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7" r:id="rId6"/>
    <p:sldId id="260" r:id="rId7"/>
    <p:sldId id="268"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1" autoAdjust="0"/>
    <p:restoredTop sz="94660"/>
  </p:normalViewPr>
  <p:slideViewPr>
    <p:cSldViewPr snapToGrid="0">
      <p:cViewPr varScale="1">
        <p:scale>
          <a:sx n="74" d="100"/>
          <a:sy n="74" d="100"/>
        </p:scale>
        <p:origin x="3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09CE9-50F8-4F98-A53E-A468F6F816A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nl-NL"/>
          </a:p>
        </p:txBody>
      </p:sp>
      <p:sp>
        <p:nvSpPr>
          <p:cNvPr id="3" name="Subtitle 2">
            <a:extLst>
              <a:ext uri="{FF2B5EF4-FFF2-40B4-BE49-F238E27FC236}">
                <a16:creationId xmlns:a16="http://schemas.microsoft.com/office/drawing/2014/main" id="{E3544650-F63C-4F5C-9F5B-AFD9537C0C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NL"/>
          </a:p>
        </p:txBody>
      </p:sp>
      <p:sp>
        <p:nvSpPr>
          <p:cNvPr id="4" name="Date Placeholder 3">
            <a:extLst>
              <a:ext uri="{FF2B5EF4-FFF2-40B4-BE49-F238E27FC236}">
                <a16:creationId xmlns:a16="http://schemas.microsoft.com/office/drawing/2014/main" id="{121DCC15-CDC4-4E5A-BE4F-869339AA9702}"/>
              </a:ext>
            </a:extLst>
          </p:cNvPr>
          <p:cNvSpPr>
            <a:spLocks noGrp="1"/>
          </p:cNvSpPr>
          <p:nvPr>
            <p:ph type="dt" sz="half" idx="10"/>
          </p:nvPr>
        </p:nvSpPr>
        <p:spPr/>
        <p:txBody>
          <a:bodyPr/>
          <a:lstStyle/>
          <a:p>
            <a:fld id="{DA84066B-464D-4B3B-B01C-CEB7AFCF3EAA}" type="datetimeFigureOut">
              <a:rPr lang="nl-NL" smtClean="0"/>
              <a:t>31-10-2022</a:t>
            </a:fld>
            <a:endParaRPr lang="nl-NL"/>
          </a:p>
        </p:txBody>
      </p:sp>
      <p:sp>
        <p:nvSpPr>
          <p:cNvPr id="5" name="Footer Placeholder 4">
            <a:extLst>
              <a:ext uri="{FF2B5EF4-FFF2-40B4-BE49-F238E27FC236}">
                <a16:creationId xmlns:a16="http://schemas.microsoft.com/office/drawing/2014/main" id="{57E88D5F-5AE8-4E0F-AA22-37D09BD7E421}"/>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FD4BABE5-9A08-4FE0-9D36-08C7187EDA83}"/>
              </a:ext>
            </a:extLst>
          </p:cNvPr>
          <p:cNvSpPr>
            <a:spLocks noGrp="1"/>
          </p:cNvSpPr>
          <p:nvPr>
            <p:ph type="sldNum" sz="quarter" idx="12"/>
          </p:nvPr>
        </p:nvSpPr>
        <p:spPr/>
        <p:txBody>
          <a:bodyPr/>
          <a:lstStyle/>
          <a:p>
            <a:fld id="{8A69FB36-4494-4EDE-8C40-732ECE8AE4BE}" type="slidenum">
              <a:rPr lang="nl-NL" smtClean="0"/>
              <a:t>‹#›</a:t>
            </a:fld>
            <a:endParaRPr lang="nl-NL"/>
          </a:p>
        </p:txBody>
      </p:sp>
    </p:spTree>
    <p:extLst>
      <p:ext uri="{BB962C8B-B14F-4D97-AF65-F5344CB8AC3E}">
        <p14:creationId xmlns:p14="http://schemas.microsoft.com/office/powerpoint/2010/main" val="36423178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50698-799A-43EF-A482-6F7CFE349A9B}"/>
              </a:ext>
            </a:extLst>
          </p:cNvPr>
          <p:cNvSpPr>
            <a:spLocks noGrp="1"/>
          </p:cNvSpPr>
          <p:nvPr>
            <p:ph type="title"/>
          </p:nvPr>
        </p:nvSpPr>
        <p:spPr/>
        <p:txBody>
          <a:bodyPr/>
          <a:lstStyle/>
          <a:p>
            <a:r>
              <a:rPr lang="en-US"/>
              <a:t>Click to edit Master title style</a:t>
            </a:r>
            <a:endParaRPr lang="nl-NL"/>
          </a:p>
        </p:txBody>
      </p:sp>
      <p:sp>
        <p:nvSpPr>
          <p:cNvPr id="3" name="Vertical Text Placeholder 2">
            <a:extLst>
              <a:ext uri="{FF2B5EF4-FFF2-40B4-BE49-F238E27FC236}">
                <a16:creationId xmlns:a16="http://schemas.microsoft.com/office/drawing/2014/main" id="{49D92065-E70E-48CA-AC09-FFCD45C71EE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762C666A-CB41-4910-9A7D-44E2B5E62168}"/>
              </a:ext>
            </a:extLst>
          </p:cNvPr>
          <p:cNvSpPr>
            <a:spLocks noGrp="1"/>
          </p:cNvSpPr>
          <p:nvPr>
            <p:ph type="dt" sz="half" idx="10"/>
          </p:nvPr>
        </p:nvSpPr>
        <p:spPr/>
        <p:txBody>
          <a:bodyPr/>
          <a:lstStyle/>
          <a:p>
            <a:fld id="{DA84066B-464D-4B3B-B01C-CEB7AFCF3EAA}" type="datetimeFigureOut">
              <a:rPr lang="nl-NL" smtClean="0"/>
              <a:t>31-10-2022</a:t>
            </a:fld>
            <a:endParaRPr lang="nl-NL"/>
          </a:p>
        </p:txBody>
      </p:sp>
      <p:sp>
        <p:nvSpPr>
          <p:cNvPr id="5" name="Footer Placeholder 4">
            <a:extLst>
              <a:ext uri="{FF2B5EF4-FFF2-40B4-BE49-F238E27FC236}">
                <a16:creationId xmlns:a16="http://schemas.microsoft.com/office/drawing/2014/main" id="{2881758C-9E2C-4D37-8B16-FC046D3420E1}"/>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91BA07D0-C99D-424A-BF13-CDF4822127B9}"/>
              </a:ext>
            </a:extLst>
          </p:cNvPr>
          <p:cNvSpPr>
            <a:spLocks noGrp="1"/>
          </p:cNvSpPr>
          <p:nvPr>
            <p:ph type="sldNum" sz="quarter" idx="12"/>
          </p:nvPr>
        </p:nvSpPr>
        <p:spPr/>
        <p:txBody>
          <a:bodyPr/>
          <a:lstStyle/>
          <a:p>
            <a:fld id="{8A69FB36-4494-4EDE-8C40-732ECE8AE4BE}" type="slidenum">
              <a:rPr lang="nl-NL" smtClean="0"/>
              <a:t>‹#›</a:t>
            </a:fld>
            <a:endParaRPr lang="nl-NL"/>
          </a:p>
        </p:txBody>
      </p:sp>
    </p:spTree>
    <p:extLst>
      <p:ext uri="{BB962C8B-B14F-4D97-AF65-F5344CB8AC3E}">
        <p14:creationId xmlns:p14="http://schemas.microsoft.com/office/powerpoint/2010/main" val="27401064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9645521-41FE-4BAF-8151-6E09C7580DC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nl-NL"/>
          </a:p>
        </p:txBody>
      </p:sp>
      <p:sp>
        <p:nvSpPr>
          <p:cNvPr id="3" name="Vertical Text Placeholder 2">
            <a:extLst>
              <a:ext uri="{FF2B5EF4-FFF2-40B4-BE49-F238E27FC236}">
                <a16:creationId xmlns:a16="http://schemas.microsoft.com/office/drawing/2014/main" id="{C0CF6C44-C9C4-49EC-9514-34CA8D97B26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C9D78BB7-3B08-4FA6-84BD-49739AC89A98}"/>
              </a:ext>
            </a:extLst>
          </p:cNvPr>
          <p:cNvSpPr>
            <a:spLocks noGrp="1"/>
          </p:cNvSpPr>
          <p:nvPr>
            <p:ph type="dt" sz="half" idx="10"/>
          </p:nvPr>
        </p:nvSpPr>
        <p:spPr/>
        <p:txBody>
          <a:bodyPr/>
          <a:lstStyle/>
          <a:p>
            <a:fld id="{DA84066B-464D-4B3B-B01C-CEB7AFCF3EAA}" type="datetimeFigureOut">
              <a:rPr lang="nl-NL" smtClean="0"/>
              <a:t>31-10-2022</a:t>
            </a:fld>
            <a:endParaRPr lang="nl-NL"/>
          </a:p>
        </p:txBody>
      </p:sp>
      <p:sp>
        <p:nvSpPr>
          <p:cNvPr id="5" name="Footer Placeholder 4">
            <a:extLst>
              <a:ext uri="{FF2B5EF4-FFF2-40B4-BE49-F238E27FC236}">
                <a16:creationId xmlns:a16="http://schemas.microsoft.com/office/drawing/2014/main" id="{DE676645-8B14-4E3E-B087-7455DF9B7474}"/>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998E0463-1C49-4961-8F7E-ACB6586AF784}"/>
              </a:ext>
            </a:extLst>
          </p:cNvPr>
          <p:cNvSpPr>
            <a:spLocks noGrp="1"/>
          </p:cNvSpPr>
          <p:nvPr>
            <p:ph type="sldNum" sz="quarter" idx="12"/>
          </p:nvPr>
        </p:nvSpPr>
        <p:spPr/>
        <p:txBody>
          <a:bodyPr/>
          <a:lstStyle/>
          <a:p>
            <a:fld id="{8A69FB36-4494-4EDE-8C40-732ECE8AE4BE}" type="slidenum">
              <a:rPr lang="nl-NL" smtClean="0"/>
              <a:t>‹#›</a:t>
            </a:fld>
            <a:endParaRPr lang="nl-NL"/>
          </a:p>
        </p:txBody>
      </p:sp>
    </p:spTree>
    <p:extLst>
      <p:ext uri="{BB962C8B-B14F-4D97-AF65-F5344CB8AC3E}">
        <p14:creationId xmlns:p14="http://schemas.microsoft.com/office/powerpoint/2010/main" val="31958225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4218D-A26B-45D7-9C11-02777F44AC06}"/>
              </a:ext>
            </a:extLst>
          </p:cNvPr>
          <p:cNvSpPr>
            <a:spLocks noGrp="1"/>
          </p:cNvSpPr>
          <p:nvPr>
            <p:ph type="title"/>
          </p:nvPr>
        </p:nvSpPr>
        <p:spPr/>
        <p:txBody>
          <a:bodyPr/>
          <a:lstStyle/>
          <a:p>
            <a:r>
              <a:rPr lang="en-US"/>
              <a:t>Click to edit Master title style</a:t>
            </a:r>
            <a:endParaRPr lang="nl-NL"/>
          </a:p>
        </p:txBody>
      </p:sp>
      <p:sp>
        <p:nvSpPr>
          <p:cNvPr id="3" name="Content Placeholder 2">
            <a:extLst>
              <a:ext uri="{FF2B5EF4-FFF2-40B4-BE49-F238E27FC236}">
                <a16:creationId xmlns:a16="http://schemas.microsoft.com/office/drawing/2014/main" id="{D84959BF-D040-47AF-9BF8-B08692C8EE2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BCD41C92-93FC-411B-9428-EFC25F410E92}"/>
              </a:ext>
            </a:extLst>
          </p:cNvPr>
          <p:cNvSpPr>
            <a:spLocks noGrp="1"/>
          </p:cNvSpPr>
          <p:nvPr>
            <p:ph type="dt" sz="half" idx="10"/>
          </p:nvPr>
        </p:nvSpPr>
        <p:spPr/>
        <p:txBody>
          <a:bodyPr/>
          <a:lstStyle/>
          <a:p>
            <a:fld id="{DA84066B-464D-4B3B-B01C-CEB7AFCF3EAA}" type="datetimeFigureOut">
              <a:rPr lang="nl-NL" smtClean="0"/>
              <a:t>31-10-2022</a:t>
            </a:fld>
            <a:endParaRPr lang="nl-NL"/>
          </a:p>
        </p:txBody>
      </p:sp>
      <p:sp>
        <p:nvSpPr>
          <p:cNvPr id="5" name="Footer Placeholder 4">
            <a:extLst>
              <a:ext uri="{FF2B5EF4-FFF2-40B4-BE49-F238E27FC236}">
                <a16:creationId xmlns:a16="http://schemas.microsoft.com/office/drawing/2014/main" id="{6A985987-0C0C-4C7D-8025-117469E681BF}"/>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09CE7B75-ECF6-499B-B37B-1B6999C379A5}"/>
              </a:ext>
            </a:extLst>
          </p:cNvPr>
          <p:cNvSpPr>
            <a:spLocks noGrp="1"/>
          </p:cNvSpPr>
          <p:nvPr>
            <p:ph type="sldNum" sz="quarter" idx="12"/>
          </p:nvPr>
        </p:nvSpPr>
        <p:spPr/>
        <p:txBody>
          <a:bodyPr/>
          <a:lstStyle/>
          <a:p>
            <a:fld id="{8A69FB36-4494-4EDE-8C40-732ECE8AE4BE}" type="slidenum">
              <a:rPr lang="nl-NL" smtClean="0"/>
              <a:t>‹#›</a:t>
            </a:fld>
            <a:endParaRPr lang="nl-NL"/>
          </a:p>
        </p:txBody>
      </p:sp>
    </p:spTree>
    <p:extLst>
      <p:ext uri="{BB962C8B-B14F-4D97-AF65-F5344CB8AC3E}">
        <p14:creationId xmlns:p14="http://schemas.microsoft.com/office/powerpoint/2010/main" val="16624902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95C5F-B82E-42FE-B12D-F9E25945A6B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nl-NL"/>
          </a:p>
        </p:txBody>
      </p:sp>
      <p:sp>
        <p:nvSpPr>
          <p:cNvPr id="3" name="Text Placeholder 2">
            <a:extLst>
              <a:ext uri="{FF2B5EF4-FFF2-40B4-BE49-F238E27FC236}">
                <a16:creationId xmlns:a16="http://schemas.microsoft.com/office/drawing/2014/main" id="{748BA4ED-FC14-4E0B-86F6-89DE9F905B0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E7F6C76-2130-4FA2-A890-22DF7BA7245C}"/>
              </a:ext>
            </a:extLst>
          </p:cNvPr>
          <p:cNvSpPr>
            <a:spLocks noGrp="1"/>
          </p:cNvSpPr>
          <p:nvPr>
            <p:ph type="dt" sz="half" idx="10"/>
          </p:nvPr>
        </p:nvSpPr>
        <p:spPr/>
        <p:txBody>
          <a:bodyPr/>
          <a:lstStyle/>
          <a:p>
            <a:fld id="{DA84066B-464D-4B3B-B01C-CEB7AFCF3EAA}" type="datetimeFigureOut">
              <a:rPr lang="nl-NL" smtClean="0"/>
              <a:t>31-10-2022</a:t>
            </a:fld>
            <a:endParaRPr lang="nl-NL"/>
          </a:p>
        </p:txBody>
      </p:sp>
      <p:sp>
        <p:nvSpPr>
          <p:cNvPr id="5" name="Footer Placeholder 4">
            <a:extLst>
              <a:ext uri="{FF2B5EF4-FFF2-40B4-BE49-F238E27FC236}">
                <a16:creationId xmlns:a16="http://schemas.microsoft.com/office/drawing/2014/main" id="{6F2E2D31-29E3-4FE0-AEF2-333C05DD1185}"/>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7321CF41-9E5E-41D5-8565-3E75322F0405}"/>
              </a:ext>
            </a:extLst>
          </p:cNvPr>
          <p:cNvSpPr>
            <a:spLocks noGrp="1"/>
          </p:cNvSpPr>
          <p:nvPr>
            <p:ph type="sldNum" sz="quarter" idx="12"/>
          </p:nvPr>
        </p:nvSpPr>
        <p:spPr/>
        <p:txBody>
          <a:bodyPr/>
          <a:lstStyle/>
          <a:p>
            <a:fld id="{8A69FB36-4494-4EDE-8C40-732ECE8AE4BE}" type="slidenum">
              <a:rPr lang="nl-NL" smtClean="0"/>
              <a:t>‹#›</a:t>
            </a:fld>
            <a:endParaRPr lang="nl-NL"/>
          </a:p>
        </p:txBody>
      </p:sp>
    </p:spTree>
    <p:extLst>
      <p:ext uri="{BB962C8B-B14F-4D97-AF65-F5344CB8AC3E}">
        <p14:creationId xmlns:p14="http://schemas.microsoft.com/office/powerpoint/2010/main" val="3882043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88177-FEE5-4049-96DA-31D3EEDF719C}"/>
              </a:ext>
            </a:extLst>
          </p:cNvPr>
          <p:cNvSpPr>
            <a:spLocks noGrp="1"/>
          </p:cNvSpPr>
          <p:nvPr>
            <p:ph type="title"/>
          </p:nvPr>
        </p:nvSpPr>
        <p:spPr/>
        <p:txBody>
          <a:bodyPr/>
          <a:lstStyle/>
          <a:p>
            <a:r>
              <a:rPr lang="en-US"/>
              <a:t>Click to edit Master title style</a:t>
            </a:r>
            <a:endParaRPr lang="nl-NL"/>
          </a:p>
        </p:txBody>
      </p:sp>
      <p:sp>
        <p:nvSpPr>
          <p:cNvPr id="3" name="Content Placeholder 2">
            <a:extLst>
              <a:ext uri="{FF2B5EF4-FFF2-40B4-BE49-F238E27FC236}">
                <a16:creationId xmlns:a16="http://schemas.microsoft.com/office/drawing/2014/main" id="{46A090AE-5D18-4327-8F95-092D103DE24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Content Placeholder 3">
            <a:extLst>
              <a:ext uri="{FF2B5EF4-FFF2-40B4-BE49-F238E27FC236}">
                <a16:creationId xmlns:a16="http://schemas.microsoft.com/office/drawing/2014/main" id="{992CDC42-AFA1-4202-89B4-78583DAECF7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Date Placeholder 4">
            <a:extLst>
              <a:ext uri="{FF2B5EF4-FFF2-40B4-BE49-F238E27FC236}">
                <a16:creationId xmlns:a16="http://schemas.microsoft.com/office/drawing/2014/main" id="{042E5FB8-55CA-4750-A8B9-70342FA3C3C7}"/>
              </a:ext>
            </a:extLst>
          </p:cNvPr>
          <p:cNvSpPr>
            <a:spLocks noGrp="1"/>
          </p:cNvSpPr>
          <p:nvPr>
            <p:ph type="dt" sz="half" idx="10"/>
          </p:nvPr>
        </p:nvSpPr>
        <p:spPr/>
        <p:txBody>
          <a:bodyPr/>
          <a:lstStyle/>
          <a:p>
            <a:fld id="{DA84066B-464D-4B3B-B01C-CEB7AFCF3EAA}" type="datetimeFigureOut">
              <a:rPr lang="nl-NL" smtClean="0"/>
              <a:t>31-10-2022</a:t>
            </a:fld>
            <a:endParaRPr lang="nl-NL"/>
          </a:p>
        </p:txBody>
      </p:sp>
      <p:sp>
        <p:nvSpPr>
          <p:cNvPr id="6" name="Footer Placeholder 5">
            <a:extLst>
              <a:ext uri="{FF2B5EF4-FFF2-40B4-BE49-F238E27FC236}">
                <a16:creationId xmlns:a16="http://schemas.microsoft.com/office/drawing/2014/main" id="{20E15D20-47AC-4E39-A538-D661274DAAFD}"/>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FB0145E4-8838-4477-869E-5C59E75D1F45}"/>
              </a:ext>
            </a:extLst>
          </p:cNvPr>
          <p:cNvSpPr>
            <a:spLocks noGrp="1"/>
          </p:cNvSpPr>
          <p:nvPr>
            <p:ph type="sldNum" sz="quarter" idx="12"/>
          </p:nvPr>
        </p:nvSpPr>
        <p:spPr/>
        <p:txBody>
          <a:bodyPr/>
          <a:lstStyle/>
          <a:p>
            <a:fld id="{8A69FB36-4494-4EDE-8C40-732ECE8AE4BE}" type="slidenum">
              <a:rPr lang="nl-NL" smtClean="0"/>
              <a:t>‹#›</a:t>
            </a:fld>
            <a:endParaRPr lang="nl-NL"/>
          </a:p>
        </p:txBody>
      </p:sp>
    </p:spTree>
    <p:extLst>
      <p:ext uri="{BB962C8B-B14F-4D97-AF65-F5344CB8AC3E}">
        <p14:creationId xmlns:p14="http://schemas.microsoft.com/office/powerpoint/2010/main" val="38286565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71017-3D31-4EEA-A36B-E6F7508761CA}"/>
              </a:ext>
            </a:extLst>
          </p:cNvPr>
          <p:cNvSpPr>
            <a:spLocks noGrp="1"/>
          </p:cNvSpPr>
          <p:nvPr>
            <p:ph type="title"/>
          </p:nvPr>
        </p:nvSpPr>
        <p:spPr>
          <a:xfrm>
            <a:off x="839788" y="365125"/>
            <a:ext cx="10515600" cy="1325563"/>
          </a:xfrm>
        </p:spPr>
        <p:txBody>
          <a:bodyPr/>
          <a:lstStyle/>
          <a:p>
            <a:r>
              <a:rPr lang="en-US"/>
              <a:t>Click to edit Master title style</a:t>
            </a:r>
            <a:endParaRPr lang="nl-NL"/>
          </a:p>
        </p:txBody>
      </p:sp>
      <p:sp>
        <p:nvSpPr>
          <p:cNvPr id="3" name="Text Placeholder 2">
            <a:extLst>
              <a:ext uri="{FF2B5EF4-FFF2-40B4-BE49-F238E27FC236}">
                <a16:creationId xmlns:a16="http://schemas.microsoft.com/office/drawing/2014/main" id="{1973CCAD-F98B-41E7-8189-27475A8AD6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3937A89-9216-4030-AC29-02395C05D68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Text Placeholder 4">
            <a:extLst>
              <a:ext uri="{FF2B5EF4-FFF2-40B4-BE49-F238E27FC236}">
                <a16:creationId xmlns:a16="http://schemas.microsoft.com/office/drawing/2014/main" id="{88BD2AFD-5987-43C2-A669-D21349852A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3720DA-455B-4C20-BDD1-EAED18C15B2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7" name="Date Placeholder 6">
            <a:extLst>
              <a:ext uri="{FF2B5EF4-FFF2-40B4-BE49-F238E27FC236}">
                <a16:creationId xmlns:a16="http://schemas.microsoft.com/office/drawing/2014/main" id="{E243B0B7-F734-4AF3-A8CC-810B76F5ECCB}"/>
              </a:ext>
            </a:extLst>
          </p:cNvPr>
          <p:cNvSpPr>
            <a:spLocks noGrp="1"/>
          </p:cNvSpPr>
          <p:nvPr>
            <p:ph type="dt" sz="half" idx="10"/>
          </p:nvPr>
        </p:nvSpPr>
        <p:spPr/>
        <p:txBody>
          <a:bodyPr/>
          <a:lstStyle/>
          <a:p>
            <a:fld id="{DA84066B-464D-4B3B-B01C-CEB7AFCF3EAA}" type="datetimeFigureOut">
              <a:rPr lang="nl-NL" smtClean="0"/>
              <a:t>31-10-2022</a:t>
            </a:fld>
            <a:endParaRPr lang="nl-NL"/>
          </a:p>
        </p:txBody>
      </p:sp>
      <p:sp>
        <p:nvSpPr>
          <p:cNvPr id="8" name="Footer Placeholder 7">
            <a:extLst>
              <a:ext uri="{FF2B5EF4-FFF2-40B4-BE49-F238E27FC236}">
                <a16:creationId xmlns:a16="http://schemas.microsoft.com/office/drawing/2014/main" id="{E0884779-2EA4-48E4-AE50-ED67D193FB2F}"/>
              </a:ext>
            </a:extLst>
          </p:cNvPr>
          <p:cNvSpPr>
            <a:spLocks noGrp="1"/>
          </p:cNvSpPr>
          <p:nvPr>
            <p:ph type="ftr" sz="quarter" idx="11"/>
          </p:nvPr>
        </p:nvSpPr>
        <p:spPr/>
        <p:txBody>
          <a:bodyPr/>
          <a:lstStyle/>
          <a:p>
            <a:endParaRPr lang="nl-NL"/>
          </a:p>
        </p:txBody>
      </p:sp>
      <p:sp>
        <p:nvSpPr>
          <p:cNvPr id="9" name="Slide Number Placeholder 8">
            <a:extLst>
              <a:ext uri="{FF2B5EF4-FFF2-40B4-BE49-F238E27FC236}">
                <a16:creationId xmlns:a16="http://schemas.microsoft.com/office/drawing/2014/main" id="{DA542737-12CE-4DAE-95EA-CB4D9F196CE2}"/>
              </a:ext>
            </a:extLst>
          </p:cNvPr>
          <p:cNvSpPr>
            <a:spLocks noGrp="1"/>
          </p:cNvSpPr>
          <p:nvPr>
            <p:ph type="sldNum" sz="quarter" idx="12"/>
          </p:nvPr>
        </p:nvSpPr>
        <p:spPr/>
        <p:txBody>
          <a:bodyPr/>
          <a:lstStyle/>
          <a:p>
            <a:fld id="{8A69FB36-4494-4EDE-8C40-732ECE8AE4BE}" type="slidenum">
              <a:rPr lang="nl-NL" smtClean="0"/>
              <a:t>‹#›</a:t>
            </a:fld>
            <a:endParaRPr lang="nl-NL"/>
          </a:p>
        </p:txBody>
      </p:sp>
    </p:spTree>
    <p:extLst>
      <p:ext uri="{BB962C8B-B14F-4D97-AF65-F5344CB8AC3E}">
        <p14:creationId xmlns:p14="http://schemas.microsoft.com/office/powerpoint/2010/main" val="36544201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DC591-F2F8-4E92-AD63-8CE5F4E8B66E}"/>
              </a:ext>
            </a:extLst>
          </p:cNvPr>
          <p:cNvSpPr>
            <a:spLocks noGrp="1"/>
          </p:cNvSpPr>
          <p:nvPr>
            <p:ph type="title"/>
          </p:nvPr>
        </p:nvSpPr>
        <p:spPr/>
        <p:txBody>
          <a:bodyPr/>
          <a:lstStyle/>
          <a:p>
            <a:r>
              <a:rPr lang="en-US"/>
              <a:t>Click to edit Master title style</a:t>
            </a:r>
            <a:endParaRPr lang="nl-NL"/>
          </a:p>
        </p:txBody>
      </p:sp>
      <p:sp>
        <p:nvSpPr>
          <p:cNvPr id="3" name="Date Placeholder 2">
            <a:extLst>
              <a:ext uri="{FF2B5EF4-FFF2-40B4-BE49-F238E27FC236}">
                <a16:creationId xmlns:a16="http://schemas.microsoft.com/office/drawing/2014/main" id="{C0703568-DDD9-4F4D-9A89-C4C817076F55}"/>
              </a:ext>
            </a:extLst>
          </p:cNvPr>
          <p:cNvSpPr>
            <a:spLocks noGrp="1"/>
          </p:cNvSpPr>
          <p:nvPr>
            <p:ph type="dt" sz="half" idx="10"/>
          </p:nvPr>
        </p:nvSpPr>
        <p:spPr/>
        <p:txBody>
          <a:bodyPr/>
          <a:lstStyle/>
          <a:p>
            <a:fld id="{DA84066B-464D-4B3B-B01C-CEB7AFCF3EAA}" type="datetimeFigureOut">
              <a:rPr lang="nl-NL" smtClean="0"/>
              <a:t>31-10-2022</a:t>
            </a:fld>
            <a:endParaRPr lang="nl-NL"/>
          </a:p>
        </p:txBody>
      </p:sp>
      <p:sp>
        <p:nvSpPr>
          <p:cNvPr id="4" name="Footer Placeholder 3">
            <a:extLst>
              <a:ext uri="{FF2B5EF4-FFF2-40B4-BE49-F238E27FC236}">
                <a16:creationId xmlns:a16="http://schemas.microsoft.com/office/drawing/2014/main" id="{C115855F-5C51-4AC6-B89B-A1D3732FABF5}"/>
              </a:ext>
            </a:extLst>
          </p:cNvPr>
          <p:cNvSpPr>
            <a:spLocks noGrp="1"/>
          </p:cNvSpPr>
          <p:nvPr>
            <p:ph type="ftr" sz="quarter" idx="11"/>
          </p:nvPr>
        </p:nvSpPr>
        <p:spPr/>
        <p:txBody>
          <a:bodyPr/>
          <a:lstStyle/>
          <a:p>
            <a:endParaRPr lang="nl-NL"/>
          </a:p>
        </p:txBody>
      </p:sp>
      <p:sp>
        <p:nvSpPr>
          <p:cNvPr id="5" name="Slide Number Placeholder 4">
            <a:extLst>
              <a:ext uri="{FF2B5EF4-FFF2-40B4-BE49-F238E27FC236}">
                <a16:creationId xmlns:a16="http://schemas.microsoft.com/office/drawing/2014/main" id="{835A33AD-FE2E-43B5-B3A8-8D50063825C5}"/>
              </a:ext>
            </a:extLst>
          </p:cNvPr>
          <p:cNvSpPr>
            <a:spLocks noGrp="1"/>
          </p:cNvSpPr>
          <p:nvPr>
            <p:ph type="sldNum" sz="quarter" idx="12"/>
          </p:nvPr>
        </p:nvSpPr>
        <p:spPr/>
        <p:txBody>
          <a:bodyPr/>
          <a:lstStyle/>
          <a:p>
            <a:fld id="{8A69FB36-4494-4EDE-8C40-732ECE8AE4BE}" type="slidenum">
              <a:rPr lang="nl-NL" smtClean="0"/>
              <a:t>‹#›</a:t>
            </a:fld>
            <a:endParaRPr lang="nl-NL"/>
          </a:p>
        </p:txBody>
      </p:sp>
    </p:spTree>
    <p:extLst>
      <p:ext uri="{BB962C8B-B14F-4D97-AF65-F5344CB8AC3E}">
        <p14:creationId xmlns:p14="http://schemas.microsoft.com/office/powerpoint/2010/main" val="34195394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5377BB-C062-4EC5-95DC-E17A9F94F324}"/>
              </a:ext>
            </a:extLst>
          </p:cNvPr>
          <p:cNvSpPr>
            <a:spLocks noGrp="1"/>
          </p:cNvSpPr>
          <p:nvPr>
            <p:ph type="dt" sz="half" idx="10"/>
          </p:nvPr>
        </p:nvSpPr>
        <p:spPr/>
        <p:txBody>
          <a:bodyPr/>
          <a:lstStyle/>
          <a:p>
            <a:fld id="{DA84066B-464D-4B3B-B01C-CEB7AFCF3EAA}" type="datetimeFigureOut">
              <a:rPr lang="nl-NL" smtClean="0"/>
              <a:t>31-10-2022</a:t>
            </a:fld>
            <a:endParaRPr lang="nl-NL"/>
          </a:p>
        </p:txBody>
      </p:sp>
      <p:sp>
        <p:nvSpPr>
          <p:cNvPr id="3" name="Footer Placeholder 2">
            <a:extLst>
              <a:ext uri="{FF2B5EF4-FFF2-40B4-BE49-F238E27FC236}">
                <a16:creationId xmlns:a16="http://schemas.microsoft.com/office/drawing/2014/main" id="{C6F8E468-E3FC-4C18-862A-20C9DF7E16EE}"/>
              </a:ext>
            </a:extLst>
          </p:cNvPr>
          <p:cNvSpPr>
            <a:spLocks noGrp="1"/>
          </p:cNvSpPr>
          <p:nvPr>
            <p:ph type="ftr" sz="quarter" idx="11"/>
          </p:nvPr>
        </p:nvSpPr>
        <p:spPr/>
        <p:txBody>
          <a:bodyPr/>
          <a:lstStyle/>
          <a:p>
            <a:endParaRPr lang="nl-NL"/>
          </a:p>
        </p:txBody>
      </p:sp>
      <p:sp>
        <p:nvSpPr>
          <p:cNvPr id="4" name="Slide Number Placeholder 3">
            <a:extLst>
              <a:ext uri="{FF2B5EF4-FFF2-40B4-BE49-F238E27FC236}">
                <a16:creationId xmlns:a16="http://schemas.microsoft.com/office/drawing/2014/main" id="{2D8F66C1-9217-4019-BEF7-9B0CE95BF55C}"/>
              </a:ext>
            </a:extLst>
          </p:cNvPr>
          <p:cNvSpPr>
            <a:spLocks noGrp="1"/>
          </p:cNvSpPr>
          <p:nvPr>
            <p:ph type="sldNum" sz="quarter" idx="12"/>
          </p:nvPr>
        </p:nvSpPr>
        <p:spPr/>
        <p:txBody>
          <a:bodyPr/>
          <a:lstStyle/>
          <a:p>
            <a:fld id="{8A69FB36-4494-4EDE-8C40-732ECE8AE4BE}" type="slidenum">
              <a:rPr lang="nl-NL" smtClean="0"/>
              <a:t>‹#›</a:t>
            </a:fld>
            <a:endParaRPr lang="nl-NL"/>
          </a:p>
        </p:txBody>
      </p:sp>
    </p:spTree>
    <p:extLst>
      <p:ext uri="{BB962C8B-B14F-4D97-AF65-F5344CB8AC3E}">
        <p14:creationId xmlns:p14="http://schemas.microsoft.com/office/powerpoint/2010/main" val="28374864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7458A-8B62-4C14-94EA-56B80759CF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l-NL"/>
          </a:p>
        </p:txBody>
      </p:sp>
      <p:sp>
        <p:nvSpPr>
          <p:cNvPr id="3" name="Content Placeholder 2">
            <a:extLst>
              <a:ext uri="{FF2B5EF4-FFF2-40B4-BE49-F238E27FC236}">
                <a16:creationId xmlns:a16="http://schemas.microsoft.com/office/drawing/2014/main" id="{57C0649D-250D-4A8D-B50C-BAD77EDF899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ext Placeholder 3">
            <a:extLst>
              <a:ext uri="{FF2B5EF4-FFF2-40B4-BE49-F238E27FC236}">
                <a16:creationId xmlns:a16="http://schemas.microsoft.com/office/drawing/2014/main" id="{3A49DDF7-7759-413E-ABB3-C5EA4298A5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E7D264-5318-43C5-B575-FF4756F1C952}"/>
              </a:ext>
            </a:extLst>
          </p:cNvPr>
          <p:cNvSpPr>
            <a:spLocks noGrp="1"/>
          </p:cNvSpPr>
          <p:nvPr>
            <p:ph type="dt" sz="half" idx="10"/>
          </p:nvPr>
        </p:nvSpPr>
        <p:spPr/>
        <p:txBody>
          <a:bodyPr/>
          <a:lstStyle/>
          <a:p>
            <a:fld id="{DA84066B-464D-4B3B-B01C-CEB7AFCF3EAA}" type="datetimeFigureOut">
              <a:rPr lang="nl-NL" smtClean="0"/>
              <a:t>31-10-2022</a:t>
            </a:fld>
            <a:endParaRPr lang="nl-NL"/>
          </a:p>
        </p:txBody>
      </p:sp>
      <p:sp>
        <p:nvSpPr>
          <p:cNvPr id="6" name="Footer Placeholder 5">
            <a:extLst>
              <a:ext uri="{FF2B5EF4-FFF2-40B4-BE49-F238E27FC236}">
                <a16:creationId xmlns:a16="http://schemas.microsoft.com/office/drawing/2014/main" id="{E5A1B9D2-7091-4644-A890-80406800A60D}"/>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ED958A71-AC21-49D0-8E16-300EF0B6C8C0}"/>
              </a:ext>
            </a:extLst>
          </p:cNvPr>
          <p:cNvSpPr>
            <a:spLocks noGrp="1"/>
          </p:cNvSpPr>
          <p:nvPr>
            <p:ph type="sldNum" sz="quarter" idx="12"/>
          </p:nvPr>
        </p:nvSpPr>
        <p:spPr/>
        <p:txBody>
          <a:bodyPr/>
          <a:lstStyle/>
          <a:p>
            <a:fld id="{8A69FB36-4494-4EDE-8C40-732ECE8AE4BE}" type="slidenum">
              <a:rPr lang="nl-NL" smtClean="0"/>
              <a:t>‹#›</a:t>
            </a:fld>
            <a:endParaRPr lang="nl-NL"/>
          </a:p>
        </p:txBody>
      </p:sp>
    </p:spTree>
    <p:extLst>
      <p:ext uri="{BB962C8B-B14F-4D97-AF65-F5344CB8AC3E}">
        <p14:creationId xmlns:p14="http://schemas.microsoft.com/office/powerpoint/2010/main" val="34926056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788C-445D-4164-BEBB-52D0C12B10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l-NL"/>
          </a:p>
        </p:txBody>
      </p:sp>
      <p:sp>
        <p:nvSpPr>
          <p:cNvPr id="3" name="Picture Placeholder 2">
            <a:extLst>
              <a:ext uri="{FF2B5EF4-FFF2-40B4-BE49-F238E27FC236}">
                <a16:creationId xmlns:a16="http://schemas.microsoft.com/office/drawing/2014/main" id="{A72B7479-E0CE-4AC8-8193-1863AB2BC5A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ext Placeholder 3">
            <a:extLst>
              <a:ext uri="{FF2B5EF4-FFF2-40B4-BE49-F238E27FC236}">
                <a16:creationId xmlns:a16="http://schemas.microsoft.com/office/drawing/2014/main" id="{464D1C3F-5A49-4453-A29F-AB1C29877D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CC99E37-3E09-4824-A19D-7C575755CDC5}"/>
              </a:ext>
            </a:extLst>
          </p:cNvPr>
          <p:cNvSpPr>
            <a:spLocks noGrp="1"/>
          </p:cNvSpPr>
          <p:nvPr>
            <p:ph type="dt" sz="half" idx="10"/>
          </p:nvPr>
        </p:nvSpPr>
        <p:spPr/>
        <p:txBody>
          <a:bodyPr/>
          <a:lstStyle/>
          <a:p>
            <a:fld id="{DA84066B-464D-4B3B-B01C-CEB7AFCF3EAA}" type="datetimeFigureOut">
              <a:rPr lang="nl-NL" smtClean="0"/>
              <a:t>31-10-2022</a:t>
            </a:fld>
            <a:endParaRPr lang="nl-NL"/>
          </a:p>
        </p:txBody>
      </p:sp>
      <p:sp>
        <p:nvSpPr>
          <p:cNvPr id="6" name="Footer Placeholder 5">
            <a:extLst>
              <a:ext uri="{FF2B5EF4-FFF2-40B4-BE49-F238E27FC236}">
                <a16:creationId xmlns:a16="http://schemas.microsoft.com/office/drawing/2014/main" id="{E50FFC6C-3DFF-4B70-9303-733B7EC64CB4}"/>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209A3F27-93C3-473E-8003-D34880B3E595}"/>
              </a:ext>
            </a:extLst>
          </p:cNvPr>
          <p:cNvSpPr>
            <a:spLocks noGrp="1"/>
          </p:cNvSpPr>
          <p:nvPr>
            <p:ph type="sldNum" sz="quarter" idx="12"/>
          </p:nvPr>
        </p:nvSpPr>
        <p:spPr/>
        <p:txBody>
          <a:bodyPr/>
          <a:lstStyle/>
          <a:p>
            <a:fld id="{8A69FB36-4494-4EDE-8C40-732ECE8AE4BE}" type="slidenum">
              <a:rPr lang="nl-NL" smtClean="0"/>
              <a:t>‹#›</a:t>
            </a:fld>
            <a:endParaRPr lang="nl-NL"/>
          </a:p>
        </p:txBody>
      </p:sp>
    </p:spTree>
    <p:extLst>
      <p:ext uri="{BB962C8B-B14F-4D97-AF65-F5344CB8AC3E}">
        <p14:creationId xmlns:p14="http://schemas.microsoft.com/office/powerpoint/2010/main" val="30457785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2F7EA4-D8D0-41F0-BB23-F386E33EFC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nl-NL"/>
          </a:p>
        </p:txBody>
      </p:sp>
      <p:sp>
        <p:nvSpPr>
          <p:cNvPr id="3" name="Text Placeholder 2">
            <a:extLst>
              <a:ext uri="{FF2B5EF4-FFF2-40B4-BE49-F238E27FC236}">
                <a16:creationId xmlns:a16="http://schemas.microsoft.com/office/drawing/2014/main" id="{41804F2E-3BEB-4617-8385-67E8093194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00E18110-8F3D-441C-AA97-793C198971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84066B-464D-4B3B-B01C-CEB7AFCF3EAA}" type="datetimeFigureOut">
              <a:rPr lang="nl-NL" smtClean="0"/>
              <a:t>31-10-2022</a:t>
            </a:fld>
            <a:endParaRPr lang="nl-NL"/>
          </a:p>
        </p:txBody>
      </p:sp>
      <p:sp>
        <p:nvSpPr>
          <p:cNvPr id="5" name="Footer Placeholder 4">
            <a:extLst>
              <a:ext uri="{FF2B5EF4-FFF2-40B4-BE49-F238E27FC236}">
                <a16:creationId xmlns:a16="http://schemas.microsoft.com/office/drawing/2014/main" id="{62720D8D-E1DC-4CAD-8DAE-EE3EA737060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Slide Number Placeholder 5">
            <a:extLst>
              <a:ext uri="{FF2B5EF4-FFF2-40B4-BE49-F238E27FC236}">
                <a16:creationId xmlns:a16="http://schemas.microsoft.com/office/drawing/2014/main" id="{68848010-9D40-4D34-BD59-E825B8E20D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69FB36-4494-4EDE-8C40-732ECE8AE4BE}" type="slidenum">
              <a:rPr lang="nl-NL" smtClean="0"/>
              <a:t>‹#›</a:t>
            </a:fld>
            <a:endParaRPr lang="nl-NL"/>
          </a:p>
        </p:txBody>
      </p:sp>
    </p:spTree>
    <p:extLst>
      <p:ext uri="{BB962C8B-B14F-4D97-AF65-F5344CB8AC3E}">
        <p14:creationId xmlns:p14="http://schemas.microsoft.com/office/powerpoint/2010/main" val="21353321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mailto:wwqa-coordination@un.org"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forms.office.com/r/uFnKsxLT5M" TargetMode="External"/><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D16DC-1952-4288-9232-398B99B7B928}"/>
              </a:ext>
            </a:extLst>
          </p:cNvPr>
          <p:cNvSpPr>
            <a:spLocks noGrp="1"/>
          </p:cNvSpPr>
          <p:nvPr>
            <p:ph type="ctrTitle"/>
          </p:nvPr>
        </p:nvSpPr>
        <p:spPr/>
        <p:txBody>
          <a:bodyPr/>
          <a:lstStyle/>
          <a:p>
            <a:endParaRPr lang="nl-NL" dirty="0"/>
          </a:p>
        </p:txBody>
      </p:sp>
      <p:sp>
        <p:nvSpPr>
          <p:cNvPr id="3" name="Subtitle 2">
            <a:extLst>
              <a:ext uri="{FF2B5EF4-FFF2-40B4-BE49-F238E27FC236}">
                <a16:creationId xmlns:a16="http://schemas.microsoft.com/office/drawing/2014/main" id="{E08C5ED6-8E07-4971-9C3A-E9DB68C7CB5B}"/>
              </a:ext>
            </a:extLst>
          </p:cNvPr>
          <p:cNvSpPr>
            <a:spLocks noGrp="1"/>
          </p:cNvSpPr>
          <p:nvPr>
            <p:ph type="subTitle" idx="1"/>
          </p:nvPr>
        </p:nvSpPr>
        <p:spPr/>
        <p:txBody>
          <a:bodyPr/>
          <a:lstStyle/>
          <a:p>
            <a:endParaRPr lang="nl-NL"/>
          </a:p>
        </p:txBody>
      </p:sp>
      <p:pic>
        <p:nvPicPr>
          <p:cNvPr id="4" name="Picture 3">
            <a:extLst>
              <a:ext uri="{FF2B5EF4-FFF2-40B4-BE49-F238E27FC236}">
                <a16:creationId xmlns:a16="http://schemas.microsoft.com/office/drawing/2014/main" id="{17463790-29E4-432D-A737-EAB2B144285E}"/>
              </a:ext>
            </a:extLst>
          </p:cNvPr>
          <p:cNvPicPr>
            <a:picLocks noChangeAspect="1"/>
          </p:cNvPicPr>
          <p:nvPr/>
        </p:nvPicPr>
        <p:blipFill rotWithShape="1">
          <a:blip r:embed="rId2"/>
          <a:srcRect l="4605" t="17223" r="4648" b="5563"/>
          <a:stretch/>
        </p:blipFill>
        <p:spPr>
          <a:xfrm>
            <a:off x="8185" y="28713"/>
            <a:ext cx="12039259" cy="6829287"/>
          </a:xfrm>
          <a:prstGeom prst="rect">
            <a:avLst/>
          </a:prstGeom>
        </p:spPr>
      </p:pic>
      <p:pic>
        <p:nvPicPr>
          <p:cNvPr id="5" name="Picture 4">
            <a:extLst>
              <a:ext uri="{FF2B5EF4-FFF2-40B4-BE49-F238E27FC236}">
                <a16:creationId xmlns:a16="http://schemas.microsoft.com/office/drawing/2014/main" id="{62854E88-ECD1-499B-BCDB-1823C5567A6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72496" y="76151"/>
            <a:ext cx="3103164" cy="945588"/>
          </a:xfrm>
          <a:prstGeom prst="rect">
            <a:avLst/>
          </a:prstGeom>
          <a:noFill/>
          <a:ln>
            <a:noFill/>
          </a:ln>
        </p:spPr>
      </p:pic>
      <p:sp>
        <p:nvSpPr>
          <p:cNvPr id="6" name="TextBox 5">
            <a:extLst>
              <a:ext uri="{FF2B5EF4-FFF2-40B4-BE49-F238E27FC236}">
                <a16:creationId xmlns:a16="http://schemas.microsoft.com/office/drawing/2014/main" id="{FB9A0C11-1C2C-4425-A2AD-5273CCE854A7}"/>
              </a:ext>
            </a:extLst>
          </p:cNvPr>
          <p:cNvSpPr txBox="1"/>
          <p:nvPr/>
        </p:nvSpPr>
        <p:spPr>
          <a:xfrm>
            <a:off x="144555" y="4179839"/>
            <a:ext cx="11365519" cy="707886"/>
          </a:xfrm>
          <a:prstGeom prst="rect">
            <a:avLst/>
          </a:prstGeom>
          <a:noFill/>
        </p:spPr>
        <p:txBody>
          <a:bodyPr wrap="square">
            <a:spAutoFit/>
          </a:bodyPr>
          <a:lstStyle/>
          <a:p>
            <a:r>
              <a:rPr lang="en-GB" sz="2000" b="1" dirty="0">
                <a:solidFill>
                  <a:schemeClr val="bg1"/>
                </a:solidFill>
                <a:effectLst/>
                <a:latin typeface="Calibri" panose="020F0502020204030204" pitchFamily="34" charset="0"/>
                <a:ea typeface="Calibri" panose="020F0502020204030204" pitchFamily="34" charset="0"/>
              </a:rPr>
              <a:t>The purpose of the World Water Quality Alliance (WWQA) is to engage and unite society to protect water quality and to redress water quality deterioration, which is one of the great challenges of the 21</a:t>
            </a:r>
            <a:r>
              <a:rPr lang="en-GB" sz="2000" b="1" baseline="30000" dirty="0">
                <a:solidFill>
                  <a:schemeClr val="bg1"/>
                </a:solidFill>
                <a:effectLst/>
                <a:latin typeface="Calibri" panose="020F0502020204030204" pitchFamily="34" charset="0"/>
                <a:ea typeface="Calibri" panose="020F0502020204030204" pitchFamily="34" charset="0"/>
              </a:rPr>
              <a:t>st</a:t>
            </a:r>
            <a:r>
              <a:rPr lang="en-GB" sz="2000" b="1" dirty="0">
                <a:solidFill>
                  <a:schemeClr val="bg1"/>
                </a:solidFill>
                <a:effectLst/>
                <a:latin typeface="Calibri" panose="020F0502020204030204" pitchFamily="34" charset="0"/>
                <a:ea typeface="Calibri" panose="020F0502020204030204" pitchFamily="34" charset="0"/>
              </a:rPr>
              <a:t> Century.</a:t>
            </a:r>
            <a:endParaRPr lang="nl-NL" sz="2000" b="1" dirty="0">
              <a:solidFill>
                <a:schemeClr val="bg1"/>
              </a:solidFill>
            </a:endParaRPr>
          </a:p>
        </p:txBody>
      </p:sp>
    </p:spTree>
    <p:extLst>
      <p:ext uri="{BB962C8B-B14F-4D97-AF65-F5344CB8AC3E}">
        <p14:creationId xmlns:p14="http://schemas.microsoft.com/office/powerpoint/2010/main" val="32361002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4908F53-0785-40A8-BAA2-224A31C9C567}"/>
              </a:ext>
            </a:extLst>
          </p:cNvPr>
          <p:cNvSpPr txBox="1"/>
          <p:nvPr/>
        </p:nvSpPr>
        <p:spPr>
          <a:xfrm>
            <a:off x="354841" y="1106519"/>
            <a:ext cx="11716603" cy="2503827"/>
          </a:xfrm>
          <a:prstGeom prst="rect">
            <a:avLst/>
          </a:prstGeom>
          <a:noFill/>
        </p:spPr>
        <p:txBody>
          <a:bodyPr wrap="square">
            <a:spAutoFit/>
          </a:bodyPr>
          <a:lstStyle/>
          <a:p>
            <a:pPr algn="just">
              <a:lnSpc>
                <a:spcPct val="119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WWQA embodies a voluntary, multi-stakeholder network that works as a genuine partnership, an open community of practice. The WWQA focuses on improving the quality of water around the world through monitoring, analysis, research, communication and identifying solutions for the maintenance and restoration of impaired aquatic ecosystems.</a:t>
            </a:r>
            <a:endParaRPr lang="en-US" sz="1200" dirty="0">
              <a:effectLst/>
              <a:latin typeface="Verdana" panose="020B0604030504040204" pitchFamily="34" charset="0"/>
              <a:ea typeface="Calibri" panose="020F0502020204030204" pitchFamily="34" charset="0"/>
              <a:cs typeface="Times New Roman" panose="02020603050405020304" pitchFamily="18" charset="0"/>
            </a:endParaRPr>
          </a:p>
          <a:p>
            <a:pPr algn="just">
              <a:lnSpc>
                <a:spcPct val="119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WWQA aims to provide a participatory platform for water quality assessments, issues and solutions and invites all that can play a role in protecting and improving water quality, no matter their qualifications or expertise, to join the WWQA. To do so, an email can be sent to </a:t>
            </a:r>
            <a:r>
              <a:rPr lang="en-GB"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2"/>
              </a:rPr>
              <a:t>wwqa-coordination@un.org</a:t>
            </a:r>
            <a:r>
              <a:rPr lang="en-GB" sz="1800" dirty="0">
                <a:effectLst/>
                <a:latin typeface="Calibri" panose="020F0502020204030204" pitchFamily="34" charset="0"/>
                <a:ea typeface="Calibri" panose="020F0502020204030204" pitchFamily="34" charset="0"/>
                <a:cs typeface="Times New Roman" panose="02020603050405020304" pitchFamily="18" charset="0"/>
              </a:rPr>
              <a:t> stating which workstream/s you would like to contribute to, a short summary of your organization and how the work your organization links to the specific workstream/s of the WWQA.</a:t>
            </a:r>
            <a:endParaRPr lang="en-US" sz="1200" dirty="0">
              <a:effectLst/>
              <a:latin typeface="Verdana" panose="020B060403050404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1B308D2B-5460-434E-8B2C-EBAF6F04B48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72496" y="76151"/>
            <a:ext cx="3103164" cy="945588"/>
          </a:xfrm>
          <a:prstGeom prst="rect">
            <a:avLst/>
          </a:prstGeom>
          <a:noFill/>
          <a:ln>
            <a:noFill/>
          </a:ln>
        </p:spPr>
      </p:pic>
      <p:pic>
        <p:nvPicPr>
          <p:cNvPr id="7" name="Picture 6">
            <a:extLst>
              <a:ext uri="{FF2B5EF4-FFF2-40B4-BE49-F238E27FC236}">
                <a16:creationId xmlns:a16="http://schemas.microsoft.com/office/drawing/2014/main" id="{F72494A2-60DE-4337-A874-C56F72789B94}"/>
              </a:ext>
            </a:extLst>
          </p:cNvPr>
          <p:cNvPicPr>
            <a:picLocks noChangeAspect="1"/>
          </p:cNvPicPr>
          <p:nvPr/>
        </p:nvPicPr>
        <p:blipFill rotWithShape="1">
          <a:blip r:embed="rId4"/>
          <a:srcRect l="6018" t="35516" r="6548" b="20437"/>
          <a:stretch/>
        </p:blipFill>
        <p:spPr bwMode="auto">
          <a:xfrm>
            <a:off x="2148233" y="3695126"/>
            <a:ext cx="8667617" cy="2911113"/>
          </a:xfrm>
          <a:prstGeom prst="rect">
            <a:avLst/>
          </a:prstGeom>
          <a:ln>
            <a:solidFill>
              <a:schemeClr val="accent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222787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D402C-8349-4150-A5ED-9D7B6A5CD76A}"/>
              </a:ext>
            </a:extLst>
          </p:cNvPr>
          <p:cNvSpPr>
            <a:spLocks noGrp="1"/>
          </p:cNvSpPr>
          <p:nvPr>
            <p:ph type="title"/>
          </p:nvPr>
        </p:nvSpPr>
        <p:spPr/>
        <p:txBody>
          <a:bodyPr/>
          <a:lstStyle/>
          <a:p>
            <a:endParaRPr lang="nl-NL"/>
          </a:p>
        </p:txBody>
      </p:sp>
      <p:sp>
        <p:nvSpPr>
          <p:cNvPr id="3" name="Content Placeholder 2">
            <a:extLst>
              <a:ext uri="{FF2B5EF4-FFF2-40B4-BE49-F238E27FC236}">
                <a16:creationId xmlns:a16="http://schemas.microsoft.com/office/drawing/2014/main" id="{4C6C0E20-2ECC-4785-898B-CD52B3982B35}"/>
              </a:ext>
            </a:extLst>
          </p:cNvPr>
          <p:cNvSpPr>
            <a:spLocks noGrp="1"/>
          </p:cNvSpPr>
          <p:nvPr>
            <p:ph idx="1"/>
          </p:nvPr>
        </p:nvSpPr>
        <p:spPr/>
        <p:txBody>
          <a:bodyPr/>
          <a:lstStyle/>
          <a:p>
            <a:endParaRPr lang="nl-NL"/>
          </a:p>
        </p:txBody>
      </p:sp>
      <p:pic>
        <p:nvPicPr>
          <p:cNvPr id="4" name="Picture 3">
            <a:extLst>
              <a:ext uri="{FF2B5EF4-FFF2-40B4-BE49-F238E27FC236}">
                <a16:creationId xmlns:a16="http://schemas.microsoft.com/office/drawing/2014/main" id="{6F1E024A-3332-4B86-AFFA-57DD0CFDDF64}"/>
              </a:ext>
            </a:extLst>
          </p:cNvPr>
          <p:cNvPicPr>
            <a:picLocks noChangeAspect="1"/>
          </p:cNvPicPr>
          <p:nvPr/>
        </p:nvPicPr>
        <p:blipFill>
          <a:blip r:embed="rId2"/>
          <a:stretch>
            <a:fillRect/>
          </a:stretch>
        </p:blipFill>
        <p:spPr>
          <a:xfrm>
            <a:off x="0" y="0"/>
            <a:ext cx="12192000" cy="6858000"/>
          </a:xfrm>
          <a:prstGeom prst="rect">
            <a:avLst/>
          </a:prstGeom>
          <a:ln>
            <a:solidFill>
              <a:schemeClr val="accent1"/>
            </a:solidFill>
          </a:ln>
        </p:spPr>
      </p:pic>
    </p:spTree>
    <p:extLst>
      <p:ext uri="{BB962C8B-B14F-4D97-AF65-F5344CB8AC3E}">
        <p14:creationId xmlns:p14="http://schemas.microsoft.com/office/powerpoint/2010/main" val="25128178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EFDFD-79B5-42F3-B1FF-8284830AFBCE}"/>
              </a:ext>
            </a:extLst>
          </p:cNvPr>
          <p:cNvSpPr>
            <a:spLocks noGrp="1"/>
          </p:cNvSpPr>
          <p:nvPr>
            <p:ph type="title"/>
          </p:nvPr>
        </p:nvSpPr>
        <p:spPr/>
        <p:txBody>
          <a:bodyPr/>
          <a:lstStyle/>
          <a:p>
            <a:endParaRPr lang="nl-NL"/>
          </a:p>
        </p:txBody>
      </p:sp>
      <p:sp>
        <p:nvSpPr>
          <p:cNvPr id="3" name="Content Placeholder 2">
            <a:extLst>
              <a:ext uri="{FF2B5EF4-FFF2-40B4-BE49-F238E27FC236}">
                <a16:creationId xmlns:a16="http://schemas.microsoft.com/office/drawing/2014/main" id="{9FDE3DD2-44A3-475B-B04D-3DDC717D0EC0}"/>
              </a:ext>
            </a:extLst>
          </p:cNvPr>
          <p:cNvSpPr>
            <a:spLocks noGrp="1"/>
          </p:cNvSpPr>
          <p:nvPr>
            <p:ph idx="1"/>
          </p:nvPr>
        </p:nvSpPr>
        <p:spPr/>
        <p:txBody>
          <a:bodyPr/>
          <a:lstStyle/>
          <a:p>
            <a:endParaRPr lang="nl-NL"/>
          </a:p>
        </p:txBody>
      </p:sp>
      <p:pic>
        <p:nvPicPr>
          <p:cNvPr id="4" name="Picture 2">
            <a:extLst>
              <a:ext uri="{FF2B5EF4-FFF2-40B4-BE49-F238E27FC236}">
                <a16:creationId xmlns:a16="http://schemas.microsoft.com/office/drawing/2014/main" id="{29EB2A97-053B-46B6-A0B9-B92F1E7C212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8002"/>
          <a:stretch/>
        </p:blipFill>
        <p:spPr bwMode="auto">
          <a:xfrm>
            <a:off x="928048" y="0"/>
            <a:ext cx="105156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31983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DEF91A2-FA9E-4189-938B-8AAE36180DEC}"/>
              </a:ext>
            </a:extLst>
          </p:cNvPr>
          <p:cNvSpPr>
            <a:spLocks noGrp="1"/>
          </p:cNvSpPr>
          <p:nvPr>
            <p:ph type="title"/>
          </p:nvPr>
        </p:nvSpPr>
        <p:spPr>
          <a:xfrm>
            <a:off x="915691" y="-22184"/>
            <a:ext cx="10515600" cy="1325563"/>
          </a:xfrm>
        </p:spPr>
        <p:txBody>
          <a:bodyPr/>
          <a:lstStyle/>
          <a:p>
            <a:pPr algn="ctr"/>
            <a:r>
              <a:rPr lang="en-GB" sz="4000" b="1" dirty="0">
                <a:solidFill>
                  <a:schemeClr val="tx2"/>
                </a:solidFill>
                <a:latin typeface="Fira Sans" panose="020B0503050000020004" pitchFamily="34" charset="0"/>
              </a:rPr>
              <a:t>179 responders, 64 countries </a:t>
            </a:r>
            <a:r>
              <a:rPr lang="en-GB" sz="2400" dirty="0">
                <a:solidFill>
                  <a:schemeClr val="tx2"/>
                </a:solidFill>
                <a:latin typeface="Fira Sans" panose="020B0503050000020004" pitchFamily="34" charset="0"/>
              </a:rPr>
              <a:t>August 2022</a:t>
            </a:r>
            <a:br>
              <a:rPr lang="en-GB" sz="4400" b="1" dirty="0">
                <a:solidFill>
                  <a:schemeClr val="tx2"/>
                </a:solidFill>
                <a:latin typeface="Fira Sans" panose="020B0503050000020004" pitchFamily="34" charset="0"/>
              </a:rPr>
            </a:br>
            <a:endParaRPr lang="en-GB" dirty="0"/>
          </a:p>
        </p:txBody>
      </p:sp>
      <p:sp>
        <p:nvSpPr>
          <p:cNvPr id="8" name="TextBox 7">
            <a:extLst>
              <a:ext uri="{FF2B5EF4-FFF2-40B4-BE49-F238E27FC236}">
                <a16:creationId xmlns:a16="http://schemas.microsoft.com/office/drawing/2014/main" id="{04C01282-ED0C-4F37-A1EE-0CD6907D99A8}"/>
              </a:ext>
            </a:extLst>
          </p:cNvPr>
          <p:cNvSpPr txBox="1"/>
          <p:nvPr/>
        </p:nvSpPr>
        <p:spPr>
          <a:xfrm>
            <a:off x="369508" y="5141696"/>
            <a:ext cx="11452983" cy="1716304"/>
          </a:xfrm>
          <a:prstGeom prst="rect">
            <a:avLst/>
          </a:prstGeom>
          <a:noFill/>
        </p:spPr>
        <p:txBody>
          <a:bodyPr wrap="square">
            <a:spAutoFit/>
          </a:bodyPr>
          <a:lstStyle/>
          <a:p>
            <a:pPr marL="342900" lvl="0" indent="-342900" algn="just">
              <a:lnSpc>
                <a:spcPct val="119000"/>
              </a:lnSpc>
              <a:buFont typeface="Symbol" panose="05050102010706020507" pitchFamily="18" charset="2"/>
              <a:buChar char=""/>
            </a:pPr>
            <a:r>
              <a:rPr lang="en-GB" sz="18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poor understanding of pressures and their effects is perceived to be one of the most important reasons behind failure in lake restoration,</a:t>
            </a:r>
            <a:endParaRPr lang="en-US" sz="1200" dirty="0">
              <a:solidFill>
                <a:schemeClr val="tx2"/>
              </a:solidFill>
              <a:effectLst/>
              <a:latin typeface="Verdana" panose="020B0604030504040204" pitchFamily="34" charset="0"/>
              <a:ea typeface="Calibri" panose="020F0502020204030204" pitchFamily="34" charset="0"/>
              <a:cs typeface="Times New Roman" panose="02020603050405020304" pitchFamily="18" charset="0"/>
            </a:endParaRPr>
          </a:p>
          <a:p>
            <a:pPr marL="342900" lvl="0" indent="-342900" algn="just">
              <a:lnSpc>
                <a:spcPct val="119000"/>
              </a:lnSpc>
              <a:buFont typeface="Symbol" panose="05050102010706020507" pitchFamily="18" charset="2"/>
              <a:buChar char=""/>
            </a:pPr>
            <a:r>
              <a:rPr lang="en-GB" sz="18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most restoration programmes do not consider future climate change in their long-term planning, and,</a:t>
            </a:r>
            <a:endParaRPr lang="en-US" sz="1200" dirty="0">
              <a:solidFill>
                <a:schemeClr val="tx2"/>
              </a:solidFill>
              <a:effectLst/>
              <a:latin typeface="Verdana" panose="020B0604030504040204" pitchFamily="34" charset="0"/>
              <a:ea typeface="Calibri" panose="020F0502020204030204" pitchFamily="34" charset="0"/>
              <a:cs typeface="Times New Roman" panose="02020603050405020304" pitchFamily="18" charset="0"/>
            </a:endParaRPr>
          </a:p>
          <a:p>
            <a:pPr marL="342900" lvl="0" indent="-342900" algn="just">
              <a:lnSpc>
                <a:spcPct val="119000"/>
              </a:lnSpc>
              <a:spcAft>
                <a:spcPts val="1000"/>
              </a:spcAft>
              <a:buFont typeface="Symbol" panose="05050102010706020507" pitchFamily="18" charset="2"/>
              <a:buChar char=""/>
            </a:pPr>
            <a:r>
              <a:rPr lang="en-GB" sz="18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novel pressures will call for new approaches to lake restoration, both in setting restoration targets and devising restoration strategies.</a:t>
            </a:r>
            <a:endParaRPr lang="en-US" sz="1200" dirty="0">
              <a:solidFill>
                <a:schemeClr val="tx2"/>
              </a:solidFill>
              <a:effectLst/>
              <a:latin typeface="Verdana" panose="020B0604030504040204" pitchFamily="34" charset="0"/>
              <a:ea typeface="Calibri" panose="020F0502020204030204" pitchFamily="34" charset="0"/>
              <a:cs typeface="Times New Roman" panose="02020603050405020304" pitchFamily="18" charset="0"/>
            </a:endParaRPr>
          </a:p>
        </p:txBody>
      </p:sp>
      <p:pic>
        <p:nvPicPr>
          <p:cNvPr id="1026" name="Picture 2">
            <a:extLst>
              <a:ext uri="{FF2B5EF4-FFF2-40B4-BE49-F238E27FC236}">
                <a16:creationId xmlns:a16="http://schemas.microsoft.com/office/drawing/2014/main" id="{F5B26D4D-4226-4999-81DF-EA3F0184A6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847" y="640597"/>
            <a:ext cx="11452983" cy="4661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3415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Chart, bar chart&#10;&#10;Description automatically generated">
            <a:extLst>
              <a:ext uri="{FF2B5EF4-FFF2-40B4-BE49-F238E27FC236}">
                <a16:creationId xmlns:a16="http://schemas.microsoft.com/office/drawing/2014/main" id="{5C69214B-9662-41A7-BF58-0282EFD7D9D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70726" y="232011"/>
            <a:ext cx="8612862" cy="6481179"/>
          </a:xfrm>
          <a:prstGeom prst="rect">
            <a:avLst/>
          </a:prstGeom>
        </p:spPr>
      </p:pic>
    </p:spTree>
    <p:extLst>
      <p:ext uri="{BB962C8B-B14F-4D97-AF65-F5344CB8AC3E}">
        <p14:creationId xmlns:p14="http://schemas.microsoft.com/office/powerpoint/2010/main" val="15967799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D24DA8E-C230-4657-9B13-E4CE947144FF}"/>
              </a:ext>
            </a:extLst>
          </p:cNvPr>
          <p:cNvSpPr txBox="1"/>
          <p:nvPr/>
        </p:nvSpPr>
        <p:spPr>
          <a:xfrm>
            <a:off x="1952786" y="207957"/>
            <a:ext cx="8425912" cy="1815882"/>
          </a:xfrm>
          <a:prstGeom prst="rect">
            <a:avLst/>
          </a:prstGeom>
          <a:noFill/>
        </p:spPr>
        <p:txBody>
          <a:bodyPr wrap="square">
            <a:spAutoFit/>
          </a:bodyPr>
          <a:lstStyle/>
          <a:p>
            <a:r>
              <a:rPr lang="en-GB" sz="28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GLOBAL SURVEY OF LAKE RESTORATION IN PRACTICE</a:t>
            </a:r>
          </a:p>
          <a:p>
            <a:endParaRPr lang="en-GB" sz="2800" b="1" dirty="0">
              <a:solidFill>
                <a:schemeClr val="tx2"/>
              </a:solidFill>
              <a:latin typeface="Calibri" panose="020F0502020204030204" pitchFamily="34" charset="0"/>
              <a:cs typeface="Times New Roman" panose="02020603050405020304" pitchFamily="18" charset="0"/>
            </a:endParaRPr>
          </a:p>
          <a:p>
            <a:r>
              <a:rPr lang="en-GB" sz="2800" b="1" dirty="0">
                <a:solidFill>
                  <a:schemeClr val="tx2"/>
                </a:solidFill>
                <a:latin typeface="Calibri" panose="020F0502020204030204" pitchFamily="34" charset="0"/>
                <a:cs typeface="Times New Roman" panose="02020603050405020304" pitchFamily="18" charset="0"/>
              </a:rPr>
              <a:t>Survey is </a:t>
            </a:r>
            <a:r>
              <a:rPr lang="en-GB" sz="2800" b="1" dirty="0" err="1">
                <a:solidFill>
                  <a:schemeClr val="tx2"/>
                </a:solidFill>
                <a:latin typeface="Calibri" panose="020F0502020204030204" pitchFamily="34" charset="0"/>
                <a:cs typeface="Times New Roman" panose="02020603050405020304" pitchFamily="18" charset="0"/>
              </a:rPr>
              <a:t>nog</a:t>
            </a:r>
            <a:r>
              <a:rPr lang="en-GB" sz="2800" b="1" dirty="0">
                <a:solidFill>
                  <a:schemeClr val="tx2"/>
                </a:solidFill>
                <a:latin typeface="Calibri" panose="020F0502020204030204" pitchFamily="34" charset="0"/>
                <a:cs typeface="Times New Roman" panose="02020603050405020304" pitchFamily="18" charset="0"/>
              </a:rPr>
              <a:t> open, te </a:t>
            </a:r>
            <a:r>
              <a:rPr lang="en-GB" sz="2800" b="1" dirty="0" err="1">
                <a:solidFill>
                  <a:schemeClr val="tx2"/>
                </a:solidFill>
                <a:latin typeface="Calibri" panose="020F0502020204030204" pitchFamily="34" charset="0"/>
                <a:cs typeface="Times New Roman" panose="02020603050405020304" pitchFamily="18" charset="0"/>
              </a:rPr>
              <a:t>vinden</a:t>
            </a:r>
            <a:r>
              <a:rPr lang="en-GB" sz="2800" b="1" dirty="0">
                <a:solidFill>
                  <a:schemeClr val="tx2"/>
                </a:solidFill>
                <a:latin typeface="Calibri" panose="020F0502020204030204" pitchFamily="34" charset="0"/>
                <a:cs typeface="Times New Roman" panose="02020603050405020304" pitchFamily="18" charset="0"/>
              </a:rPr>
              <a:t>:</a:t>
            </a:r>
          </a:p>
          <a:p>
            <a:endParaRPr lang="nl-NL" sz="2800" b="1" dirty="0">
              <a:solidFill>
                <a:schemeClr val="tx2"/>
              </a:solidFill>
            </a:endParaRPr>
          </a:p>
        </p:txBody>
      </p:sp>
      <p:pic>
        <p:nvPicPr>
          <p:cNvPr id="9" name="Picture 8">
            <a:extLst>
              <a:ext uri="{FF2B5EF4-FFF2-40B4-BE49-F238E27FC236}">
                <a16:creationId xmlns:a16="http://schemas.microsoft.com/office/drawing/2014/main" id="{0A999E72-4E0C-4D35-98FB-17151AE8E1E5}"/>
              </a:ext>
            </a:extLst>
          </p:cNvPr>
          <p:cNvPicPr>
            <a:picLocks noChangeAspect="1"/>
          </p:cNvPicPr>
          <p:nvPr/>
        </p:nvPicPr>
        <p:blipFill rotWithShape="1">
          <a:blip r:embed="rId2"/>
          <a:srcRect t="9353" r="5644" b="5274"/>
          <a:stretch/>
        </p:blipFill>
        <p:spPr>
          <a:xfrm>
            <a:off x="123988" y="3438023"/>
            <a:ext cx="5884189" cy="3309623"/>
          </a:xfrm>
          <a:prstGeom prst="rect">
            <a:avLst/>
          </a:prstGeom>
          <a:ln>
            <a:solidFill>
              <a:schemeClr val="accent1"/>
            </a:solidFill>
          </a:ln>
        </p:spPr>
      </p:pic>
      <p:sp>
        <p:nvSpPr>
          <p:cNvPr id="7" name="TextBox 6">
            <a:extLst>
              <a:ext uri="{FF2B5EF4-FFF2-40B4-BE49-F238E27FC236}">
                <a16:creationId xmlns:a16="http://schemas.microsoft.com/office/drawing/2014/main" id="{C8370901-6AAF-433D-8C5D-9D1822A8910B}"/>
              </a:ext>
            </a:extLst>
          </p:cNvPr>
          <p:cNvSpPr txBox="1"/>
          <p:nvPr/>
        </p:nvSpPr>
        <p:spPr>
          <a:xfrm>
            <a:off x="1952786" y="1839720"/>
            <a:ext cx="8260596" cy="646331"/>
          </a:xfrm>
          <a:prstGeom prst="rect">
            <a:avLst/>
          </a:prstGeom>
          <a:noFill/>
        </p:spPr>
        <p:txBody>
          <a:bodyPr wrap="square">
            <a:spAutoFit/>
          </a:bodyPr>
          <a:lstStyle/>
          <a:p>
            <a:r>
              <a:rPr lang="en-GB" sz="3600" b="1" u="sng"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https://forms.office.com/r/uFnKsxLT5M</a:t>
            </a:r>
            <a:endParaRPr lang="nl-NL" sz="3600" b="1" dirty="0">
              <a:solidFill>
                <a:schemeClr val="tx2"/>
              </a:solidFill>
            </a:endParaRPr>
          </a:p>
        </p:txBody>
      </p:sp>
      <p:pic>
        <p:nvPicPr>
          <p:cNvPr id="10" name="Picture 9">
            <a:extLst>
              <a:ext uri="{FF2B5EF4-FFF2-40B4-BE49-F238E27FC236}">
                <a16:creationId xmlns:a16="http://schemas.microsoft.com/office/drawing/2014/main" id="{0A366C41-6015-4916-97F5-7421B48A782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41332" y="3438024"/>
            <a:ext cx="5373009" cy="3309622"/>
          </a:xfrm>
          <a:prstGeom prst="rect">
            <a:avLst/>
          </a:prstGeom>
          <a:noFill/>
          <a:ln>
            <a:solidFill>
              <a:schemeClr val="accent1"/>
            </a:solidFill>
          </a:ln>
        </p:spPr>
      </p:pic>
    </p:spTree>
    <p:extLst>
      <p:ext uri="{BB962C8B-B14F-4D97-AF65-F5344CB8AC3E}">
        <p14:creationId xmlns:p14="http://schemas.microsoft.com/office/powerpoint/2010/main" val="14623290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TotalTime>
  <Words>281</Words>
  <Application>Microsoft Office PowerPoint</Application>
  <PresentationFormat>Widescreen</PresentationFormat>
  <Paragraphs>11</Paragraphs>
  <Slides>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vt:i4>
      </vt:variant>
    </vt:vector>
  </HeadingPairs>
  <TitlesOfParts>
    <vt:vector size="14" baseType="lpstr">
      <vt:lpstr>Arial</vt:lpstr>
      <vt:lpstr>Calibri</vt:lpstr>
      <vt:lpstr>Calibri Light</vt:lpstr>
      <vt:lpstr>Fira Sans</vt:lpstr>
      <vt:lpstr>Symbol</vt:lpstr>
      <vt:lpstr>Verdana</vt:lpstr>
      <vt:lpstr>Office Theme</vt:lpstr>
      <vt:lpstr>PowerPoint Presentation</vt:lpstr>
      <vt:lpstr>PowerPoint Presentation</vt:lpstr>
      <vt:lpstr>PowerPoint Presentation</vt:lpstr>
      <vt:lpstr>PowerPoint Presentation</vt:lpstr>
      <vt:lpstr>179 responders, 64 countries August 2022 </vt:lpstr>
      <vt:lpstr>PowerPoint Presentation</vt:lpstr>
      <vt:lpstr>PowerPoint Presentation</vt:lpstr>
    </vt:vector>
  </TitlesOfParts>
  <Company>Wageningen University and Research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Lurling, Miquel</dc:creator>
  <cp:lastModifiedBy>Lurling, Miquel</cp:lastModifiedBy>
  <cp:revision>1</cp:revision>
  <dcterms:created xsi:type="dcterms:W3CDTF">2022-10-31T09:56:25Z</dcterms:created>
  <dcterms:modified xsi:type="dcterms:W3CDTF">2022-10-31T10:23:15Z</dcterms:modified>
</cp:coreProperties>
</file>