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65" r:id="rId2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6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270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690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54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1765" algn="l" defTabSz="912707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38115" algn="l" defTabSz="912707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4469" algn="l" defTabSz="912707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0824" algn="l" defTabSz="912707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4278"/>
    <a:srgbClr val="96B3E2"/>
    <a:srgbClr val="2B5599"/>
    <a:srgbClr val="3466B6"/>
    <a:srgbClr val="6690D4"/>
    <a:srgbClr val="C8D7F0"/>
    <a:srgbClr val="000099"/>
    <a:srgbClr val="FFFFCC"/>
    <a:srgbClr val="D60093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87699" autoAdjust="0"/>
  </p:normalViewPr>
  <p:slideViewPr>
    <p:cSldViewPr>
      <p:cViewPr>
        <p:scale>
          <a:sx n="100" d="100"/>
          <a:sy n="100" d="100"/>
        </p:scale>
        <p:origin x="-1314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5" d="100"/>
          <a:sy n="75" d="100"/>
        </p:scale>
        <p:origin x="-2094" y="-30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EE0A7B-32C3-4633-9CDA-909B494AD03F}" type="datetimeFigureOut">
              <a:rPr lang="nl-NL" smtClean="0"/>
              <a:pPr/>
              <a:t>7-11-2014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179810-3852-4F8A-BB6D-3282291BBC6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0146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8C810-4C70-4375-8365-86B81BE55875}" type="datetimeFigureOut">
              <a:rPr lang="nl-NL" smtClean="0"/>
              <a:pPr/>
              <a:t>7-11-2014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27A92F-9DD5-4B27-A08C-24F75C51EE1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5717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27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355" algn="l" defTabSz="9127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707" algn="l" defTabSz="9127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9055" algn="l" defTabSz="9127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5412" algn="l" defTabSz="9127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1765" algn="l" defTabSz="9127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8115" algn="l" defTabSz="9127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4469" algn="l" defTabSz="9127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0824" algn="l" defTabSz="9127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AB81F-C949-4E26-9C4B-449C5B63A386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2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355" indent="0" algn="ctr">
              <a:buNone/>
              <a:defRPr/>
            </a:lvl2pPr>
            <a:lvl3pPr marL="912707" indent="0" algn="ctr">
              <a:buNone/>
              <a:defRPr/>
            </a:lvl3pPr>
            <a:lvl4pPr marL="1369055" indent="0" algn="ctr">
              <a:buNone/>
              <a:defRPr/>
            </a:lvl4pPr>
            <a:lvl5pPr marL="1825412" indent="0" algn="ctr">
              <a:buNone/>
              <a:defRPr/>
            </a:lvl5pPr>
            <a:lvl6pPr marL="2281765" indent="0" algn="ctr">
              <a:buNone/>
              <a:defRPr/>
            </a:lvl6pPr>
            <a:lvl7pPr marL="2738115" indent="0" algn="ctr">
              <a:buNone/>
              <a:defRPr/>
            </a:lvl7pPr>
            <a:lvl8pPr marL="3194469" indent="0" algn="ctr">
              <a:buNone/>
              <a:defRPr/>
            </a:lvl8pPr>
            <a:lvl9pPr marL="3650824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E20ED-27B9-42EE-BA49-C4E48804073E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99D34A-9743-4FB4-8322-27525182C9A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119826" y="1484313"/>
            <a:ext cx="1908175" cy="46418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95301" y="1484313"/>
            <a:ext cx="5572125" cy="46418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6D8CE7-FB29-44AD-AC89-A0FE6F8DEDFA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5EB4A-7A09-4C14-9449-AE63FEA2B0E5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4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4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355" indent="0">
              <a:buNone/>
              <a:defRPr sz="1800"/>
            </a:lvl2pPr>
            <a:lvl3pPr marL="912707" indent="0">
              <a:buNone/>
              <a:defRPr sz="1600"/>
            </a:lvl3pPr>
            <a:lvl4pPr marL="1369055" indent="0">
              <a:buNone/>
              <a:defRPr sz="1400"/>
            </a:lvl4pPr>
            <a:lvl5pPr marL="1825412" indent="0">
              <a:buNone/>
              <a:defRPr sz="1400"/>
            </a:lvl5pPr>
            <a:lvl6pPr marL="2281765" indent="0">
              <a:buNone/>
              <a:defRPr sz="1400"/>
            </a:lvl6pPr>
            <a:lvl7pPr marL="2738115" indent="0">
              <a:buNone/>
              <a:defRPr sz="1400"/>
            </a:lvl7pPr>
            <a:lvl8pPr marL="3194469" indent="0">
              <a:buNone/>
              <a:defRPr sz="1400"/>
            </a:lvl8pPr>
            <a:lvl9pPr marL="3650824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85ED2-FE52-441B-92FE-A9C0ED1C6592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395288" y="2852738"/>
            <a:ext cx="3740150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287838" y="2852738"/>
            <a:ext cx="3740150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864D2-E086-48FA-B229-D52BA0E20F5A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55" indent="0">
              <a:buNone/>
              <a:defRPr sz="2000" b="1"/>
            </a:lvl2pPr>
            <a:lvl3pPr marL="912707" indent="0">
              <a:buNone/>
              <a:defRPr sz="1800" b="1"/>
            </a:lvl3pPr>
            <a:lvl4pPr marL="1369055" indent="0">
              <a:buNone/>
              <a:defRPr sz="1600" b="1"/>
            </a:lvl4pPr>
            <a:lvl5pPr marL="1825412" indent="0">
              <a:buNone/>
              <a:defRPr sz="1600" b="1"/>
            </a:lvl5pPr>
            <a:lvl6pPr marL="2281765" indent="0">
              <a:buNone/>
              <a:defRPr sz="1600" b="1"/>
            </a:lvl6pPr>
            <a:lvl7pPr marL="2738115" indent="0">
              <a:buNone/>
              <a:defRPr sz="1600" b="1"/>
            </a:lvl7pPr>
            <a:lvl8pPr marL="3194469" indent="0">
              <a:buNone/>
              <a:defRPr sz="1600" b="1"/>
            </a:lvl8pPr>
            <a:lvl9pPr marL="3650824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55" indent="0">
              <a:buNone/>
              <a:defRPr sz="2000" b="1"/>
            </a:lvl2pPr>
            <a:lvl3pPr marL="912707" indent="0">
              <a:buNone/>
              <a:defRPr sz="1800" b="1"/>
            </a:lvl3pPr>
            <a:lvl4pPr marL="1369055" indent="0">
              <a:buNone/>
              <a:defRPr sz="1600" b="1"/>
            </a:lvl4pPr>
            <a:lvl5pPr marL="1825412" indent="0">
              <a:buNone/>
              <a:defRPr sz="1600" b="1"/>
            </a:lvl5pPr>
            <a:lvl6pPr marL="2281765" indent="0">
              <a:buNone/>
              <a:defRPr sz="1600" b="1"/>
            </a:lvl6pPr>
            <a:lvl7pPr marL="2738115" indent="0">
              <a:buNone/>
              <a:defRPr sz="1600" b="1"/>
            </a:lvl7pPr>
            <a:lvl8pPr marL="3194469" indent="0">
              <a:buNone/>
              <a:defRPr sz="1600" b="1"/>
            </a:lvl8pPr>
            <a:lvl9pPr marL="3650824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D00C2E-750A-4228-BBAB-65AACCAA9A20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CA5E1-78CA-4BF8-85EA-81BAAFDD4749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01929-8D2E-4875-8405-1CB3CB64F956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6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355" indent="0">
              <a:buNone/>
              <a:defRPr sz="1200"/>
            </a:lvl2pPr>
            <a:lvl3pPr marL="912707" indent="0">
              <a:buNone/>
              <a:defRPr sz="1000"/>
            </a:lvl3pPr>
            <a:lvl4pPr marL="1369055" indent="0">
              <a:buNone/>
              <a:defRPr sz="900"/>
            </a:lvl4pPr>
            <a:lvl5pPr marL="1825412" indent="0">
              <a:buNone/>
              <a:defRPr sz="900"/>
            </a:lvl5pPr>
            <a:lvl6pPr marL="2281765" indent="0">
              <a:buNone/>
              <a:defRPr sz="900"/>
            </a:lvl6pPr>
            <a:lvl7pPr marL="2738115" indent="0">
              <a:buNone/>
              <a:defRPr sz="900"/>
            </a:lvl7pPr>
            <a:lvl8pPr marL="3194469" indent="0">
              <a:buNone/>
              <a:defRPr sz="900"/>
            </a:lvl8pPr>
            <a:lvl9pPr marL="3650824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02B12C-B23D-49A2-992A-184F3EF7BC7F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355" indent="0">
              <a:buNone/>
              <a:defRPr sz="2800"/>
            </a:lvl2pPr>
            <a:lvl3pPr marL="912707" indent="0">
              <a:buNone/>
              <a:defRPr sz="2400"/>
            </a:lvl3pPr>
            <a:lvl4pPr marL="1369055" indent="0">
              <a:buNone/>
              <a:defRPr sz="2000"/>
            </a:lvl4pPr>
            <a:lvl5pPr marL="1825412" indent="0">
              <a:buNone/>
              <a:defRPr sz="2000"/>
            </a:lvl5pPr>
            <a:lvl6pPr marL="2281765" indent="0">
              <a:buNone/>
              <a:defRPr sz="2000"/>
            </a:lvl6pPr>
            <a:lvl7pPr marL="2738115" indent="0">
              <a:buNone/>
              <a:defRPr sz="2000"/>
            </a:lvl7pPr>
            <a:lvl8pPr marL="3194469" indent="0">
              <a:buNone/>
              <a:defRPr sz="2000"/>
            </a:lvl8pPr>
            <a:lvl9pPr marL="3650824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355" indent="0">
              <a:buNone/>
              <a:defRPr sz="1200"/>
            </a:lvl2pPr>
            <a:lvl3pPr marL="912707" indent="0">
              <a:buNone/>
              <a:defRPr sz="1000"/>
            </a:lvl3pPr>
            <a:lvl4pPr marL="1369055" indent="0">
              <a:buNone/>
              <a:defRPr sz="900"/>
            </a:lvl4pPr>
            <a:lvl5pPr marL="1825412" indent="0">
              <a:buNone/>
              <a:defRPr sz="900"/>
            </a:lvl5pPr>
            <a:lvl6pPr marL="2281765" indent="0">
              <a:buNone/>
              <a:defRPr sz="900"/>
            </a:lvl6pPr>
            <a:lvl7pPr marL="2738115" indent="0">
              <a:buNone/>
              <a:defRPr sz="900"/>
            </a:lvl7pPr>
            <a:lvl8pPr marL="3194469" indent="0">
              <a:buNone/>
              <a:defRPr sz="900"/>
            </a:lvl8pPr>
            <a:lvl9pPr marL="3650824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4FBAA-0156-444C-B93B-694B52D00950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484313"/>
            <a:ext cx="76327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1" tIns="45640" rIns="91271" bIns="4564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2852738"/>
            <a:ext cx="7632700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1" tIns="45640" rIns="91271" bIns="456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1" y="6245226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1" tIns="45640" rIns="91271" bIns="4564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16238" y="6245226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1" tIns="45640" rIns="91271" bIns="4564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27764" y="6245226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1" tIns="45640" rIns="91271" bIns="4564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3A08920-84FA-4493-BEFC-F3789E2040BA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6355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270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69055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541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263" indent="-342263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572" indent="-28522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0882" indent="-228172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7233" indent="-228172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3588" indent="-228172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09942" indent="-228172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66292" indent="-228172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2648" indent="-228172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78998" indent="-228172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27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55" algn="l" defTabSz="9127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707" algn="l" defTabSz="9127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055" algn="l" defTabSz="9127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412" algn="l" defTabSz="9127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765" algn="l" defTabSz="9127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115" algn="l" defTabSz="9127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469" algn="l" defTabSz="9127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0824" algn="l" defTabSz="9127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7" t="14384" r="24524" b="8092"/>
          <a:stretch/>
        </p:blipFill>
        <p:spPr bwMode="auto">
          <a:xfrm>
            <a:off x="467544" y="188640"/>
            <a:ext cx="6552728" cy="6488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Lege presentatie Delfland in huisstij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ge presentatie Delfland in huisstij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ge presentatie Delfland in huisstij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Delfland in huisstij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Delfland in huisstij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Delfland in huisstij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Delfland in huisstij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Delfland in huisstij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Delfland in huisstij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Delfland in huisstij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Delfland in huisstij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Delfland in huisstij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Delfland in huisstij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Delfland in huisstij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</TotalTime>
  <Words>1</Words>
  <Application>Microsoft Office PowerPoint</Application>
  <PresentationFormat>Diavoorstelling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blank</vt:lpstr>
      <vt:lpstr>PowerPoint-presentatie</vt:lpstr>
    </vt:vector>
  </TitlesOfParts>
  <Company>Hoogheemraadschap van Delfland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Pouw Kraan, E.A.J. van der Edwin</dc:creator>
  <cp:lastModifiedBy>Pouw Kraan, E.A.J. van der Edwin</cp:lastModifiedBy>
  <cp:revision>1</cp:revision>
  <dcterms:created xsi:type="dcterms:W3CDTF">2014-11-07T07:34:32Z</dcterms:created>
  <dcterms:modified xsi:type="dcterms:W3CDTF">2014-11-07T07:43:18Z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1026605937</vt:i4>
  </property>
  <property fmtid="{D5CDD505-2E9C-101B-9397-08002B2CF9AE}" pid="3" name="_NewReviewCycle">
    <vt:lpwstr/>
  </property>
  <property fmtid="{D5CDD505-2E9C-101B-9397-08002B2CF9AE}" pid="4" name="_EmailSubject">
    <vt:lpwstr>Werkbezoek gedeputeerde Weber: presentatie</vt:lpwstr>
  </property>
  <property fmtid="{D5CDD505-2E9C-101B-9397-08002B2CF9AE}" pid="5" name="_AuthorEmail">
    <vt:lpwstr>jvandansik@hhdelfland.nl</vt:lpwstr>
  </property>
  <property fmtid="{D5CDD505-2E9C-101B-9397-08002B2CF9AE}" pid="6" name="_AuthorEmailDisplayName">
    <vt:lpwstr>Dansik, J. van</vt:lpwstr>
  </property>
  <property fmtid="{D5CDD505-2E9C-101B-9397-08002B2CF9AE}" pid="7" name="_PreviousAdHocReviewCycleID">
    <vt:i4>2086717805</vt:i4>
  </property>
</Properties>
</file>