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59" r:id="rId5"/>
    <p:sldId id="267" r:id="rId6"/>
    <p:sldId id="266" r:id="rId7"/>
    <p:sldId id="264" r:id="rId8"/>
    <p:sldId id="268" r:id="rId9"/>
    <p:sldId id="263" r:id="rId10"/>
  </p:sldIdLst>
  <p:sldSz cx="12192000" cy="6858000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28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353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48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440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328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087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48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5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957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31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94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958E6693-F38C-4D0D-9BA2-C68357DC7B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7-11-2014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2692E36E-14D8-484F-BC34-810C1144485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57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50000"/>
            </a:schemeClr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bg1">
              <a:lumMod val="50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45642" y="848498"/>
            <a:ext cx="4127158" cy="3270422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Lekvijver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Oost-</a:t>
            </a:r>
            <a:r>
              <a:rPr lang="nl-NL" dirty="0" err="1" smtClean="0">
                <a:solidFill>
                  <a:schemeClr val="tx2">
                    <a:lumMod val="75000"/>
                  </a:schemeClr>
                </a:solidFill>
              </a:rPr>
              <a:t>Souburg</a:t>
            </a:r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tx2">
                    <a:lumMod val="75000"/>
                  </a:schemeClr>
                </a:solidFill>
              </a:rPr>
              <a:t>Sterk brak, gevoed door zoute kwel</a:t>
            </a:r>
          </a:p>
          <a:p>
            <a:r>
              <a:rPr lang="nl-NL" sz="2000" dirty="0" smtClean="0">
                <a:solidFill>
                  <a:schemeClr val="tx2">
                    <a:lumMod val="75000"/>
                  </a:schemeClr>
                </a:solidFill>
              </a:rPr>
              <a:t>Al jaren een slechte kwaliteit</a:t>
            </a:r>
          </a:p>
          <a:p>
            <a:r>
              <a:rPr lang="nl-NL" sz="2000" dirty="0" smtClean="0">
                <a:solidFill>
                  <a:schemeClr val="tx2">
                    <a:lumMod val="75000"/>
                  </a:schemeClr>
                </a:solidFill>
              </a:rPr>
              <a:t>Algenbloei</a:t>
            </a:r>
          </a:p>
          <a:p>
            <a:r>
              <a:rPr lang="nl-NL" sz="2000" dirty="0" smtClean="0">
                <a:solidFill>
                  <a:schemeClr val="tx2">
                    <a:lumMod val="75000"/>
                  </a:schemeClr>
                </a:solidFill>
              </a:rPr>
              <a:t>Dode vissen</a:t>
            </a:r>
          </a:p>
          <a:p>
            <a:r>
              <a:rPr lang="nl-NL" sz="2000" dirty="0" smtClean="0">
                <a:solidFill>
                  <a:schemeClr val="tx2">
                    <a:lumMod val="75000"/>
                  </a:schemeClr>
                </a:solidFill>
              </a:rPr>
              <a:t>Tijdelijk stinken</a:t>
            </a:r>
          </a:p>
          <a:p>
            <a:endParaRPr lang="nl-NL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5" y="107879"/>
            <a:ext cx="6177712" cy="640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7770440" y="528838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Yvonne van Scheppingen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7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november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2139374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22638" y="345989"/>
            <a:ext cx="10231394" cy="5700584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 smtClean="0"/>
              <a:t>Zo 21-9 “happende” vissen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 smtClean="0"/>
              <a:t>Di 23-9 veel meldingen, vijver stinkt en is troebel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 smtClean="0"/>
              <a:t>Wo 24-9 Omroep Zeeland, kinderen redden vissen, kapotte fontein</a:t>
            </a:r>
            <a:br>
              <a:rPr lang="nl-NL" sz="2800" dirty="0" smtClean="0"/>
            </a:br>
            <a:r>
              <a:rPr lang="nl-NL" sz="2800" dirty="0" smtClean="0"/>
              <a:t>Waterschap denkt aan “omkering van het water”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 smtClean="0"/>
              <a:t>Za 27-9 Zeer veel karpers in nood </a:t>
            </a:r>
            <a:r>
              <a:rPr lang="nl-NL" sz="2800" dirty="0" smtClean="0">
                <a:sym typeface="Wingdings" panose="05000000000000000000" pitchFamily="2" charset="2"/>
              </a:rPr>
              <a:t> </a:t>
            </a:r>
            <a:r>
              <a:rPr lang="nl-NL" sz="2800" dirty="0" err="1" smtClean="0">
                <a:sym typeface="Wingdings" panose="05000000000000000000" pitchFamily="2" charset="2"/>
              </a:rPr>
              <a:t>Ws</a:t>
            </a:r>
            <a:r>
              <a:rPr lang="nl-NL" sz="2800" dirty="0" smtClean="0">
                <a:sym typeface="Wingdings" panose="05000000000000000000" pitchFamily="2" charset="2"/>
              </a:rPr>
              <a:t> wil ze wegvissen; eigenaar zegt nee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 smtClean="0">
                <a:sym typeface="Wingdings" panose="05000000000000000000" pitchFamily="2" charset="2"/>
              </a:rPr>
              <a:t>Ma 29-9 Metingen: O2 0, 2 mg/l; bij pompje 2,5mg/l; </a:t>
            </a:r>
            <a:r>
              <a:rPr lang="nl-NL" sz="2800" dirty="0" err="1" smtClean="0">
                <a:sym typeface="Wingdings" panose="05000000000000000000" pitchFamily="2" charset="2"/>
              </a:rPr>
              <a:t>Chl</a:t>
            </a:r>
            <a:r>
              <a:rPr lang="nl-NL" sz="2800" dirty="0" smtClean="0">
                <a:sym typeface="Wingdings" panose="05000000000000000000" pitchFamily="2" charset="2"/>
              </a:rPr>
              <a:t>-a 49 </a:t>
            </a:r>
            <a:r>
              <a:rPr lang="nl-NL" sz="2800" dirty="0" err="1" smtClean="0">
                <a:sym typeface="Wingdings" panose="05000000000000000000" pitchFamily="2" charset="2"/>
              </a:rPr>
              <a:t>Phaeo</a:t>
            </a:r>
            <a:r>
              <a:rPr lang="nl-NL" sz="2800" dirty="0" smtClean="0">
                <a:sym typeface="Wingdings" panose="05000000000000000000" pitchFamily="2" charset="2"/>
              </a:rPr>
              <a:t>: 4ug/l, geen Coli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2800" dirty="0" err="1" smtClean="0">
                <a:sym typeface="Wingdings" panose="05000000000000000000" pitchFamily="2" charset="2"/>
              </a:rPr>
              <a:t>Ws</a:t>
            </a:r>
            <a:r>
              <a:rPr lang="nl-NL" sz="2800" dirty="0" smtClean="0">
                <a:sym typeface="Wingdings" panose="05000000000000000000" pitchFamily="2" charset="2"/>
              </a:rPr>
              <a:t> denkt niet langer dat het vanzelf weer goed komt; water is wit troebel. De bovenste laag troebel schuim wordt afgezogen en afgevoerd    2X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sz="2400" dirty="0" smtClean="0"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sz="2400" dirty="0" smtClean="0"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sz="2000" dirty="0" smtClean="0"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sz="2000" dirty="0" smtClean="0"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sz="2000" dirty="0" smtClean="0"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sz="20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808132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7265" y="263611"/>
            <a:ext cx="10972800" cy="618383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sym typeface="Wingdings" panose="05000000000000000000" pitchFamily="2" charset="2"/>
              </a:rPr>
              <a:t>Vissen sterven massaal  200 karpers </a:t>
            </a:r>
            <a:r>
              <a:rPr lang="nl-NL" sz="2800" dirty="0" smtClean="0">
                <a:sym typeface="Wingdings" panose="05000000000000000000" pitchFamily="2" charset="2"/>
              </a:rPr>
              <a:t>opgeruimd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De stank wordt door de aantrekkende wind ver </a:t>
            </a: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verspreid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Di 7-10 1</a:t>
            </a:r>
            <a:r>
              <a:rPr lang="nl-NL" sz="2800" baseline="300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e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 beluchter  10 okt 2</a:t>
            </a:r>
            <a:r>
              <a:rPr lang="nl-NL" sz="2800" baseline="300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e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 beluchter   O2 blijft </a:t>
            </a: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0mg/l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Ma 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13-10 Klein crisis overleg  vijver leegpompen en weer </a:t>
            </a: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vullen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Di 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14-10 Vijver leegpompen in </a:t>
            </a: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riool  </a:t>
            </a:r>
            <a:r>
              <a:rPr lang="nl-NL" sz="2800" dirty="0" err="1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rwzi</a:t>
            </a:r>
            <a:endParaRPr lang="nl-NL" sz="2800" dirty="0" smtClean="0">
              <a:solidFill>
                <a:prstClr val="white">
                  <a:lumMod val="50000"/>
                </a:prstClr>
              </a:solidFill>
              <a:ea typeface="+mj-ea"/>
              <a:cs typeface="+mj-cs"/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Do 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16-10 Vijver weer vullen;  O2 werd direct weer 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sym typeface="Wingdings" panose="05000000000000000000" pitchFamily="2" charset="2"/>
              </a:rPr>
              <a:t>0mg/l</a:t>
            </a: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Vr 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17-10 Extra </a:t>
            </a: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beluchting   , Veldmetingen 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iedere dag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Na een paar dagen begon   O2 op te lopen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Ma 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20-10 was de vijver </a:t>
            </a: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vol met redelijk helder water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Vr 24-11 Macrofauna inventarisatie</a:t>
            </a:r>
            <a:endParaRPr lang="nl-NL" sz="2800" dirty="0">
              <a:solidFill>
                <a:prstClr val="white">
                  <a:lumMod val="50000"/>
                </a:prstClr>
              </a:solidFill>
              <a:ea typeface="+mj-ea"/>
              <a:cs typeface="+mj-cs"/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Ma 3-11 O2  10mg/l</a:t>
            </a:r>
          </a:p>
          <a:p>
            <a:pPr marL="0" indent="0"/>
            <a:r>
              <a:rPr lang="nl-NL" sz="2800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  <a:t/>
            </a:r>
            <a:br>
              <a:rPr lang="nl-NL" sz="2800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  <a:sym typeface="Wingdings" panose="05000000000000000000" pitchFamily="2" charset="2"/>
              </a:rPr>
            </a:br>
            <a:r>
              <a:rPr lang="nl-NL" sz="2800" dirty="0">
                <a:sym typeface="Wingdings" panose="05000000000000000000" pitchFamily="2" charset="2"/>
              </a:rPr>
              <a:t/>
            </a:r>
            <a:br>
              <a:rPr lang="nl-NL" sz="2800" dirty="0">
                <a:sym typeface="Wingdings" panose="05000000000000000000" pitchFamily="2" charset="2"/>
              </a:rPr>
            </a:b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43156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4981103"/>
          </a:xfrm>
        </p:spPr>
        <p:txBody>
          <a:bodyPr>
            <a:normAutofit/>
          </a:bodyPr>
          <a:lstStyle/>
          <a:p>
            <a:pPr algn="l"/>
            <a:r>
              <a:rPr lang="nl-NL" sz="2400" dirty="0">
                <a:sym typeface="Wingdings" panose="05000000000000000000" pitchFamily="2" charset="2"/>
              </a:rPr>
              <a:t/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/>
            </a:r>
            <a:br>
              <a:rPr lang="nl-NL" sz="2400" dirty="0">
                <a:sym typeface="Wingdings" panose="05000000000000000000" pitchFamily="2" charset="2"/>
              </a:rPr>
            </a:br>
            <a:endParaRPr lang="nl-NL" sz="24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252" y="196220"/>
            <a:ext cx="8155639" cy="611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02" y="0"/>
            <a:ext cx="5777345" cy="38588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325" y="2399652"/>
            <a:ext cx="6067545" cy="405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721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17028"/>
            <a:ext cx="5911095" cy="394816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05" y="34230"/>
            <a:ext cx="6672732" cy="445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693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717" y="2395470"/>
            <a:ext cx="6237085" cy="41469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01" y="274638"/>
            <a:ext cx="6133945" cy="407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8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15" y="160195"/>
            <a:ext cx="6181042" cy="412847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032" y="2787484"/>
            <a:ext cx="5833968" cy="389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39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01" y="274638"/>
            <a:ext cx="6028982" cy="402690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407" y="2813242"/>
            <a:ext cx="5694793" cy="380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099081"/>
      </p:ext>
    </p:extLst>
  </p:cSld>
  <p:clrMapOvr>
    <a:masterClrMapping/>
  </p:clrMapOvr>
</p:sld>
</file>

<file path=ppt/theme/theme1.xml><?xml version="1.0" encoding="utf-8"?>
<a:theme xmlns:a="http://schemas.openxmlformats.org/drawingml/2006/main" name="1_Scheldestrome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146</Words>
  <Application>Microsoft Office PowerPoint</Application>
  <PresentationFormat>Breedbeeld</PresentationFormat>
  <Paragraphs>33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</vt:lpstr>
      <vt:lpstr>1_Scheldestromen</vt:lpstr>
      <vt:lpstr>PowerPoint-presentatie</vt:lpstr>
      <vt:lpstr>PowerPoint-presentatie</vt:lpstr>
      <vt:lpstr>PowerPoint-presentatie</vt:lpstr>
      <vt:lpstr>  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Waterschap Scheldestromen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Yvonne van Scheppingen</dc:creator>
  <cp:lastModifiedBy>Yvonne van Scheppingen</cp:lastModifiedBy>
  <cp:revision>12</cp:revision>
  <cp:lastPrinted>2014-11-06T17:24:36Z</cp:lastPrinted>
  <dcterms:created xsi:type="dcterms:W3CDTF">2014-11-06T15:05:41Z</dcterms:created>
  <dcterms:modified xsi:type="dcterms:W3CDTF">2014-11-07T06:23:27Z</dcterms:modified>
</cp:coreProperties>
</file>