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303" r:id="rId4"/>
    <p:sldId id="304" r:id="rId5"/>
    <p:sldId id="305" r:id="rId6"/>
    <p:sldId id="306" r:id="rId7"/>
    <p:sldId id="307" r:id="rId8"/>
    <p:sldId id="258" r:id="rId9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1E69"/>
    <a:srgbClr val="050E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125AE-15E5-447C-AEC3-5067388C1F65}" type="datetimeFigureOut">
              <a:rPr lang="nl-NL" smtClean="0"/>
              <a:pPr/>
              <a:t>10/05/17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C2915-7A9C-46AA-9E16-9F0C1744A82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462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3847-BC11-9146-B812-FF95826C460A}" type="datetimeFigureOut">
              <a:t>10/05/17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56C8F-59EC-F349-80CA-75FDAC9529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56C8F-59EC-F349-80CA-75FDAC9529A5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www.tweakwindows.nl/download/6240/Onderwate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066651"/>
            <a:ext cx="6372200" cy="4791349"/>
          </a:xfrm>
          <a:prstGeom prst="rect">
            <a:avLst/>
          </a:prstGeom>
          <a:noFill/>
        </p:spPr>
      </p:pic>
      <p:pic>
        <p:nvPicPr>
          <p:cNvPr id="11" name="Afbeelding 10" descr="licht_begin_eind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115616" y="878855"/>
            <a:ext cx="7412360" cy="1470025"/>
          </a:xfrm>
        </p:spPr>
        <p:txBody>
          <a:bodyPr/>
          <a:lstStyle>
            <a:lvl1pPr algn="l">
              <a:defRPr>
                <a:solidFill>
                  <a:srgbClr val="281E69"/>
                </a:solidFill>
              </a:defRPr>
            </a:lvl1pPr>
          </a:lstStyle>
          <a:p>
            <a:r>
              <a:rPr lang="nl-NL" dirty="0" smtClean="0"/>
              <a:t>Titel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55576" y="2348880"/>
            <a:ext cx="3744416" cy="2592288"/>
          </a:xfrm>
        </p:spPr>
        <p:txBody>
          <a:bodyPr/>
          <a:lstStyle>
            <a:lvl1pPr marL="0" indent="0" algn="ctr">
              <a:buNone/>
              <a:defRPr>
                <a:solidFill>
                  <a:srgbClr val="050ED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Eventuele subtitel</a:t>
            </a:r>
            <a:endParaRPr lang="nl-NL" dirty="0"/>
          </a:p>
        </p:txBody>
      </p:sp>
      <p:pic>
        <p:nvPicPr>
          <p:cNvPr id="12" name="Afbeelding 11" descr="licht_pijltj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39552" y="1425724"/>
            <a:ext cx="419100" cy="4191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lic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>
            <a:lvl1pPr algn="l">
              <a:defRPr>
                <a:solidFill>
                  <a:srgbClr val="281E69"/>
                </a:solidFill>
              </a:defRPr>
            </a:lvl1pPr>
          </a:lstStyle>
          <a:p>
            <a:r>
              <a:rPr lang="nl-NL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44216"/>
            <a:ext cx="8229600" cy="4997152"/>
          </a:xfrm>
        </p:spPr>
        <p:txBody>
          <a:bodyPr/>
          <a:lstStyle>
            <a:lvl1pPr>
              <a:buFontTx/>
              <a:buBlip>
                <a:blip r:embed="rId3"/>
              </a:buBlip>
              <a:defRPr>
                <a:solidFill>
                  <a:srgbClr val="281E69"/>
                </a:solidFill>
              </a:defRPr>
            </a:lvl1pPr>
            <a:lvl2pPr>
              <a:buFontTx/>
              <a:buBlip>
                <a:blip r:embed="rId3"/>
              </a:buBlip>
              <a:defRPr>
                <a:solidFill>
                  <a:srgbClr val="281E69"/>
                </a:solidFill>
              </a:defRPr>
            </a:lvl2pPr>
            <a:lvl3pPr>
              <a:buFontTx/>
              <a:buBlip>
                <a:blip r:embed="rId3"/>
              </a:buBlip>
              <a:defRPr>
                <a:solidFill>
                  <a:srgbClr val="281E69"/>
                </a:solidFill>
              </a:defRPr>
            </a:lvl3pPr>
            <a:lvl4pPr>
              <a:buFontTx/>
              <a:buBlip>
                <a:blip r:embed="rId3"/>
              </a:buBlip>
              <a:defRPr>
                <a:solidFill>
                  <a:srgbClr val="281E69"/>
                </a:solidFill>
              </a:defRPr>
            </a:lvl4pPr>
            <a:lvl5pPr>
              <a:buFontTx/>
              <a:buBlip>
                <a:blip r:embed="rId3"/>
              </a:buBlip>
              <a:defRPr>
                <a:solidFill>
                  <a:srgbClr val="281E69"/>
                </a:solidFill>
              </a:defRPr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 dirty="0"/>
          </a:p>
        </p:txBody>
      </p:sp>
      <p:pic>
        <p:nvPicPr>
          <p:cNvPr id="9" name="Afbeelding 8" descr="licht_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95537" y="316406"/>
            <a:ext cx="648072" cy="2322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lic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fbeelding 2" descr="licht_adre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99857" y="1409054"/>
            <a:ext cx="4480256" cy="3964162"/>
          </a:xfrm>
          <a:prstGeom prst="rect">
            <a:avLst/>
          </a:prstGeom>
        </p:spPr>
      </p:pic>
      <p:pic>
        <p:nvPicPr>
          <p:cNvPr id="4" name="Afbeelding 3" descr="licht_pijltj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39552" y="1353716"/>
            <a:ext cx="419100" cy="4191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STOWA-nieu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46836"/>
            <a:ext cx="792088" cy="332244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Buitenlandexcursie </a:t>
            </a:r>
            <a:br>
              <a:rPr lang="nl-NL" dirty="0"/>
            </a:br>
            <a:r>
              <a:rPr lang="nl-NL" dirty="0"/>
              <a:t>PEHM 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55576" y="2348880"/>
            <a:ext cx="4752528" cy="792088"/>
          </a:xfrm>
        </p:spPr>
        <p:txBody>
          <a:bodyPr>
            <a:normAutofit/>
          </a:bodyPr>
          <a:lstStyle/>
          <a:p>
            <a:r>
              <a:rPr lang="nl-NL" i="1" dirty="0"/>
              <a:t>Maarten Ouboter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5373216"/>
            <a:ext cx="26247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Namens organisatie</a:t>
            </a:r>
          </a:p>
          <a:p>
            <a:r>
              <a:rPr lang="nl-NL" dirty="0"/>
              <a:t>Miriam Collombon (WF)</a:t>
            </a:r>
          </a:p>
          <a:p>
            <a:r>
              <a:rPr lang="nl-NL" dirty="0"/>
              <a:t>Sebastiaan Schep (Wi+Bo)</a:t>
            </a:r>
          </a:p>
          <a:p>
            <a:r>
              <a:rPr lang="nl-NL" dirty="0"/>
              <a:t>Hermen Klomp (H&amp;A’s)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Back to The Broads, UK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240360"/>
          </a:xfrm>
        </p:spPr>
        <p:txBody>
          <a:bodyPr>
            <a:normAutofit/>
          </a:bodyPr>
          <a:lstStyle/>
          <a:p>
            <a:r>
              <a:rPr lang="en-US" sz="2400" dirty="0"/>
              <a:t>PEHM 2004</a:t>
            </a:r>
          </a:p>
          <a:p>
            <a:r>
              <a:rPr lang="en-US" sz="2400" dirty="0"/>
              <a:t>Noord-oost Engeland</a:t>
            </a:r>
            <a:endParaRPr lang="en-US" sz="2400" dirty="0"/>
          </a:p>
          <a:p>
            <a:r>
              <a:rPr lang="en-US" sz="2400" dirty="0"/>
              <a:t>We gaan weer terug!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550" y="1556792"/>
            <a:ext cx="4331164" cy="2592288"/>
          </a:xfrm>
          <a:prstGeom prst="rect">
            <a:avLst/>
          </a:prstGeom>
        </p:spPr>
      </p:pic>
      <p:pic>
        <p:nvPicPr>
          <p:cNvPr id="4" name="Picture 3" descr="Breed plaatj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8025"/>
            <a:ext cx="9144000" cy="287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0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Waarom The Broads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Lijkt sterk op laag NL</a:t>
            </a:r>
          </a:p>
          <a:p>
            <a:r>
              <a:rPr lang="en-US" sz="2400" dirty="0"/>
              <a:t>Nationaal park sinds 1989</a:t>
            </a:r>
            <a:endParaRPr lang="en-US" sz="2400" dirty="0"/>
          </a:p>
          <a:p>
            <a:r>
              <a:rPr lang="en-US" sz="2400" dirty="0"/>
              <a:t>Maatregelen genomen in periode kort voor 2004:</a:t>
            </a:r>
          </a:p>
          <a:p>
            <a:pPr lvl="1"/>
            <a:r>
              <a:rPr lang="en-US" sz="2000" dirty="0"/>
              <a:t>Wat zijn de effecten van maatregelen van toen?</a:t>
            </a:r>
          </a:p>
          <a:p>
            <a:pPr lvl="1"/>
            <a:r>
              <a:rPr lang="en-US" sz="2000" dirty="0"/>
              <a:t>Wat bieden nieuwe technieken naast conventionele?</a:t>
            </a:r>
          </a:p>
          <a:p>
            <a:endParaRPr lang="en-US" dirty="0"/>
          </a:p>
        </p:txBody>
      </p:sp>
      <p:pic>
        <p:nvPicPr>
          <p:cNvPr id="8" name="Picture 7" descr="Broads moerasri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33" y="4899642"/>
            <a:ext cx="3545967" cy="1985742"/>
          </a:xfrm>
          <a:prstGeom prst="rect">
            <a:avLst/>
          </a:prstGeom>
        </p:spPr>
      </p:pic>
      <p:pic>
        <p:nvPicPr>
          <p:cNvPr id="5" name="Picture 4" descr="the-broads-national-park-traditional-norfolk-windmill-in-the-broads-national-par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5336"/>
            <a:ext cx="2915816" cy="1942664"/>
          </a:xfrm>
          <a:prstGeom prst="rect">
            <a:avLst/>
          </a:prstGeom>
        </p:spPr>
      </p:pic>
      <p:pic>
        <p:nvPicPr>
          <p:cNvPr id="7" name="Picture 6" descr="the-broads-n-p-windmill-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874200"/>
            <a:ext cx="3024336" cy="201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4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Praktische informatie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Work in progress, verwachting:</a:t>
            </a:r>
          </a:p>
          <a:p>
            <a:r>
              <a:rPr lang="en-US" sz="2400"/>
              <a:t>Periode: </a:t>
            </a:r>
          </a:p>
          <a:p>
            <a:pPr lvl="1"/>
            <a:r>
              <a:rPr lang="en-US" sz="2400"/>
              <a:t>eind augustus/begin september 2018 </a:t>
            </a:r>
          </a:p>
          <a:p>
            <a:pPr lvl="1"/>
            <a:r>
              <a:rPr lang="en-US" sz="2400"/>
              <a:t>Eventueel juni 2018</a:t>
            </a:r>
          </a:p>
          <a:p>
            <a:r>
              <a:rPr lang="en-US" sz="2400"/>
              <a:t>Reis per boot vanaf Hoek van Holland</a:t>
            </a:r>
          </a:p>
          <a:p>
            <a:r>
              <a:rPr lang="en-US" sz="2400"/>
              <a:t>Maximum aantal deelnemers: ca 40</a:t>
            </a:r>
          </a:p>
          <a:p>
            <a:r>
              <a:rPr lang="en-US" sz="2400"/>
              <a:t>Prijs pp €500</a:t>
            </a:r>
          </a:p>
          <a:p>
            <a:r>
              <a:rPr lang="en-US" sz="2400"/>
              <a:t>Gemêleerd gezelschap</a:t>
            </a:r>
          </a:p>
          <a:p>
            <a:r>
              <a:rPr lang="en-US" sz="2400"/>
              <a:t>Overnachtingslocatie</a:t>
            </a:r>
            <a:r>
              <a:rPr lang="mr-IN" sz="2400"/>
              <a:t>….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94062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Hill Trust?</a:t>
            </a:r>
          </a:p>
        </p:txBody>
      </p:sp>
      <p:pic>
        <p:nvPicPr>
          <p:cNvPr id="4" name="Content Placeholder 3" descr="How Hill front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" t="-359" r="17981"/>
          <a:stretch/>
        </p:blipFill>
        <p:spPr>
          <a:xfrm>
            <a:off x="-10805" y="2929164"/>
            <a:ext cx="9154805" cy="3919996"/>
          </a:xfrm>
        </p:spPr>
      </p:pic>
    </p:spTree>
    <p:extLst>
      <p:ext uri="{BB962C8B-B14F-4D97-AF65-F5344CB8AC3E}">
        <p14:creationId xmlns:p14="http://schemas.microsoft.com/office/powerpoint/2010/main" val="418308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Wie helpt ons mee?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Miriam Collombon, Sebastiaan Schep, Hermen Klomp vertellen je graag wat het betekent</a:t>
            </a:r>
          </a:p>
        </p:txBody>
      </p:sp>
    </p:spTree>
    <p:extLst>
      <p:ext uri="{BB962C8B-B14F-4D97-AF65-F5344CB8AC3E}">
        <p14:creationId xmlns:p14="http://schemas.microsoft.com/office/powerpoint/2010/main" val="457415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 betekent het?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Meedenken over het programma</a:t>
            </a:r>
          </a:p>
          <a:p>
            <a:r>
              <a:rPr lang="en-US"/>
              <a:t>Meewerken in de voorbereidingen</a:t>
            </a:r>
          </a:p>
          <a:p>
            <a:r>
              <a:rPr lang="en-US"/>
              <a:t>Mee op vooronderzoek in juni/augustus 2017</a:t>
            </a:r>
          </a:p>
          <a:p>
            <a:r>
              <a:rPr lang="en-US"/>
              <a:t>Meewerken tijdens de excursie</a:t>
            </a:r>
          </a:p>
          <a:p>
            <a:r>
              <a:rPr lang="en-US"/>
              <a:t>Goed gezelschap</a:t>
            </a:r>
          </a:p>
          <a:p>
            <a:r>
              <a:rPr lang="en-US"/>
              <a:t>Leuke ervaring</a:t>
            </a:r>
          </a:p>
          <a:p>
            <a:r>
              <a:rPr lang="en-US"/>
              <a:t>Uitstekende netwerkmogelijkheden</a:t>
            </a:r>
          </a:p>
        </p:txBody>
      </p:sp>
    </p:spTree>
    <p:extLst>
      <p:ext uri="{BB962C8B-B14F-4D97-AF65-F5344CB8AC3E}">
        <p14:creationId xmlns:p14="http://schemas.microsoft.com/office/powerpoint/2010/main" val="1350140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015 08 26 STOWA enquete WQ Miriam Collombon CONCEP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 08 26 STOWA enquete WQ Miriam Collombon CONCEPT.potx</Template>
  <TotalTime>5662</TotalTime>
  <Words>172</Words>
  <Application>Microsoft Macintosh PowerPoint</Application>
  <PresentationFormat>On-screen Show (4:3)</PresentationFormat>
  <Paragraphs>38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2015 08 26 STOWA enquete WQ Miriam Collombon CONCEPT</vt:lpstr>
      <vt:lpstr>Buitenlandexcursie  PEHM 2018</vt:lpstr>
      <vt:lpstr>Back to The Broads, UK</vt:lpstr>
      <vt:lpstr>Waarom The Broads</vt:lpstr>
      <vt:lpstr>Praktische informatie</vt:lpstr>
      <vt:lpstr>How Hill Trust?</vt:lpstr>
      <vt:lpstr>Wie helpt ons mee?</vt:lpstr>
      <vt:lpstr>Wat betekent het?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van der Wal</dc:creator>
  <cp:lastModifiedBy>Miriam Collombon</cp:lastModifiedBy>
  <cp:revision>101</cp:revision>
  <dcterms:created xsi:type="dcterms:W3CDTF">2012-05-31T12:08:01Z</dcterms:created>
  <dcterms:modified xsi:type="dcterms:W3CDTF">2017-05-10T20:58:08Z</dcterms:modified>
</cp:coreProperties>
</file>