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44858-0F08-4C98-B6DD-2B966E9D1484}" type="datetimeFigureOut">
              <a:rPr lang="nl-NL" smtClean="0"/>
              <a:t>9-5-2017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D47E-A018-4A5C-A250-15E8C07E95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4744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44858-0F08-4C98-B6DD-2B966E9D1484}" type="datetimeFigureOut">
              <a:rPr lang="nl-NL" smtClean="0"/>
              <a:t>9-5-2017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D47E-A018-4A5C-A250-15E8C07E95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9096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44858-0F08-4C98-B6DD-2B966E9D1484}" type="datetimeFigureOut">
              <a:rPr lang="nl-NL" smtClean="0"/>
              <a:t>9-5-2017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D47E-A018-4A5C-A250-15E8C07E95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5429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44858-0F08-4C98-B6DD-2B966E9D1484}" type="datetimeFigureOut">
              <a:rPr lang="nl-NL" smtClean="0"/>
              <a:t>9-5-2017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D47E-A018-4A5C-A250-15E8C07E95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3526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44858-0F08-4C98-B6DD-2B966E9D1484}" type="datetimeFigureOut">
              <a:rPr lang="nl-NL" smtClean="0"/>
              <a:t>9-5-2017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D47E-A018-4A5C-A250-15E8C07E95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4910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44858-0F08-4C98-B6DD-2B966E9D1484}" type="datetimeFigureOut">
              <a:rPr lang="nl-NL" smtClean="0"/>
              <a:t>9-5-2017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D47E-A018-4A5C-A250-15E8C07E95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9501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44858-0F08-4C98-B6DD-2B966E9D1484}" type="datetimeFigureOut">
              <a:rPr lang="nl-NL" smtClean="0"/>
              <a:t>9-5-2017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D47E-A018-4A5C-A250-15E8C07E95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0685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44858-0F08-4C98-B6DD-2B966E9D1484}" type="datetimeFigureOut">
              <a:rPr lang="nl-NL" smtClean="0"/>
              <a:t>9-5-2017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D47E-A018-4A5C-A250-15E8C07E95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8914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44858-0F08-4C98-B6DD-2B966E9D1484}" type="datetimeFigureOut">
              <a:rPr lang="nl-NL" smtClean="0"/>
              <a:t>9-5-2017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D47E-A018-4A5C-A250-15E8C07E95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4778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44858-0F08-4C98-B6DD-2B966E9D1484}" type="datetimeFigureOut">
              <a:rPr lang="nl-NL" smtClean="0"/>
              <a:t>9-5-2017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D47E-A018-4A5C-A250-15E8C07E95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2877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44858-0F08-4C98-B6DD-2B966E9D1484}" type="datetimeFigureOut">
              <a:rPr lang="nl-NL" smtClean="0"/>
              <a:t>9-5-2017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D47E-A018-4A5C-A250-15E8C07E95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9919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44858-0F08-4C98-B6DD-2B966E9D1484}" type="datetimeFigureOut">
              <a:rPr lang="nl-NL" smtClean="0"/>
              <a:t>9-5-2017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BD47E-A018-4A5C-A250-15E8C07E95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349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238" y="116632"/>
            <a:ext cx="5980399" cy="6696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589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Diavoorstelling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Kantoorthema</vt:lpstr>
      <vt:lpstr>PowerPoint-presentatie</vt:lpstr>
    </vt:vector>
  </TitlesOfParts>
  <Company>Waterschap Brabantse Delta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Waajen, Guido</dc:creator>
  <cp:lastModifiedBy>Waajen, Guido</cp:lastModifiedBy>
  <cp:revision>1</cp:revision>
  <dcterms:created xsi:type="dcterms:W3CDTF">2017-05-09T14:15:57Z</dcterms:created>
  <dcterms:modified xsi:type="dcterms:W3CDTF">2017-05-09T14:18:15Z</dcterms:modified>
</cp:coreProperties>
</file>