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3" r:id="rId6"/>
    <p:sldId id="258" r:id="rId7"/>
    <p:sldId id="259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6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71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59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30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67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51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222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48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80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49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42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0BE05-E21E-4F9F-B808-EAF1F948209B}" type="datetimeFigureOut">
              <a:rPr lang="nl-NL" smtClean="0"/>
              <a:t>21-4-2017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C2AAC-35FE-48B1-A19A-8A1905DB691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32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Vrachten uit landbouw op basis van modelberekeningen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11 mei 2017</a:t>
            </a:r>
          </a:p>
          <a:p>
            <a:endParaRPr lang="nl-NL" dirty="0"/>
          </a:p>
          <a:p>
            <a:r>
              <a:rPr lang="nl-NL" dirty="0" smtClean="0"/>
              <a:t>Frank </a:t>
            </a:r>
            <a:r>
              <a:rPr lang="nl-NL" dirty="0"/>
              <a:t>van der Bolt </a:t>
            </a:r>
            <a:endParaRPr lang="nl-NL" dirty="0" smtClean="0"/>
          </a:p>
          <a:p>
            <a:r>
              <a:rPr lang="nl-NL" dirty="0" smtClean="0"/>
              <a:t>(Piet Groenendijk, Oscar Schoumans, Erwin van Boekel, Joost van den Roovaart, Timo Kroon)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319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STONE / NL-Cat (</a:t>
            </a:r>
            <a:r>
              <a:rPr lang="nl-NL" dirty="0" err="1" smtClean="0"/>
              <a:t>EuroHarp</a:t>
            </a:r>
            <a:r>
              <a:rPr lang="nl-NL" dirty="0" smtClean="0"/>
              <a:t>/validatie)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Procesmodellen (van lab/perceel </a:t>
            </a:r>
            <a:r>
              <a:rPr lang="nl-NL" dirty="0" smtClean="0">
                <a:sym typeface="Wingdings" panose="05000000000000000000" pitchFamily="2" charset="2"/>
              </a:rPr>
              <a:t> generiek)</a:t>
            </a:r>
          </a:p>
          <a:p>
            <a:r>
              <a:rPr lang="nl-NL" dirty="0" smtClean="0"/>
              <a:t>Data</a:t>
            </a:r>
          </a:p>
          <a:p>
            <a:r>
              <a:rPr lang="nl-NL" dirty="0" smtClean="0"/>
              <a:t>Mest</a:t>
            </a:r>
          </a:p>
          <a:p>
            <a:r>
              <a:rPr lang="nl-NL" dirty="0" smtClean="0"/>
              <a:t>IJken (enkele parameters, specifiek nationaal-regionaal-lokaal)</a:t>
            </a:r>
          </a:p>
          <a:p>
            <a:r>
              <a:rPr lang="nl-NL" dirty="0" smtClean="0"/>
              <a:t>Validatie</a:t>
            </a:r>
          </a:p>
          <a:p>
            <a:endParaRPr lang="nl-NL" dirty="0"/>
          </a:p>
          <a:p>
            <a:r>
              <a:rPr lang="nl-NL" dirty="0" smtClean="0"/>
              <a:t>Piet/Erwin: lijstje via </a:t>
            </a:r>
            <a:r>
              <a:rPr lang="nl-NL" dirty="0" err="1" smtClean="0"/>
              <a:t>SURFDrive</a:t>
            </a:r>
            <a:r>
              <a:rPr lang="nl-NL" dirty="0" smtClean="0"/>
              <a:t> ontsluiten (SKB presentatie, </a:t>
            </a:r>
            <a:r>
              <a:rPr lang="nl-NL" dirty="0" err="1" smtClean="0"/>
              <a:t>EuroHarp</a:t>
            </a:r>
            <a:r>
              <a:rPr lang="nl-NL" dirty="0" smtClean="0"/>
              <a:t>, ..)  later ook Peter? </a:t>
            </a:r>
          </a:p>
          <a:p>
            <a:r>
              <a:rPr lang="nl-NL" dirty="0" smtClean="0"/>
              <a:t>Idem  Joost en Timo</a:t>
            </a:r>
          </a:p>
          <a:p>
            <a:r>
              <a:rPr lang="nl-NL" dirty="0" smtClean="0"/>
              <a:t>Frank samenvoegen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4958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Verkenningen (EMW, ex ante KRW, ER)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148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Bronnenanalyse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1130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Maatregelen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onderzoek: bufferstroken, uitmijnen, RD/onderwaterdrains, ....</a:t>
            </a:r>
          </a:p>
          <a:p>
            <a:r>
              <a:rPr lang="nl-NL" dirty="0" smtClean="0"/>
              <a:t>Lijsten: BOOT, met onderbouwing effecten: </a:t>
            </a:r>
            <a:r>
              <a:rPr lang="nl-NL" dirty="0" err="1" smtClean="0"/>
              <a:t>PlanMER</a:t>
            </a:r>
            <a:r>
              <a:rPr lang="nl-NL" dirty="0" smtClean="0"/>
              <a:t>, NWE, synthese PBL, ...)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7225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Regionaal gebruik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Neerschalen (ook mestgebruik: MS, AGV ...)</a:t>
            </a:r>
          </a:p>
          <a:p>
            <a:r>
              <a:rPr lang="nl-NL" dirty="0" smtClean="0"/>
              <a:t>bronnen, achtergrondconcentraties, doelrealisatie, ECHO, ‘KRW-Verkenner’)</a:t>
            </a:r>
          </a:p>
          <a:p>
            <a:r>
              <a:rPr lang="nl-NL" dirty="0" smtClean="0"/>
              <a:t>doorvertaling ecologie (KRW-Verkenner, PC-</a:t>
            </a:r>
            <a:r>
              <a:rPr lang="nl-NL" dirty="0" err="1" smtClean="0"/>
              <a:t>Ditch</a:t>
            </a:r>
            <a:r>
              <a:rPr lang="nl-NL" dirty="0" smtClean="0"/>
              <a:t>/Lake + </a:t>
            </a:r>
            <a:r>
              <a:rPr lang="nl-NL" dirty="0" err="1" smtClean="0"/>
              <a:t>WaterWijzer</a:t>
            </a:r>
            <a:r>
              <a:rPr lang="nl-NL" dirty="0" smtClean="0"/>
              <a:t> Natuur)</a:t>
            </a:r>
          </a:p>
        </p:txBody>
      </p:sp>
    </p:spTree>
    <p:extLst>
      <p:ext uri="{BB962C8B-B14F-4D97-AF65-F5344CB8AC3E}">
        <p14:creationId xmlns:p14="http://schemas.microsoft.com/office/powerpoint/2010/main" val="4031740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Nationaal Water Model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715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Regionale pilots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Landelijke data toepassen in regio’s</a:t>
            </a:r>
          </a:p>
          <a:p>
            <a:r>
              <a:rPr lang="nl-NL" dirty="0" smtClean="0"/>
              <a:t>Vergelijken met metingen en modelresultaten op regionale schaal van de WS</a:t>
            </a:r>
          </a:p>
          <a:p>
            <a:r>
              <a:rPr lang="nl-NL" dirty="0" smtClean="0"/>
              <a:t>Welke informatie nodig? </a:t>
            </a:r>
          </a:p>
          <a:p>
            <a:r>
              <a:rPr lang="nl-NL" dirty="0" smtClean="0"/>
              <a:t>Welke tools/presentatievormen nodig?</a:t>
            </a:r>
          </a:p>
          <a:p>
            <a:r>
              <a:rPr lang="nl-NL" dirty="0" smtClean="0"/>
              <a:t>Welke betrouwbaarheid op welke schaal?</a:t>
            </a:r>
          </a:p>
          <a:p>
            <a:r>
              <a:rPr lang="nl-NL" dirty="0" smtClean="0"/>
              <a:t>Methode MS (van grof naar fijn) om mogelijkheden verfijnen / verbeteren van gecombineerde meetnet en modellen/ analyse-instrumenten te verkennen?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0570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Resumé: Perspectief samenhang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409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211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Vrachten uit landbouw op basis van modelberekeningen</vt:lpstr>
      <vt:lpstr>STONE / NL-Cat (EuroHarp/validatie)</vt:lpstr>
      <vt:lpstr>Verkenningen (EMW, ex ante KRW, ER)</vt:lpstr>
      <vt:lpstr>Bronnenanalyse</vt:lpstr>
      <vt:lpstr>Maatregelen</vt:lpstr>
      <vt:lpstr>Regionaal gebruik</vt:lpstr>
      <vt:lpstr>Nationaal Water Model</vt:lpstr>
      <vt:lpstr>Regionale pilots</vt:lpstr>
      <vt:lpstr>Resumé: Perspectief samenhang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Bolt, Frank van der</dc:creator>
  <cp:lastModifiedBy>Bolt, Frank van der</cp:lastModifiedBy>
  <cp:revision>9</cp:revision>
  <dcterms:created xsi:type="dcterms:W3CDTF">2017-04-21T06:50:29Z</dcterms:created>
  <dcterms:modified xsi:type="dcterms:W3CDTF">2017-04-21T08:25:12Z</dcterms:modified>
</cp:coreProperties>
</file>