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7" r:id="rId3"/>
    <p:sldId id="269" r:id="rId4"/>
    <p:sldId id="270" r:id="rId5"/>
    <p:sldId id="271" r:id="rId6"/>
    <p:sldId id="272" r:id="rId7"/>
    <p:sldId id="273" r:id="rId8"/>
    <p:sldId id="266" r:id="rId9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05">
          <p15:clr>
            <a:srgbClr val="A4A3A4"/>
          </p15:clr>
        </p15:guide>
        <p15:guide id="2" orient="horz" pos="3072">
          <p15:clr>
            <a:srgbClr val="A4A3A4"/>
          </p15:clr>
        </p15:guide>
        <p15:guide id="3" orient="horz" pos="2747">
          <p15:clr>
            <a:srgbClr val="A4A3A4"/>
          </p15:clr>
        </p15:guide>
        <p15:guide id="4" orient="horz" pos="811">
          <p15:clr>
            <a:srgbClr val="A4A3A4"/>
          </p15:clr>
        </p15:guide>
        <p15:guide id="5" pos="408">
          <p15:clr>
            <a:srgbClr val="A4A3A4"/>
          </p15:clr>
        </p15:guide>
        <p15:guide id="6" pos="535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184350"/>
    <a:srgbClr val="005D76"/>
    <a:srgbClr val="388CB6"/>
    <a:srgbClr val="3E5C6C"/>
    <a:srgbClr val="F3F7FC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43" autoAdjust="0"/>
  </p:normalViewPr>
  <p:slideViewPr>
    <p:cSldViewPr snapToObjects="1">
      <p:cViewPr varScale="1">
        <p:scale>
          <a:sx n="95" d="100"/>
          <a:sy n="95" d="100"/>
        </p:scale>
        <p:origin x="690" y="72"/>
      </p:cViewPr>
      <p:guideLst>
        <p:guide orient="horz" pos="505"/>
        <p:guide orient="horz" pos="3072"/>
        <p:guide orient="horz" pos="2747"/>
        <p:guide orient="horz" pos="811"/>
        <p:guide pos="408"/>
        <p:guide pos="535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 showGuides="1">
      <p:cViewPr varScale="1">
        <p:scale>
          <a:sx n="82" d="100"/>
          <a:sy n="82" d="100"/>
        </p:scale>
        <p:origin x="-313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C507DF-2202-4BA8-BDB6-4A94C4E1249F}" type="datetimeFigureOut">
              <a:rPr lang="en-GB" smtClean="0"/>
              <a:pPr/>
              <a:t>15/11/2017</a:t>
            </a:fld>
            <a:endParaRPr lang="en-GB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4BE544-F562-4C35-A9FD-B90A56CB17EB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F1831F-9B2E-456E-A65A-E6850032F803}" type="datetimeFigureOut">
              <a:rPr lang="nl-NL" smtClean="0"/>
              <a:pPr/>
              <a:t>15-11-2017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FCCD01-D426-423B-AF6B-42A66387078E}" type="slidenum">
              <a:rPr lang="nl-NL" smtClean="0"/>
              <a:pPr/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ont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jdelijke aanduiding voor afbeelding 15"/>
          <p:cNvSpPr>
            <a:spLocks noGrp="1"/>
          </p:cNvSpPr>
          <p:nvPr>
            <p:ph type="pic" sz="quarter" idx="10"/>
          </p:nvPr>
        </p:nvSpPr>
        <p:spPr>
          <a:xfrm>
            <a:off x="0" y="801688"/>
            <a:ext cx="9144000" cy="4075112"/>
          </a:xfrm>
          <a:solidFill>
            <a:srgbClr val="184350"/>
          </a:solidFill>
        </p:spPr>
        <p:txBody>
          <a:bodyPr>
            <a:normAutofit/>
          </a:bodyPr>
          <a:lstStyle>
            <a:lvl1pPr>
              <a:defRPr sz="1600">
                <a:solidFill>
                  <a:srgbClr val="F3F7FC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79681" y="3182008"/>
            <a:ext cx="6518207" cy="790380"/>
          </a:xfrm>
        </p:spPr>
        <p:txBody>
          <a:bodyPr wrap="square" lIns="0" tIns="0" rIns="0" bIns="0" anchor="b" anchorCtr="0">
            <a:noAutofit/>
          </a:bodyPr>
          <a:lstStyle>
            <a:lvl1pPr marL="0" indent="0" algn="r">
              <a:lnSpc>
                <a:spcPts val="3600"/>
              </a:lnSpc>
              <a:spcBef>
                <a:spcPts val="0"/>
              </a:spcBef>
              <a:buNone/>
              <a:defRPr sz="3600" b="0" kern="3000" spc="0" normalizeH="0" baseline="0">
                <a:solidFill>
                  <a:schemeClr val="bg1"/>
                </a:solidFill>
                <a:latin typeface="Segoe UI Light" pitchFamily="34" charset="0"/>
                <a:ea typeface="Ebrima" pitchFamily="2" charset="0"/>
                <a:cs typeface="Ebrima" pitchFamily="2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2" name="Tijdelijke aanduiding voor tekst 21"/>
          <p:cNvSpPr>
            <a:spLocks noGrp="1"/>
          </p:cNvSpPr>
          <p:nvPr>
            <p:ph type="body" sz="quarter" idx="11"/>
          </p:nvPr>
        </p:nvSpPr>
        <p:spPr>
          <a:xfrm>
            <a:off x="1979677" y="3972388"/>
            <a:ext cx="6518209" cy="388475"/>
          </a:xfrm>
        </p:spPr>
        <p:txBody>
          <a:bodyPr lIns="0" tIns="0" rIns="0" bIns="0" anchor="t">
            <a:noAutofit/>
          </a:bodyPr>
          <a:lstStyle>
            <a:lvl1pPr marL="0" indent="0" algn="r">
              <a:lnSpc>
                <a:spcPts val="1500"/>
              </a:lnSpc>
              <a:spcBef>
                <a:spcPts val="0"/>
              </a:spcBef>
              <a:buFontTx/>
              <a:buNone/>
              <a:defRPr sz="1200" b="1" baseline="0">
                <a:solidFill>
                  <a:schemeClr val="bg1"/>
                </a:solidFill>
              </a:defRPr>
            </a:lvl1pPr>
            <a:lvl2pPr>
              <a:defRPr>
                <a:solidFill>
                  <a:srgbClr val="F3F7FC"/>
                </a:solidFill>
              </a:defRPr>
            </a:lvl2pPr>
            <a:lvl3pPr>
              <a:defRPr>
                <a:solidFill>
                  <a:srgbClr val="F3F7FC"/>
                </a:solidFill>
              </a:defRPr>
            </a:lvl3pPr>
            <a:lvl4pPr>
              <a:defRPr>
                <a:solidFill>
                  <a:srgbClr val="F3F7FC"/>
                </a:solidFill>
              </a:defRPr>
            </a:lvl4pPr>
            <a:lvl5pPr>
              <a:defRPr>
                <a:solidFill>
                  <a:srgbClr val="F3F7FC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Tijdelijke aanduiding voor tekst 21"/>
          <p:cNvSpPr>
            <a:spLocks noGrp="1"/>
          </p:cNvSpPr>
          <p:nvPr>
            <p:ph type="body" sz="quarter" idx="12"/>
          </p:nvPr>
        </p:nvSpPr>
        <p:spPr>
          <a:xfrm>
            <a:off x="1979677" y="4360863"/>
            <a:ext cx="6518209" cy="209142"/>
          </a:xfrm>
        </p:spPr>
        <p:txBody>
          <a:bodyPr lIns="0" tIns="0" rIns="0" bIns="0" anchor="b">
            <a:noAutofit/>
          </a:bodyPr>
          <a:lstStyle>
            <a:lvl1pPr marL="0" indent="0" algn="r">
              <a:lnSpc>
                <a:spcPts val="1500"/>
              </a:lnSpc>
              <a:spcBef>
                <a:spcPts val="0"/>
              </a:spcBef>
              <a:buFontTx/>
              <a:buNone/>
              <a:defRPr sz="900" b="0" baseline="0">
                <a:solidFill>
                  <a:schemeClr val="bg1"/>
                </a:solidFill>
              </a:defRPr>
            </a:lvl1pPr>
            <a:lvl2pPr>
              <a:defRPr>
                <a:solidFill>
                  <a:srgbClr val="F3F7FC"/>
                </a:solidFill>
              </a:defRPr>
            </a:lvl2pPr>
            <a:lvl3pPr>
              <a:defRPr>
                <a:solidFill>
                  <a:srgbClr val="F3F7FC"/>
                </a:solidFill>
              </a:defRPr>
            </a:lvl3pPr>
            <a:lvl4pPr>
              <a:defRPr>
                <a:solidFill>
                  <a:srgbClr val="F3F7FC"/>
                </a:solidFill>
              </a:defRPr>
            </a:lvl4pPr>
            <a:lvl5pPr>
              <a:defRPr>
                <a:solidFill>
                  <a:srgbClr val="F3F7FC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43620523"/>
      </p:ext>
    </p:extLst>
  </p:cSld>
  <p:clrMapOvr>
    <a:masterClrMapping/>
  </p:clrMapOvr>
  <p:hf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full-screen (title botto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afbeelding 15"/>
          <p:cNvSpPr>
            <a:spLocks noGrp="1"/>
          </p:cNvSpPr>
          <p:nvPr>
            <p:ph type="pic" sz="quarter" idx="10"/>
          </p:nvPr>
        </p:nvSpPr>
        <p:spPr>
          <a:xfrm>
            <a:off x="0" y="801688"/>
            <a:ext cx="9144000" cy="4075112"/>
          </a:xfrm>
          <a:solidFill>
            <a:srgbClr val="184350"/>
          </a:solidFill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47701" y="3985260"/>
            <a:ext cx="7850188" cy="428625"/>
          </a:xfrm>
        </p:spPr>
        <p:txBody>
          <a:bodyPr lIns="0" tIns="0" rIns="0" bIns="0" anchor="b">
            <a:noAutofit/>
          </a:bodyPr>
          <a:lstStyle>
            <a:lvl1pPr algn="l">
              <a:lnSpc>
                <a:spcPts val="2200"/>
              </a:lnSpc>
              <a:defRPr sz="2200" b="0" kern="15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7968355" y="4876800"/>
            <a:ext cx="527246" cy="2667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>
              <a:defRPr sz="1100" b="0">
                <a:solidFill>
                  <a:srgbClr val="184350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44259A67-670E-4C64-97AA-2ABF111DB1C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6341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l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afbeelding 3"/>
          <p:cNvSpPr>
            <a:spLocks noGrp="1"/>
          </p:cNvSpPr>
          <p:nvPr>
            <p:ph type="pic" sz="quarter" idx="10"/>
          </p:nvPr>
        </p:nvSpPr>
        <p:spPr>
          <a:xfrm>
            <a:off x="0" y="801688"/>
            <a:ext cx="3506264" cy="1932082"/>
          </a:xfrm>
          <a:solidFill>
            <a:srgbClr val="184350"/>
          </a:solidFill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6" name="Tijdelijke aanduiding voor afbeelding 3"/>
          <p:cNvSpPr>
            <a:spLocks noGrp="1"/>
          </p:cNvSpPr>
          <p:nvPr>
            <p:ph type="pic" sz="quarter" idx="11"/>
          </p:nvPr>
        </p:nvSpPr>
        <p:spPr>
          <a:xfrm>
            <a:off x="3639481" y="801688"/>
            <a:ext cx="2531123" cy="1932082"/>
          </a:xfrm>
          <a:solidFill>
            <a:srgbClr val="184350"/>
          </a:solidFill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7" name="Tijdelijke aanduiding voor afbeelding 3"/>
          <p:cNvSpPr>
            <a:spLocks noGrp="1"/>
          </p:cNvSpPr>
          <p:nvPr>
            <p:ph type="pic" sz="quarter" idx="12"/>
          </p:nvPr>
        </p:nvSpPr>
        <p:spPr>
          <a:xfrm>
            <a:off x="6303821" y="801688"/>
            <a:ext cx="2840179" cy="1932082"/>
          </a:xfrm>
          <a:solidFill>
            <a:srgbClr val="184350"/>
          </a:solidFill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8" name="Tijdelijke aanduiding voor afbeelding 3"/>
          <p:cNvSpPr>
            <a:spLocks noGrp="1"/>
          </p:cNvSpPr>
          <p:nvPr>
            <p:ph type="pic" sz="quarter" idx="13"/>
          </p:nvPr>
        </p:nvSpPr>
        <p:spPr>
          <a:xfrm>
            <a:off x="0" y="2866970"/>
            <a:ext cx="2818600" cy="2009829"/>
          </a:xfrm>
          <a:solidFill>
            <a:srgbClr val="184350"/>
          </a:solidFill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ijdelijke aanduiding voor afbeelding 3"/>
          <p:cNvSpPr>
            <a:spLocks noGrp="1"/>
          </p:cNvSpPr>
          <p:nvPr>
            <p:ph type="pic" sz="quarter" idx="14"/>
          </p:nvPr>
        </p:nvSpPr>
        <p:spPr>
          <a:xfrm>
            <a:off x="2951800" y="2866970"/>
            <a:ext cx="3755280" cy="2009830"/>
          </a:xfrm>
          <a:solidFill>
            <a:srgbClr val="184350"/>
          </a:solidFill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0" name="Tijdelijke aanduiding voor afbeelding 3"/>
          <p:cNvSpPr>
            <a:spLocks noGrp="1"/>
          </p:cNvSpPr>
          <p:nvPr>
            <p:ph type="pic" sz="quarter" idx="15"/>
          </p:nvPr>
        </p:nvSpPr>
        <p:spPr>
          <a:xfrm>
            <a:off x="6840280" y="2866970"/>
            <a:ext cx="2303720" cy="2009829"/>
          </a:xfrm>
          <a:solidFill>
            <a:srgbClr val="184350"/>
          </a:solidFill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2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7968355" y="4876800"/>
            <a:ext cx="527246" cy="2667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>
              <a:defRPr sz="1100" b="0">
                <a:solidFill>
                  <a:srgbClr val="184350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44259A67-670E-4C64-97AA-2ABF111DB1C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42917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media 5"/>
          <p:cNvSpPr>
            <a:spLocks noGrp="1"/>
          </p:cNvSpPr>
          <p:nvPr>
            <p:ph type="media" sz="quarter" idx="10"/>
          </p:nvPr>
        </p:nvSpPr>
        <p:spPr>
          <a:xfrm>
            <a:off x="0" y="801688"/>
            <a:ext cx="9144000" cy="4075112"/>
          </a:xfrm>
          <a:solidFill>
            <a:srgbClr val="184350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media</a:t>
            </a:r>
            <a:endParaRPr lang="en-GB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7968355" y="4876800"/>
            <a:ext cx="527246" cy="2667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>
              <a:defRPr sz="1100" b="0">
                <a:solidFill>
                  <a:srgbClr val="184350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44259A67-670E-4C64-97AA-2ABF111DB1C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02957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afbeelding 15"/>
          <p:cNvSpPr>
            <a:spLocks noGrp="1"/>
          </p:cNvSpPr>
          <p:nvPr>
            <p:ph type="pic" sz="quarter" idx="10"/>
          </p:nvPr>
        </p:nvSpPr>
        <p:spPr>
          <a:xfrm>
            <a:off x="0" y="801688"/>
            <a:ext cx="9144000" cy="4075112"/>
          </a:xfrm>
          <a:solidFill>
            <a:srgbClr val="184350"/>
          </a:solidFill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5" name="Tijdelijke aanduiding voor tekst 7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" y="3741484"/>
            <a:ext cx="5615940" cy="784860"/>
          </a:xfrm>
        </p:spPr>
        <p:txBody>
          <a:bodyPr>
            <a:noAutofit/>
          </a:bodyPr>
          <a:lstStyle>
            <a:lvl1pPr>
              <a:defRPr sz="3600">
                <a:solidFill>
                  <a:schemeClr val="bg1"/>
                </a:solidFill>
                <a:latin typeface="Segoe UI Light" pitchFamily="34" charset="0"/>
              </a:defRPr>
            </a:lvl1pPr>
          </a:lstStyle>
          <a:p>
            <a:pPr lvl="0"/>
            <a:r>
              <a:rPr lang="nl-NL" dirty="0" err="1"/>
              <a:t>www.witteveenbos.com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429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thorisation page (Dut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 userDrawn="1"/>
        </p:nvSpPr>
        <p:spPr>
          <a:xfrm>
            <a:off x="0" y="801688"/>
            <a:ext cx="9144000" cy="4075111"/>
          </a:xfrm>
          <a:prstGeom prst="rect">
            <a:avLst/>
          </a:prstGeom>
          <a:solidFill>
            <a:srgbClr val="F3F7F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7968355" y="4876800"/>
            <a:ext cx="527246" cy="2667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>
              <a:defRPr sz="1100" b="0">
                <a:solidFill>
                  <a:srgbClr val="184350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44259A67-670E-4C64-97AA-2ABF111DB1C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ijdelijke aanduiding voor tekst 3"/>
          <p:cNvSpPr>
            <a:spLocks noGrp="1"/>
          </p:cNvSpPr>
          <p:nvPr userDrawn="1">
            <p:ph type="body" sz="quarter" idx="11"/>
          </p:nvPr>
        </p:nvSpPr>
        <p:spPr>
          <a:xfrm>
            <a:off x="647701" y="3637486"/>
            <a:ext cx="7847900" cy="1239314"/>
          </a:xfrm>
        </p:spPr>
        <p:txBody>
          <a:bodyPr/>
          <a:lstStyle/>
          <a:p>
            <a:pPr lvl="0"/>
            <a:r>
              <a:rPr lang="en-US" sz="650"/>
              <a:t>Edit Master text styles</a:t>
            </a:r>
          </a:p>
        </p:txBody>
      </p:sp>
      <p:graphicFrame>
        <p:nvGraphicFramePr>
          <p:cNvPr id="8" name="Tabel 7"/>
          <p:cNvGraphicFramePr>
            <a:graphicFrameLocks noGrp="1"/>
          </p:cNvGraphicFramePr>
          <p:nvPr userDrawn="1"/>
        </p:nvGraphicFramePr>
        <p:xfrm>
          <a:off x="647701" y="973146"/>
          <a:ext cx="7847900" cy="239136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7885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593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nl-NL" sz="650" kern="1200" baseline="0" dirty="0">
                        <a:solidFill>
                          <a:srgbClr val="184350"/>
                        </a:solidFill>
                        <a:latin typeface="Segoe UI" pitchFamily="34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0" marR="0" marT="18000" marB="32400"/>
                </a:tc>
                <a:tc>
                  <a:txBody>
                    <a:bodyPr/>
                    <a:lstStyle/>
                    <a:p>
                      <a:endParaRPr lang="nl-NL" sz="650" kern="1200" baseline="0" dirty="0">
                        <a:solidFill>
                          <a:srgbClr val="184350"/>
                        </a:solidFill>
                        <a:latin typeface="Segoe UI" pitchFamily="34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0" marR="0" marT="18000" marB="3240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l-NL" sz="650" kern="1200" baseline="0" dirty="0">
                        <a:solidFill>
                          <a:srgbClr val="184350"/>
                        </a:solidFill>
                        <a:latin typeface="Segoe UI" pitchFamily="34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0" marR="0" marT="18000" marB="32400"/>
                </a:tc>
                <a:tc>
                  <a:txBody>
                    <a:bodyPr/>
                    <a:lstStyle/>
                    <a:p>
                      <a:endParaRPr lang="nl-NL" sz="650" kern="1200" baseline="0" dirty="0">
                        <a:solidFill>
                          <a:srgbClr val="184350"/>
                        </a:solidFill>
                        <a:latin typeface="Segoe UI" pitchFamily="34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0" marR="0" marT="18000" marB="3240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l-NL" sz="650" kern="1200" baseline="0" dirty="0">
                        <a:solidFill>
                          <a:srgbClr val="184350"/>
                        </a:solidFill>
                        <a:latin typeface="Segoe UI" pitchFamily="34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0" marR="0" marT="18000" marB="32400"/>
                </a:tc>
                <a:tc>
                  <a:txBody>
                    <a:bodyPr/>
                    <a:lstStyle/>
                    <a:p>
                      <a:endParaRPr lang="nl-NL" sz="650" kern="1200" baseline="0" dirty="0">
                        <a:solidFill>
                          <a:srgbClr val="184350"/>
                        </a:solidFill>
                        <a:latin typeface="Segoe UI" pitchFamily="34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0" marR="0" marT="18000" marB="3240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l-NL" sz="650" kern="1200" baseline="0" dirty="0">
                        <a:solidFill>
                          <a:srgbClr val="184350"/>
                        </a:solidFill>
                        <a:latin typeface="Segoe UI" pitchFamily="34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0" marR="0" marT="18000" marB="32400"/>
                </a:tc>
                <a:tc>
                  <a:txBody>
                    <a:bodyPr/>
                    <a:lstStyle/>
                    <a:p>
                      <a:endParaRPr lang="nl-NL" sz="650" kern="1200" baseline="0" dirty="0">
                        <a:solidFill>
                          <a:srgbClr val="184350"/>
                        </a:solidFill>
                        <a:latin typeface="Segoe UI" pitchFamily="34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0" marR="0" marT="18000" marB="3240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l-NL" sz="650" kern="1200" baseline="0" dirty="0">
                        <a:solidFill>
                          <a:srgbClr val="184350"/>
                        </a:solidFill>
                        <a:latin typeface="Segoe UI" pitchFamily="34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0" marR="0" marT="18000" marB="32400"/>
                </a:tc>
                <a:tc>
                  <a:txBody>
                    <a:bodyPr/>
                    <a:lstStyle/>
                    <a:p>
                      <a:endParaRPr lang="nl-NL" sz="650" kern="1200" baseline="0" dirty="0">
                        <a:solidFill>
                          <a:srgbClr val="184350"/>
                        </a:solidFill>
                        <a:latin typeface="Segoe UI" pitchFamily="34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0" marR="0" marT="18000" marB="3240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l-NL" sz="650" kern="1200" baseline="0" dirty="0">
                        <a:solidFill>
                          <a:srgbClr val="184350"/>
                        </a:solidFill>
                        <a:latin typeface="Segoe UI" pitchFamily="34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0" marR="0" marT="18000" marB="32400"/>
                </a:tc>
                <a:tc>
                  <a:txBody>
                    <a:bodyPr/>
                    <a:lstStyle/>
                    <a:p>
                      <a:endParaRPr lang="nl-NL" sz="650" kern="1200" baseline="0" dirty="0">
                        <a:solidFill>
                          <a:srgbClr val="184350"/>
                        </a:solidFill>
                        <a:latin typeface="Segoe UI" pitchFamily="34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0" marR="0" marT="18000" marB="3240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l-NL" sz="650" kern="1200" baseline="0" dirty="0">
                        <a:solidFill>
                          <a:srgbClr val="184350"/>
                        </a:solidFill>
                        <a:latin typeface="Segoe UI" pitchFamily="34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0" marR="0" marT="18000" marB="32400"/>
                </a:tc>
                <a:tc>
                  <a:txBody>
                    <a:bodyPr/>
                    <a:lstStyle/>
                    <a:p>
                      <a:endParaRPr lang="nl-NL" sz="650" kern="1200" baseline="0" dirty="0">
                        <a:solidFill>
                          <a:srgbClr val="184350"/>
                        </a:solidFill>
                        <a:latin typeface="Segoe UI" pitchFamily="34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0" marR="0" marT="18000" marB="3240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l-NL" sz="650" kern="1200" baseline="0" dirty="0">
                        <a:solidFill>
                          <a:srgbClr val="184350"/>
                        </a:solidFill>
                        <a:latin typeface="Segoe UI" pitchFamily="34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0" marR="0" marT="18000" marB="32400"/>
                </a:tc>
                <a:tc>
                  <a:txBody>
                    <a:bodyPr/>
                    <a:lstStyle/>
                    <a:p>
                      <a:endParaRPr lang="nl-NL" sz="650" kern="1200" baseline="0" dirty="0">
                        <a:solidFill>
                          <a:srgbClr val="184350"/>
                        </a:solidFill>
                        <a:latin typeface="Segoe UI" pitchFamily="34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0" marR="0" marT="18000" marB="3240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l-NL" sz="650" kern="1200" baseline="0" dirty="0">
                        <a:solidFill>
                          <a:srgbClr val="184350"/>
                        </a:solidFill>
                        <a:latin typeface="Segoe UI" pitchFamily="34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0" marR="0" marT="18000" marB="32400"/>
                </a:tc>
                <a:tc>
                  <a:txBody>
                    <a:bodyPr/>
                    <a:lstStyle/>
                    <a:p>
                      <a:endParaRPr lang="nl-NL" sz="650" kern="1200" baseline="0" dirty="0">
                        <a:solidFill>
                          <a:srgbClr val="184350"/>
                        </a:solidFill>
                        <a:latin typeface="Segoe UI" pitchFamily="34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0" marR="0" marT="18000" marB="3240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l-NL" sz="650" kern="1200" baseline="0" dirty="0">
                        <a:solidFill>
                          <a:srgbClr val="184350"/>
                        </a:solidFill>
                        <a:latin typeface="Segoe UI" pitchFamily="34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0" marR="0" marT="18000" marB="32400"/>
                </a:tc>
                <a:tc>
                  <a:txBody>
                    <a:bodyPr/>
                    <a:lstStyle/>
                    <a:p>
                      <a:endParaRPr lang="nl-NL" sz="650" kern="1200" baseline="0" dirty="0">
                        <a:solidFill>
                          <a:srgbClr val="184350"/>
                        </a:solidFill>
                        <a:latin typeface="Segoe UI" pitchFamily="34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0" marR="0" marT="18000" marB="3240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l-NL" sz="650" kern="1200" baseline="0" dirty="0">
                        <a:solidFill>
                          <a:srgbClr val="184350"/>
                        </a:solidFill>
                        <a:latin typeface="Segoe UI" pitchFamily="34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0" marR="0" marT="18000" marB="32400"/>
                </a:tc>
                <a:tc>
                  <a:txBody>
                    <a:bodyPr/>
                    <a:lstStyle/>
                    <a:p>
                      <a:endParaRPr lang="nl-NL" sz="650" kern="1200" baseline="0" dirty="0">
                        <a:solidFill>
                          <a:srgbClr val="184350"/>
                        </a:solidFill>
                        <a:latin typeface="Segoe UI" pitchFamily="34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0" marR="0" marT="18000" marB="3240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l-NL" sz="650" kern="1200" baseline="0" dirty="0">
                        <a:solidFill>
                          <a:srgbClr val="184350"/>
                        </a:solidFill>
                        <a:latin typeface="Segoe UI" pitchFamily="34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0" marR="0" marT="18000" marB="32400"/>
                </a:tc>
                <a:tc>
                  <a:txBody>
                    <a:bodyPr/>
                    <a:lstStyle/>
                    <a:p>
                      <a:endParaRPr lang="nl-NL" sz="650" kern="1200" baseline="0" dirty="0">
                        <a:solidFill>
                          <a:srgbClr val="184350"/>
                        </a:solidFill>
                        <a:latin typeface="Segoe UI" pitchFamily="34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0" marR="0" marT="18000" marB="3240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l-NL" sz="650" kern="1200" baseline="0" dirty="0">
                        <a:solidFill>
                          <a:srgbClr val="184350"/>
                        </a:solidFill>
                        <a:latin typeface="Segoe UI" pitchFamily="34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0" marR="0" marT="18000" marB="32400"/>
                </a:tc>
                <a:tc>
                  <a:txBody>
                    <a:bodyPr/>
                    <a:lstStyle/>
                    <a:p>
                      <a:endParaRPr lang="nl-NL" sz="650" kern="1200" baseline="0" dirty="0">
                        <a:solidFill>
                          <a:srgbClr val="184350"/>
                        </a:solidFill>
                        <a:latin typeface="Segoe UI" pitchFamily="34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0" marR="0" marT="18000" marB="3240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l-NL" sz="650" kern="1200" baseline="0" dirty="0">
                        <a:solidFill>
                          <a:srgbClr val="184350"/>
                        </a:solidFill>
                        <a:latin typeface="Segoe UI" pitchFamily="34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0" marR="0" marT="18000" marB="32400"/>
                </a:tc>
                <a:tc>
                  <a:txBody>
                    <a:bodyPr/>
                    <a:lstStyle/>
                    <a:p>
                      <a:endParaRPr lang="nl-NL" sz="650" kern="1200" baseline="0" dirty="0">
                        <a:solidFill>
                          <a:srgbClr val="184350"/>
                        </a:solidFill>
                        <a:latin typeface="Segoe UI" pitchFamily="34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0" marR="0" marT="18000" marB="3240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l-NL" sz="650" kern="1200" baseline="0" dirty="0">
                        <a:solidFill>
                          <a:srgbClr val="184350"/>
                        </a:solidFill>
                        <a:latin typeface="Segoe UI" pitchFamily="34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0" marR="0" marT="18000" marB="32400"/>
                </a:tc>
                <a:tc>
                  <a:txBody>
                    <a:bodyPr/>
                    <a:lstStyle/>
                    <a:p>
                      <a:endParaRPr lang="nl-NL" sz="650" kern="1200" baseline="0" dirty="0">
                        <a:solidFill>
                          <a:srgbClr val="184350"/>
                        </a:solidFill>
                        <a:latin typeface="Segoe UI" pitchFamily="34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0" marR="0" marT="18000" marB="32400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l-NL" sz="650" kern="1200" baseline="0" dirty="0">
                        <a:solidFill>
                          <a:srgbClr val="184350"/>
                        </a:solidFill>
                        <a:latin typeface="Segoe UI" pitchFamily="34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0" marR="0" marT="18000" marB="32400"/>
                </a:tc>
                <a:tc>
                  <a:txBody>
                    <a:bodyPr/>
                    <a:lstStyle/>
                    <a:p>
                      <a:endParaRPr lang="nl-NL" sz="650" kern="1200" baseline="0" dirty="0">
                        <a:solidFill>
                          <a:srgbClr val="184350"/>
                        </a:solidFill>
                        <a:latin typeface="Segoe UI" pitchFamily="34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0" marR="0" marT="18000" marB="32400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3267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thorisation page (Englis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 userDrawn="1"/>
        </p:nvSpPr>
        <p:spPr>
          <a:xfrm>
            <a:off x="0" y="801688"/>
            <a:ext cx="9144000" cy="4075111"/>
          </a:xfrm>
          <a:prstGeom prst="rect">
            <a:avLst/>
          </a:prstGeom>
          <a:solidFill>
            <a:srgbClr val="F3F7F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7968355" y="4876800"/>
            <a:ext cx="527246" cy="2667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>
              <a:defRPr sz="1100" b="0">
                <a:solidFill>
                  <a:srgbClr val="184350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44259A67-670E-4C64-97AA-2ABF111DB1C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ijdelijke aanduiding voor tekst 3"/>
          <p:cNvSpPr>
            <a:spLocks noGrp="1"/>
          </p:cNvSpPr>
          <p:nvPr userDrawn="1">
            <p:ph type="body" sz="quarter" idx="11"/>
          </p:nvPr>
        </p:nvSpPr>
        <p:spPr>
          <a:xfrm>
            <a:off x="647701" y="3637486"/>
            <a:ext cx="7847900" cy="1239314"/>
          </a:xfrm>
        </p:spPr>
        <p:txBody>
          <a:bodyPr/>
          <a:lstStyle/>
          <a:p>
            <a:pPr lvl="0"/>
            <a:r>
              <a:rPr lang="en-US" sz="650"/>
              <a:t>Edit Master text styles</a:t>
            </a:r>
          </a:p>
        </p:txBody>
      </p:sp>
      <p:graphicFrame>
        <p:nvGraphicFramePr>
          <p:cNvPr id="8" name="Tabel 7"/>
          <p:cNvGraphicFramePr>
            <a:graphicFrameLocks noGrp="1"/>
          </p:cNvGraphicFramePr>
          <p:nvPr userDrawn="1"/>
        </p:nvGraphicFramePr>
        <p:xfrm>
          <a:off x="647701" y="973146"/>
          <a:ext cx="7847900" cy="239136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7885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593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nl-NL" sz="650" kern="1200" baseline="0" dirty="0">
                        <a:solidFill>
                          <a:srgbClr val="184350"/>
                        </a:solidFill>
                        <a:latin typeface="Segoe UI" pitchFamily="34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0" marR="0" marT="18000" marB="32400"/>
                </a:tc>
                <a:tc>
                  <a:txBody>
                    <a:bodyPr/>
                    <a:lstStyle/>
                    <a:p>
                      <a:endParaRPr lang="nl-NL" sz="650" kern="1200" baseline="0" dirty="0">
                        <a:solidFill>
                          <a:srgbClr val="184350"/>
                        </a:solidFill>
                        <a:latin typeface="Segoe UI" pitchFamily="34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0" marR="0" marT="18000" marB="3240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l-NL" sz="650" kern="1200" baseline="0" dirty="0">
                        <a:solidFill>
                          <a:srgbClr val="184350"/>
                        </a:solidFill>
                        <a:latin typeface="Segoe UI" pitchFamily="34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0" marR="0" marT="18000" marB="32400"/>
                </a:tc>
                <a:tc>
                  <a:txBody>
                    <a:bodyPr/>
                    <a:lstStyle/>
                    <a:p>
                      <a:endParaRPr lang="nl-NL" sz="650" kern="1200" baseline="0" dirty="0">
                        <a:solidFill>
                          <a:srgbClr val="184350"/>
                        </a:solidFill>
                        <a:latin typeface="Segoe UI" pitchFamily="34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0" marR="0" marT="18000" marB="3240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l-NL" sz="650" kern="1200" baseline="0" dirty="0">
                        <a:solidFill>
                          <a:srgbClr val="184350"/>
                        </a:solidFill>
                        <a:latin typeface="Segoe UI" pitchFamily="34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0" marR="0" marT="18000" marB="32400"/>
                </a:tc>
                <a:tc>
                  <a:txBody>
                    <a:bodyPr/>
                    <a:lstStyle/>
                    <a:p>
                      <a:endParaRPr lang="nl-NL" sz="650" kern="1200" baseline="0" dirty="0">
                        <a:solidFill>
                          <a:srgbClr val="184350"/>
                        </a:solidFill>
                        <a:latin typeface="Segoe UI" pitchFamily="34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0" marR="0" marT="18000" marB="3240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l-NL" sz="650" kern="1200" baseline="0" dirty="0">
                        <a:solidFill>
                          <a:srgbClr val="184350"/>
                        </a:solidFill>
                        <a:latin typeface="Segoe UI" pitchFamily="34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0" marR="0" marT="18000" marB="32400"/>
                </a:tc>
                <a:tc>
                  <a:txBody>
                    <a:bodyPr/>
                    <a:lstStyle/>
                    <a:p>
                      <a:endParaRPr lang="nl-NL" sz="650" kern="1200" baseline="0" dirty="0">
                        <a:solidFill>
                          <a:srgbClr val="184350"/>
                        </a:solidFill>
                        <a:latin typeface="Segoe UI" pitchFamily="34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0" marR="0" marT="18000" marB="3240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l-NL" sz="650" kern="1200" baseline="0" dirty="0">
                        <a:solidFill>
                          <a:srgbClr val="184350"/>
                        </a:solidFill>
                        <a:latin typeface="Segoe UI" pitchFamily="34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0" marR="0" marT="18000" marB="32400"/>
                </a:tc>
                <a:tc>
                  <a:txBody>
                    <a:bodyPr/>
                    <a:lstStyle/>
                    <a:p>
                      <a:endParaRPr lang="nl-NL" sz="650" kern="1200" baseline="0" dirty="0">
                        <a:solidFill>
                          <a:srgbClr val="184350"/>
                        </a:solidFill>
                        <a:latin typeface="Segoe UI" pitchFamily="34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0" marR="0" marT="18000" marB="3240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l-NL" sz="650" kern="1200" baseline="0" dirty="0">
                        <a:solidFill>
                          <a:srgbClr val="184350"/>
                        </a:solidFill>
                        <a:latin typeface="Segoe UI" pitchFamily="34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0" marR="0" marT="18000" marB="32400"/>
                </a:tc>
                <a:tc>
                  <a:txBody>
                    <a:bodyPr/>
                    <a:lstStyle/>
                    <a:p>
                      <a:endParaRPr lang="nl-NL" sz="650" kern="1200" baseline="0" dirty="0">
                        <a:solidFill>
                          <a:srgbClr val="184350"/>
                        </a:solidFill>
                        <a:latin typeface="Segoe UI" pitchFamily="34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0" marR="0" marT="18000" marB="3240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l-NL" sz="650" kern="1200" baseline="0" dirty="0">
                        <a:solidFill>
                          <a:srgbClr val="184350"/>
                        </a:solidFill>
                        <a:latin typeface="Segoe UI" pitchFamily="34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0" marR="0" marT="18000" marB="32400"/>
                </a:tc>
                <a:tc>
                  <a:txBody>
                    <a:bodyPr/>
                    <a:lstStyle/>
                    <a:p>
                      <a:endParaRPr lang="nl-NL" sz="650" kern="1200" baseline="0" dirty="0">
                        <a:solidFill>
                          <a:srgbClr val="184350"/>
                        </a:solidFill>
                        <a:latin typeface="Segoe UI" pitchFamily="34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0" marR="0" marT="18000" marB="3240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l-NL" sz="650" kern="1200" baseline="0" dirty="0">
                        <a:solidFill>
                          <a:srgbClr val="184350"/>
                        </a:solidFill>
                        <a:latin typeface="Segoe UI" pitchFamily="34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0" marR="0" marT="18000" marB="32400"/>
                </a:tc>
                <a:tc>
                  <a:txBody>
                    <a:bodyPr/>
                    <a:lstStyle/>
                    <a:p>
                      <a:endParaRPr lang="nl-NL" sz="650" kern="1200" baseline="0" dirty="0">
                        <a:solidFill>
                          <a:srgbClr val="184350"/>
                        </a:solidFill>
                        <a:latin typeface="Segoe UI" pitchFamily="34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0" marR="0" marT="18000" marB="3240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l-NL" sz="650" kern="1200" baseline="0" dirty="0">
                        <a:solidFill>
                          <a:srgbClr val="184350"/>
                        </a:solidFill>
                        <a:latin typeface="Segoe UI" pitchFamily="34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0" marR="0" marT="18000" marB="32400"/>
                </a:tc>
                <a:tc>
                  <a:txBody>
                    <a:bodyPr/>
                    <a:lstStyle/>
                    <a:p>
                      <a:endParaRPr lang="nl-NL" sz="650" kern="1200" baseline="0" dirty="0">
                        <a:solidFill>
                          <a:srgbClr val="184350"/>
                        </a:solidFill>
                        <a:latin typeface="Segoe UI" pitchFamily="34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0" marR="0" marT="18000" marB="3240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l-NL" sz="650" kern="1200" baseline="0" dirty="0">
                        <a:solidFill>
                          <a:srgbClr val="184350"/>
                        </a:solidFill>
                        <a:latin typeface="Segoe UI" pitchFamily="34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0" marR="0" marT="18000" marB="32400"/>
                </a:tc>
                <a:tc>
                  <a:txBody>
                    <a:bodyPr/>
                    <a:lstStyle/>
                    <a:p>
                      <a:endParaRPr lang="nl-NL" sz="650" kern="1200" baseline="0" dirty="0">
                        <a:solidFill>
                          <a:srgbClr val="184350"/>
                        </a:solidFill>
                        <a:latin typeface="Segoe UI" pitchFamily="34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0" marR="0" marT="18000" marB="3240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l-NL" sz="650" kern="1200" baseline="0" dirty="0">
                        <a:solidFill>
                          <a:srgbClr val="184350"/>
                        </a:solidFill>
                        <a:latin typeface="Segoe UI" pitchFamily="34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0" marR="0" marT="18000" marB="32400"/>
                </a:tc>
                <a:tc>
                  <a:txBody>
                    <a:bodyPr/>
                    <a:lstStyle/>
                    <a:p>
                      <a:endParaRPr lang="nl-NL" sz="650" kern="1200" baseline="0" dirty="0">
                        <a:solidFill>
                          <a:srgbClr val="184350"/>
                        </a:solidFill>
                        <a:latin typeface="Segoe UI" pitchFamily="34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0" marR="0" marT="18000" marB="3240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l-NL" sz="650" kern="1200" baseline="0" dirty="0">
                        <a:solidFill>
                          <a:srgbClr val="184350"/>
                        </a:solidFill>
                        <a:latin typeface="Segoe UI" pitchFamily="34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0" marR="0" marT="18000" marB="32400"/>
                </a:tc>
                <a:tc>
                  <a:txBody>
                    <a:bodyPr/>
                    <a:lstStyle/>
                    <a:p>
                      <a:endParaRPr lang="nl-NL" sz="650" kern="1200" baseline="0" dirty="0">
                        <a:solidFill>
                          <a:srgbClr val="184350"/>
                        </a:solidFill>
                        <a:latin typeface="Segoe UI" pitchFamily="34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0" marR="0" marT="18000" marB="3240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l-NL" sz="650" kern="1200" baseline="0" dirty="0">
                        <a:solidFill>
                          <a:srgbClr val="184350"/>
                        </a:solidFill>
                        <a:latin typeface="Segoe UI" pitchFamily="34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0" marR="0" marT="18000" marB="32400"/>
                </a:tc>
                <a:tc>
                  <a:txBody>
                    <a:bodyPr/>
                    <a:lstStyle/>
                    <a:p>
                      <a:endParaRPr lang="nl-NL" sz="650" kern="1200" baseline="0" dirty="0">
                        <a:solidFill>
                          <a:srgbClr val="184350"/>
                        </a:solidFill>
                        <a:latin typeface="Segoe UI" pitchFamily="34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0" marR="0" marT="18000" marB="3240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l-NL" sz="650" kern="1200" baseline="0" dirty="0">
                        <a:solidFill>
                          <a:srgbClr val="184350"/>
                        </a:solidFill>
                        <a:latin typeface="Segoe UI" pitchFamily="34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0" marR="0" marT="18000" marB="32400"/>
                </a:tc>
                <a:tc>
                  <a:txBody>
                    <a:bodyPr/>
                    <a:lstStyle/>
                    <a:p>
                      <a:endParaRPr lang="nl-NL" sz="650" kern="1200" baseline="0" dirty="0">
                        <a:solidFill>
                          <a:srgbClr val="184350"/>
                        </a:solidFill>
                        <a:latin typeface="Segoe UI" pitchFamily="34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0" marR="0" marT="18000" marB="3240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l-NL" sz="650" kern="1200" baseline="0" dirty="0">
                        <a:solidFill>
                          <a:srgbClr val="184350"/>
                        </a:solidFill>
                        <a:latin typeface="Segoe UI" pitchFamily="34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0" marR="0" marT="18000" marB="32400"/>
                </a:tc>
                <a:tc>
                  <a:txBody>
                    <a:bodyPr/>
                    <a:lstStyle/>
                    <a:p>
                      <a:endParaRPr lang="nl-NL" sz="650" kern="1200" baseline="0" dirty="0">
                        <a:solidFill>
                          <a:srgbClr val="184350"/>
                        </a:solidFill>
                        <a:latin typeface="Segoe UI" pitchFamily="34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0" marR="0" marT="18000" marB="32400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nl-NL" sz="650" kern="1200" baseline="0" dirty="0">
                        <a:solidFill>
                          <a:srgbClr val="184350"/>
                        </a:solidFill>
                        <a:latin typeface="Segoe UI" pitchFamily="34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0" marR="0" marT="18000" marB="32400"/>
                </a:tc>
                <a:tc>
                  <a:txBody>
                    <a:bodyPr/>
                    <a:lstStyle/>
                    <a:p>
                      <a:endParaRPr lang="nl-NL" sz="650" kern="1200" baseline="0" dirty="0">
                        <a:solidFill>
                          <a:srgbClr val="184350"/>
                        </a:solidFill>
                        <a:latin typeface="Segoe UI" pitchFamily="34" charset="0"/>
                        <a:ea typeface="Segoe UI" pitchFamily="34" charset="0"/>
                        <a:cs typeface="Segoe UI" pitchFamily="34" charset="0"/>
                      </a:endParaRPr>
                    </a:p>
                  </a:txBody>
                  <a:tcPr marL="0" marR="0" marT="18000" marB="32400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3267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plai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 userDrawn="1"/>
        </p:nvSpPr>
        <p:spPr>
          <a:xfrm>
            <a:off x="0" y="801688"/>
            <a:ext cx="9144000" cy="4075111"/>
          </a:xfrm>
          <a:prstGeom prst="rect">
            <a:avLst/>
          </a:prstGeom>
          <a:solidFill>
            <a:srgbClr val="F3F7F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700" y="1287463"/>
            <a:ext cx="7850189" cy="42862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2200"/>
              </a:lnSpc>
              <a:defRPr sz="2200" b="0" kern="15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7968355" y="4876800"/>
            <a:ext cx="527246" cy="2667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>
              <a:defRPr sz="1100" b="0">
                <a:solidFill>
                  <a:srgbClr val="184350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44259A67-670E-4C64-97AA-2ABF111DB1C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1"/>
          </p:nvPr>
        </p:nvSpPr>
        <p:spPr>
          <a:xfrm>
            <a:off x="647700" y="1716087"/>
            <a:ext cx="7847901" cy="2644775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03267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numeratio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 userDrawn="1"/>
        </p:nvSpPr>
        <p:spPr>
          <a:xfrm>
            <a:off x="0" y="801688"/>
            <a:ext cx="9144000" cy="4075111"/>
          </a:xfrm>
          <a:prstGeom prst="rect">
            <a:avLst/>
          </a:prstGeom>
          <a:solidFill>
            <a:srgbClr val="F3F7F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700" y="1287463"/>
            <a:ext cx="7850189" cy="42862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2200"/>
              </a:lnSpc>
              <a:defRPr sz="2200" b="0" kern="15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7968355" y="4876800"/>
            <a:ext cx="527246" cy="2667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>
              <a:defRPr sz="1100" b="0">
                <a:solidFill>
                  <a:srgbClr val="184350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44259A67-670E-4C64-97AA-2ABF111DB1C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ijdelijke aanduiding voor tekst 8"/>
          <p:cNvSpPr>
            <a:spLocks noGrp="1"/>
          </p:cNvSpPr>
          <p:nvPr>
            <p:ph type="body" sz="quarter" idx="10"/>
          </p:nvPr>
        </p:nvSpPr>
        <p:spPr>
          <a:xfrm>
            <a:off x="647700" y="1716088"/>
            <a:ext cx="7847901" cy="2644775"/>
          </a:xfrm>
        </p:spPr>
        <p:txBody>
          <a:bodyPr>
            <a:noAutofit/>
          </a:bodyPr>
          <a:lstStyle>
            <a:lvl1pPr marL="230400" indent="-230400">
              <a:buFont typeface="Segoe UI Semibold" pitchFamily="34" charset="0"/>
              <a:buChar char="˗"/>
              <a:defRPr/>
            </a:lvl1pPr>
            <a:lvl2pPr marL="576900" indent="-342900">
              <a:buFont typeface="Segoe UI Semibold" pitchFamily="34" charset="0"/>
              <a:buChar char="·"/>
              <a:defRPr/>
            </a:lvl2pPr>
            <a:lvl3pPr marL="709200" indent="-230400">
              <a:buFont typeface="Segoe UI Semibold" pitchFamily="34" charset="0"/>
              <a:buChar char="˗"/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03267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 userDrawn="1"/>
        </p:nvSpPr>
        <p:spPr>
          <a:xfrm>
            <a:off x="0" y="801688"/>
            <a:ext cx="9144000" cy="4075111"/>
          </a:xfrm>
          <a:prstGeom prst="rect">
            <a:avLst/>
          </a:prstGeom>
          <a:solidFill>
            <a:srgbClr val="F3F7F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700" y="1287463"/>
            <a:ext cx="7850189" cy="42862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2200"/>
              </a:lnSpc>
              <a:defRPr sz="2200" b="0" kern="15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ijdelijke aanduiding voor afbeelding 6"/>
          <p:cNvSpPr>
            <a:spLocks noGrp="1"/>
          </p:cNvSpPr>
          <p:nvPr>
            <p:ph type="pic" sz="quarter" idx="11"/>
          </p:nvPr>
        </p:nvSpPr>
        <p:spPr>
          <a:xfrm>
            <a:off x="647700" y="3256800"/>
            <a:ext cx="2880000" cy="1620000"/>
          </a:xfrm>
          <a:solidFill>
            <a:srgbClr val="184350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7968355" y="4876800"/>
            <a:ext cx="527246" cy="2667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>
              <a:defRPr sz="1100" b="0">
                <a:solidFill>
                  <a:srgbClr val="184350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44259A67-670E-4C64-97AA-2ABF111DB1C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jdelijke aanduiding voor tekst 8"/>
          <p:cNvSpPr>
            <a:spLocks noGrp="1"/>
          </p:cNvSpPr>
          <p:nvPr>
            <p:ph type="body" sz="quarter" idx="10"/>
          </p:nvPr>
        </p:nvSpPr>
        <p:spPr>
          <a:xfrm>
            <a:off x="647700" y="1716088"/>
            <a:ext cx="7847901" cy="3160711"/>
          </a:xfrm>
        </p:spPr>
        <p:txBody>
          <a:bodyPr>
            <a:noAutofit/>
          </a:bodyPr>
          <a:lstStyle>
            <a:lvl1pPr marL="230400" indent="-230400">
              <a:buFont typeface="Segoe UI Semibold" pitchFamily="34" charset="0"/>
              <a:buChar char="˗"/>
              <a:defRPr/>
            </a:lvl1pPr>
            <a:lvl2pPr marL="576900" indent="-342900">
              <a:buFont typeface="Segoe UI Semibold" pitchFamily="34" charset="0"/>
              <a:buChar char="·"/>
              <a:defRPr/>
            </a:lvl2pPr>
            <a:lvl3pPr marL="709200" indent="-230400">
              <a:buFont typeface="Segoe UI Semibold" pitchFamily="34" charset="0"/>
              <a:buChar char="˗"/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03267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 userDrawn="1"/>
        </p:nvSpPr>
        <p:spPr>
          <a:xfrm>
            <a:off x="0" y="801688"/>
            <a:ext cx="9144000" cy="4075111"/>
          </a:xfrm>
          <a:prstGeom prst="rect">
            <a:avLst/>
          </a:prstGeom>
          <a:solidFill>
            <a:srgbClr val="F3F7F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jdelijke aanduiding voor afbeelding 3"/>
          <p:cNvSpPr>
            <a:spLocks noGrp="1"/>
          </p:cNvSpPr>
          <p:nvPr>
            <p:ph type="pic" sz="quarter" idx="10"/>
          </p:nvPr>
        </p:nvSpPr>
        <p:spPr>
          <a:xfrm>
            <a:off x="0" y="801688"/>
            <a:ext cx="9144000" cy="1932082"/>
          </a:xfrm>
          <a:solidFill>
            <a:srgbClr val="184350"/>
          </a:solidFill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49987" y="3219545"/>
            <a:ext cx="7845613" cy="428625"/>
          </a:xfrm>
        </p:spPr>
        <p:txBody>
          <a:bodyPr lIns="0" tIns="0" rIns="180000" bIns="0" anchor="t">
            <a:noAutofit/>
          </a:bodyPr>
          <a:lstStyle>
            <a:lvl1pPr algn="l">
              <a:lnSpc>
                <a:spcPts val="2200"/>
              </a:lnSpc>
              <a:defRPr sz="2200" b="1" kern="15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7968355" y="4876800"/>
            <a:ext cx="527246" cy="2667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>
              <a:defRPr sz="1100" b="0">
                <a:solidFill>
                  <a:srgbClr val="184350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44259A67-670E-4C64-97AA-2ABF111DB1C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jdelijke aanduiding voor tekst 8"/>
          <p:cNvSpPr>
            <a:spLocks noGrp="1"/>
          </p:cNvSpPr>
          <p:nvPr>
            <p:ph type="body" sz="quarter" idx="11"/>
          </p:nvPr>
        </p:nvSpPr>
        <p:spPr>
          <a:xfrm>
            <a:off x="649987" y="3648171"/>
            <a:ext cx="7847901" cy="1228628"/>
          </a:xfrm>
        </p:spPr>
        <p:txBody>
          <a:bodyPr>
            <a:noAutofit/>
          </a:bodyPr>
          <a:lstStyle>
            <a:lvl1pPr marL="230400" indent="-230400">
              <a:buFont typeface="Segoe UI Semibold" pitchFamily="34" charset="0"/>
              <a:buChar char="˗"/>
              <a:defRPr/>
            </a:lvl1pPr>
            <a:lvl2pPr marL="576900" indent="-342900">
              <a:buFont typeface="Segoe UI Semibold" pitchFamily="34" charset="0"/>
              <a:buChar char="·"/>
              <a:defRPr/>
            </a:lvl2pPr>
            <a:lvl3pPr marL="709200" indent="-230400">
              <a:buFont typeface="Segoe UI Semibold" pitchFamily="34" charset="0"/>
              <a:buChar char="˗"/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604291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full-screen (no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15"/>
          <p:cNvSpPr>
            <a:spLocks noGrp="1"/>
          </p:cNvSpPr>
          <p:nvPr>
            <p:ph type="pic" sz="quarter" idx="10"/>
          </p:nvPr>
        </p:nvSpPr>
        <p:spPr>
          <a:xfrm>
            <a:off x="0" y="801688"/>
            <a:ext cx="9144000" cy="4075112"/>
          </a:xfrm>
          <a:solidFill>
            <a:srgbClr val="184350"/>
          </a:solidFill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7968355" y="4876800"/>
            <a:ext cx="527246" cy="2667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>
              <a:defRPr sz="1100" b="0">
                <a:solidFill>
                  <a:srgbClr val="184350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44259A67-670E-4C64-97AA-2ABF111DB1C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0295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full-screen (title top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15"/>
          <p:cNvSpPr>
            <a:spLocks noGrp="1"/>
          </p:cNvSpPr>
          <p:nvPr>
            <p:ph type="pic" sz="quarter" idx="10"/>
          </p:nvPr>
        </p:nvSpPr>
        <p:spPr>
          <a:xfrm>
            <a:off x="0" y="801688"/>
            <a:ext cx="9144000" cy="4075112"/>
          </a:xfrm>
          <a:solidFill>
            <a:srgbClr val="184350"/>
          </a:solidFill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647701" y="1287463"/>
            <a:ext cx="7850188" cy="42862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2200"/>
              </a:lnSpc>
              <a:defRPr sz="2200" b="0" kern="15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7968355" y="4876800"/>
            <a:ext cx="527246" cy="2667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>
              <a:defRPr sz="1100" b="0">
                <a:solidFill>
                  <a:srgbClr val="184350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fld id="{44259A67-670E-4C64-97AA-2ABF111DB1C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0295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7700" y="1287463"/>
            <a:ext cx="7850188" cy="63620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nl-NL" dirty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7700" y="1923669"/>
            <a:ext cx="7850188" cy="243719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GB" dirty="0"/>
          </a:p>
        </p:txBody>
      </p:sp>
      <p:pic>
        <p:nvPicPr>
          <p:cNvPr id="5" name="Afbeelding 4" descr="LogoWB_Color.jpg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648000" y="216000"/>
            <a:ext cx="1324800" cy="344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546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6" r:id="rId2"/>
    <p:sldLayoutId id="2147483667" r:id="rId3"/>
    <p:sldLayoutId id="2147483650" r:id="rId4"/>
    <p:sldLayoutId id="2147483663" r:id="rId5"/>
    <p:sldLayoutId id="2147483659" r:id="rId6"/>
    <p:sldLayoutId id="2147483658" r:id="rId7"/>
    <p:sldLayoutId id="2147483653" r:id="rId8"/>
    <p:sldLayoutId id="2147483664" r:id="rId9"/>
    <p:sldLayoutId id="2147483654" r:id="rId10"/>
    <p:sldLayoutId id="2147483655" r:id="rId11"/>
    <p:sldLayoutId id="2147483665" r:id="rId12"/>
    <p:sldLayoutId id="2147483656" r:id="rId13"/>
  </p:sldLayoutIdLst>
  <p:hf hdr="0" ftr="0"/>
  <p:txStyles>
    <p:titleStyle>
      <a:lvl1pPr algn="l" defTabSz="457200" rtl="0" eaLnBrk="1" latinLnBrk="0" hangingPunct="1">
        <a:lnSpc>
          <a:spcPts val="2200"/>
        </a:lnSpc>
        <a:spcBef>
          <a:spcPct val="0"/>
        </a:spcBef>
        <a:buNone/>
        <a:defRPr sz="2200" b="0" kern="1200">
          <a:solidFill>
            <a:srgbClr val="005D76"/>
          </a:solidFill>
          <a:latin typeface="Segoe UI Semibold" pitchFamily="34" charset="0"/>
          <a:ea typeface="+mj-ea"/>
          <a:cs typeface="Arial" pitchFamily="34" charset="0"/>
        </a:defRPr>
      </a:lvl1pPr>
    </p:titleStyle>
    <p:bodyStyle>
      <a:lvl1pPr marL="0" indent="0" algn="l" defTabSz="457200" rtl="0" eaLnBrk="1" latinLnBrk="0" hangingPunct="1">
        <a:lnSpc>
          <a:spcPct val="150000"/>
        </a:lnSpc>
        <a:spcBef>
          <a:spcPts val="0"/>
        </a:spcBef>
        <a:buFont typeface="Arial" pitchFamily="34" charset="0"/>
        <a:buNone/>
        <a:defRPr lang="nl-NL" sz="1600" kern="1200" dirty="0" smtClean="0">
          <a:solidFill>
            <a:srgbClr val="184350"/>
          </a:solidFill>
          <a:latin typeface="Segoe UI" pitchFamily="34" charset="0"/>
          <a:ea typeface="Segoe UI" pitchFamily="34" charset="0"/>
          <a:cs typeface="Segoe UI" pitchFamily="34" charset="0"/>
        </a:defRPr>
      </a:lvl1pPr>
      <a:lvl2pPr marL="228600" indent="-228600" algn="l" defTabSz="457200" rtl="0" eaLnBrk="1" latinLnBrk="0" hangingPunct="1">
        <a:lnSpc>
          <a:spcPct val="150000"/>
        </a:lnSpc>
        <a:spcBef>
          <a:spcPts val="0"/>
        </a:spcBef>
        <a:buFont typeface="Segoe UI Semibold" pitchFamily="34" charset="0"/>
        <a:buChar char="˗"/>
        <a:defRPr lang="nl-NL" sz="1600" kern="1200" dirty="0" smtClean="0">
          <a:solidFill>
            <a:srgbClr val="184350"/>
          </a:solidFill>
          <a:latin typeface="Segoe UI" pitchFamily="34" charset="0"/>
          <a:ea typeface="Segoe UI" pitchFamily="34" charset="0"/>
          <a:cs typeface="Segoe UI" pitchFamily="34" charset="0"/>
        </a:defRPr>
      </a:lvl2pPr>
      <a:lvl3pPr marL="479425" indent="-242888" algn="l" defTabSz="457200" rtl="0" eaLnBrk="1" latinLnBrk="0" hangingPunct="1">
        <a:lnSpc>
          <a:spcPct val="150000"/>
        </a:lnSpc>
        <a:spcBef>
          <a:spcPts val="0"/>
        </a:spcBef>
        <a:buFont typeface="Segoe UI Semibold" pitchFamily="34" charset="0"/>
        <a:buChar char="·"/>
        <a:defRPr lang="nl-NL" sz="1600" kern="1200" dirty="0" smtClean="0">
          <a:solidFill>
            <a:srgbClr val="184350"/>
          </a:solidFill>
          <a:latin typeface="Segoe UI" pitchFamily="34" charset="0"/>
          <a:ea typeface="Segoe UI" pitchFamily="34" charset="0"/>
          <a:cs typeface="Segoe UI" pitchFamily="34" charset="0"/>
        </a:defRPr>
      </a:lvl3pPr>
      <a:lvl4pPr marL="701675" indent="-228600" algn="l" defTabSz="457200" rtl="0" eaLnBrk="1" latinLnBrk="0" hangingPunct="1">
        <a:lnSpc>
          <a:spcPct val="150000"/>
        </a:lnSpc>
        <a:spcBef>
          <a:spcPts val="0"/>
        </a:spcBef>
        <a:buFont typeface="Segoe UI Semibold" pitchFamily="34" charset="0"/>
        <a:buChar char="˗"/>
        <a:defRPr lang="nl-NL" sz="1600" kern="1200" dirty="0" smtClean="0">
          <a:solidFill>
            <a:srgbClr val="184350"/>
          </a:solidFill>
          <a:latin typeface="Segoe UI" pitchFamily="34" charset="0"/>
          <a:ea typeface="Segoe UI" pitchFamily="34" charset="0"/>
          <a:cs typeface="Segoe UI" pitchFamily="34" charset="0"/>
        </a:defRPr>
      </a:lvl4pPr>
      <a:lvl5pPr marL="708025" indent="-234950" algn="l" defTabSz="457200" rtl="0" eaLnBrk="1" latinLnBrk="0" hangingPunct="1">
        <a:lnSpc>
          <a:spcPct val="150000"/>
        </a:lnSpc>
        <a:spcBef>
          <a:spcPts val="0"/>
        </a:spcBef>
        <a:buFont typeface="Segoe UI Semibold" pitchFamily="34" charset="0"/>
        <a:buChar char="˗"/>
        <a:defRPr lang="en-GB" sz="1600" kern="1200" dirty="0">
          <a:solidFill>
            <a:srgbClr val="184350"/>
          </a:solidFill>
          <a:latin typeface="Segoe UI" pitchFamily="34" charset="0"/>
          <a:ea typeface="Segoe UI" pitchFamily="34" charset="0"/>
          <a:cs typeface="Segoe UI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EA384503-7512-47D0-8FB1-133053C718C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137" b="137"/>
          <a:stretch>
            <a:fillRect/>
          </a:stretch>
        </p:blipFill>
        <p:spPr>
          <a:xfrm>
            <a:off x="0" y="801688"/>
            <a:ext cx="9144000" cy="4075112"/>
          </a:xfrm>
        </p:spPr>
      </p:pic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Eenheid in variatie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nl-NL" dirty="0"/>
              <a:t>Leerpunten uit de pilots van de handreiking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nl-NL" dirty="0"/>
              <a:t>Tessa van der Wijngaart (</a:t>
            </a:r>
            <a:r>
              <a:rPr lang="nl-NL" dirty="0" err="1"/>
              <a:t>Witteveen+Bos</a:t>
            </a:r>
            <a:r>
              <a:rPr lang="nl-NL" dirty="0"/>
              <a:t>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9612A39D-237B-489B-BC82-26AB0DE67FD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20289" b="20289"/>
          <a:stretch>
            <a:fillRect/>
          </a:stretch>
        </p:blipFill>
        <p:spPr/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C3CBC76-F8C8-4C4B-B770-807C0E78C8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259A67-670E-4C64-97AA-2ABF111DB1CB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409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28D66C-023E-4618-976E-15599A3CF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deden we bij de pilots?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8A180D9-3675-47D9-B4D7-25DDE7157C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259A67-670E-4C64-97AA-2ABF111DB1C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598412-B08C-48CA-8CCC-90C6AE360F1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nl-NL" dirty="0"/>
              <a:t>Hoe is de doelafleiding tot nu toe gedaan?</a:t>
            </a:r>
          </a:p>
          <a:p>
            <a:endParaRPr lang="nl-NL" dirty="0"/>
          </a:p>
          <a:p>
            <a:r>
              <a:rPr lang="nl-NL" dirty="0"/>
              <a:t>Aan de hand van nieuwe handreiking casus grof doorlopen</a:t>
            </a:r>
          </a:p>
          <a:p>
            <a:endParaRPr lang="nl-NL" dirty="0"/>
          </a:p>
          <a:p>
            <a:r>
              <a:rPr lang="nl-NL" dirty="0"/>
              <a:t>Technisch inhoudelijk en bestuurlijk</a:t>
            </a:r>
          </a:p>
        </p:txBody>
      </p:sp>
    </p:spTree>
    <p:extLst>
      <p:ext uri="{BB962C8B-B14F-4D97-AF65-F5344CB8AC3E}">
        <p14:creationId xmlns:p14="http://schemas.microsoft.com/office/powerpoint/2010/main" val="996522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0AC328C-E446-4931-8142-9633C5681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259A67-670E-4C64-97AA-2ABF111DB1CB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D32F218-1599-4C17-B8BE-5E90D09075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843558"/>
            <a:ext cx="3660998" cy="363659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3FACB9E-FE84-40F6-A697-0C87598968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3400" y="2000250"/>
            <a:ext cx="4800600" cy="31432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3D2BA51-57C7-40B4-938C-D6DA31E2F1A3}"/>
              </a:ext>
            </a:extLst>
          </p:cNvPr>
          <p:cNvSpPr txBox="1"/>
          <p:nvPr/>
        </p:nvSpPr>
        <p:spPr>
          <a:xfrm>
            <a:off x="4167286" y="843558"/>
            <a:ext cx="13087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200" kern="1500" dirty="0">
                <a:solidFill>
                  <a:srgbClr val="005D76"/>
                </a:solidFill>
                <a:latin typeface="Segoe UI Semibold" pitchFamily="34" charset="0"/>
                <a:ea typeface="+mj-ea"/>
                <a:cs typeface="Arial" pitchFamily="34" charset="0"/>
              </a:rPr>
              <a:t>Wie?</a:t>
            </a:r>
            <a:endParaRPr lang="nl-NL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219073D-C00D-48AE-977B-75AC2C124C73}"/>
              </a:ext>
            </a:extLst>
          </p:cNvPr>
          <p:cNvSpPr txBox="1"/>
          <p:nvPr/>
        </p:nvSpPr>
        <p:spPr>
          <a:xfrm>
            <a:off x="5658767" y="1426845"/>
            <a:ext cx="13087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200" kern="1500" dirty="0">
                <a:solidFill>
                  <a:srgbClr val="005D76"/>
                </a:solidFill>
                <a:latin typeface="Segoe UI Semibold" pitchFamily="34" charset="0"/>
                <a:ea typeface="+mj-ea"/>
                <a:cs typeface="Arial" pitchFamily="34" charset="0"/>
              </a:rPr>
              <a:t>Hoe?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142218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5086CBF7-F618-49F6-9496-AA06DA45747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C4E91D-A255-4EEE-AE01-663D34F744E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21A3E3-DDD9-4150-A795-668FB1F8CF8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DFFAB2F-C869-440D-8E79-192243AD51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736" y="172158"/>
            <a:ext cx="6400753" cy="4693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4889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01275D-832F-461D-81B6-9028B020A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Een aantal overkoepelende uitkomsten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159E158-9FA1-4DC3-989C-41475672EA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259A67-670E-4C64-97AA-2ABF111DB1C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DD991A-13C8-44AF-9763-195070237AF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nl-NL" dirty="0"/>
              <a:t>Dominanter oproepen tot kritisch doorlopen alle stappen elke 6 jaar, conform cyclische </a:t>
            </a:r>
            <a:r>
              <a:rPr lang="nl-NL" dirty="0" err="1"/>
              <a:t>KRW</a:t>
            </a:r>
            <a:r>
              <a:rPr lang="nl-NL" dirty="0"/>
              <a:t>-gedachte;</a:t>
            </a:r>
          </a:p>
          <a:p>
            <a:r>
              <a:rPr lang="nl-NL" dirty="0"/>
              <a:t>Dominanter oproepen tot uitvoeren van systeemanalyse als dat nog niet gebeurd is;</a:t>
            </a:r>
          </a:p>
          <a:p>
            <a:r>
              <a:rPr lang="nl-NL" dirty="0"/>
              <a:t>Opties schetsen voor maatschappelijke afweging (SF Context, mini </a:t>
            </a:r>
            <a:r>
              <a:rPr lang="nl-NL" dirty="0" err="1"/>
              <a:t>MKBA</a:t>
            </a:r>
            <a:r>
              <a:rPr lang="nl-NL" dirty="0"/>
              <a:t>, …)</a:t>
            </a:r>
          </a:p>
          <a:p>
            <a:r>
              <a:rPr lang="nl-NL" dirty="0"/>
              <a:t>Toevoegen voorbeelden bij enkele stappen vanuit de pilots</a:t>
            </a:r>
          </a:p>
          <a:p>
            <a:r>
              <a:rPr lang="nl-NL" dirty="0"/>
              <a:t>De handreiking kan geen instructie worden (te complex en </a:t>
            </a:r>
            <a:r>
              <a:rPr lang="nl-NL" dirty="0" err="1"/>
              <a:t>casusspecifiek</a:t>
            </a:r>
            <a:r>
              <a:rPr lang="nl-NL" dirty="0"/>
              <a:t>). Een deel van de waterbeheerders verwacht dit wel.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131707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E9A8A6-3C3C-471B-94E0-706F6B09EF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Nog een paar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E702CB3-84EB-490C-8F4B-FA83429C75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259A67-670E-4C64-97AA-2ABF111DB1C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40E5B3-B4E9-4EA3-A88D-A6140A22F8F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nl-NL" dirty="0"/>
              <a:t>Veel behoefte aan duidelijk juridisch kader – doelaanpassing, vertraging, verlaging</a:t>
            </a:r>
          </a:p>
          <a:p>
            <a:r>
              <a:rPr lang="nl-NL" dirty="0"/>
              <a:t>Duidelijkheid over juridische kaders en bestuurlijke ruimte</a:t>
            </a:r>
          </a:p>
          <a:p>
            <a:r>
              <a:rPr lang="nl-NL" dirty="0"/>
              <a:t>Kortere handreiking wordt als prettig ervaren</a:t>
            </a:r>
          </a:p>
          <a:p>
            <a:r>
              <a:rPr lang="nl-NL" dirty="0"/>
              <a:t>Redeneerlijnen zijn belangrijk, die helpen de waterbeheerders</a:t>
            </a:r>
          </a:p>
          <a:p>
            <a:r>
              <a:rPr lang="nl-NL" dirty="0"/>
              <a:t>Rollen van verschillende overheden, meer handreiking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506030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EC8F6CA2-0D53-44A9-8479-45CB8557A63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137" b="137"/>
          <a:stretch>
            <a:fillRect/>
          </a:stretch>
        </p:blipFill>
        <p:spPr>
          <a:xfrm>
            <a:off x="0" y="801688"/>
            <a:ext cx="9144000" cy="4075112"/>
          </a:xfrm>
        </p:spPr>
      </p:pic>
      <p:sp>
        <p:nvSpPr>
          <p:cNvPr id="3" name="Tijdelijke aanduiding voor tekst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nl-NL" dirty="0" err="1"/>
              <a:t>www.witteveenbos.com</a:t>
            </a:r>
            <a:endParaRPr lang="nl-NL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nieuwe-wb-presentatie">
  <a:themeElements>
    <a:clrScheme name="Witteveen+Bos">
      <a:dk1>
        <a:srgbClr val="000000"/>
      </a:dk1>
      <a:lt1>
        <a:srgbClr val="FFFFFF"/>
      </a:lt1>
      <a:dk2>
        <a:srgbClr val="F3F7FC"/>
      </a:dk2>
      <a:lt2>
        <a:srgbClr val="FFFFFF"/>
      </a:lt2>
      <a:accent1>
        <a:srgbClr val="005D76"/>
      </a:accent1>
      <a:accent2>
        <a:srgbClr val="81D0F7"/>
      </a:accent2>
      <a:accent3>
        <a:srgbClr val="0097D9"/>
      </a:accent3>
      <a:accent4>
        <a:srgbClr val="15292F"/>
      </a:accent4>
      <a:accent5>
        <a:srgbClr val="BDE5FB"/>
      </a:accent5>
      <a:accent6>
        <a:srgbClr val="49B5E4"/>
      </a:accent6>
      <a:hlink>
        <a:srgbClr val="005D76"/>
      </a:hlink>
      <a:folHlink>
        <a:srgbClr val="C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nieuwe-wb-presentatie-16-9</Template>
  <TotalTime>179</TotalTime>
  <Words>179</Words>
  <Application>Microsoft Office PowerPoint</Application>
  <PresentationFormat>On-screen Show (16:9)</PresentationFormat>
  <Paragraphs>29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Ebrima</vt:lpstr>
      <vt:lpstr>Segoe UI</vt:lpstr>
      <vt:lpstr>Segoe UI Light</vt:lpstr>
      <vt:lpstr>Segoe UI Semibold</vt:lpstr>
      <vt:lpstr>nieuwe-wb-presentatie</vt:lpstr>
      <vt:lpstr>PowerPoint Presentation</vt:lpstr>
      <vt:lpstr>PowerPoint Presentation</vt:lpstr>
      <vt:lpstr>Wat deden we bij de pilots?</vt:lpstr>
      <vt:lpstr>PowerPoint Presentation</vt:lpstr>
      <vt:lpstr>PowerPoint Presentation</vt:lpstr>
      <vt:lpstr>Een aantal overkoepelende uitkomsten</vt:lpstr>
      <vt:lpstr>Nog een paar</vt:lpstr>
      <vt:lpstr>PowerPoint Presentation</vt:lpstr>
    </vt:vector>
  </TitlesOfParts>
  <Company>Witteveen+Bos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Tessa van der Wijngaart</dc:creator>
  <cp:lastModifiedBy>Tessa van der Wijngaart</cp:lastModifiedBy>
  <cp:revision>12</cp:revision>
  <cp:lastPrinted>2014-10-08T14:54:58Z</cp:lastPrinted>
  <dcterms:created xsi:type="dcterms:W3CDTF">2017-11-14T19:26:34Z</dcterms:created>
  <dcterms:modified xsi:type="dcterms:W3CDTF">2017-11-15T08:55:55Z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aal">
    <vt:lpwstr>nl</vt:lpwstr>
  </property>
</Properties>
</file>