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7" r:id="rId3"/>
    <p:sldId id="279" r:id="rId4"/>
    <p:sldId id="273" r:id="rId5"/>
    <p:sldId id="280" r:id="rId6"/>
    <p:sldId id="269" r:id="rId7"/>
    <p:sldId id="270" r:id="rId8"/>
    <p:sldId id="281" r:id="rId9"/>
    <p:sldId id="271" r:id="rId10"/>
    <p:sldId id="274" r:id="rId11"/>
    <p:sldId id="275" r:id="rId12"/>
    <p:sldId id="282" r:id="rId13"/>
    <p:sldId id="278" r:id="rId14"/>
    <p:sldId id="266" r:id="rId1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05">
          <p15:clr>
            <a:srgbClr val="A4A3A4"/>
          </p15:clr>
        </p15:guide>
        <p15:guide id="2" orient="horz" pos="3072">
          <p15:clr>
            <a:srgbClr val="A4A3A4"/>
          </p15:clr>
        </p15:guide>
        <p15:guide id="3" orient="horz" pos="2747">
          <p15:clr>
            <a:srgbClr val="A4A3A4"/>
          </p15:clr>
        </p15:guide>
        <p15:guide id="4" orient="horz" pos="811">
          <p15:clr>
            <a:srgbClr val="A4A3A4"/>
          </p15:clr>
        </p15:guide>
        <p15:guide id="5" pos="408">
          <p15:clr>
            <a:srgbClr val="A4A3A4"/>
          </p15:clr>
        </p15:guide>
        <p15:guide id="6" pos="535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184350"/>
    <a:srgbClr val="005D76"/>
    <a:srgbClr val="388CB6"/>
    <a:srgbClr val="3E5C6C"/>
    <a:srgbClr val="F3F7FC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43" autoAdjust="0"/>
  </p:normalViewPr>
  <p:slideViewPr>
    <p:cSldViewPr snapToObjects="1">
      <p:cViewPr varScale="1">
        <p:scale>
          <a:sx n="95" d="100"/>
          <a:sy n="95" d="100"/>
        </p:scale>
        <p:origin x="690" y="72"/>
      </p:cViewPr>
      <p:guideLst>
        <p:guide orient="horz" pos="505"/>
        <p:guide orient="horz" pos="3072"/>
        <p:guide orient="horz" pos="2747"/>
        <p:guide orient="horz" pos="811"/>
        <p:guide pos="408"/>
        <p:guide pos="53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Objects="1" showGuides="1">
      <p:cViewPr varScale="1">
        <p:scale>
          <a:sx n="82" d="100"/>
          <a:sy n="82" d="100"/>
        </p:scale>
        <p:origin x="-313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C507DF-2202-4BA8-BDB6-4A94C4E1249F}" type="datetimeFigureOut">
              <a:rPr lang="en-GB" smtClean="0"/>
              <a:pPr/>
              <a:t>15/11/2017</a:t>
            </a:fld>
            <a:endParaRPr lang="en-GB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4BE544-F562-4C35-A9FD-B90A56CB17EB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F1831F-9B2E-456E-A65A-E6850032F803}" type="datetimeFigureOut">
              <a:rPr lang="nl-NL" smtClean="0"/>
              <a:pPr/>
              <a:t>15-11-2017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FCCD01-D426-423B-AF6B-42A66387078E}" type="slidenum">
              <a:rPr lang="nl-NL" smtClean="0"/>
              <a:pPr/>
              <a:t>‹#›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jdelijke aanduiding voor afbeelding 15"/>
          <p:cNvSpPr>
            <a:spLocks noGrp="1"/>
          </p:cNvSpPr>
          <p:nvPr>
            <p:ph type="pic" sz="quarter" idx="10"/>
          </p:nvPr>
        </p:nvSpPr>
        <p:spPr>
          <a:xfrm>
            <a:off x="0" y="801688"/>
            <a:ext cx="9144000" cy="4075112"/>
          </a:xfrm>
          <a:solidFill>
            <a:srgbClr val="184350"/>
          </a:solidFill>
        </p:spPr>
        <p:txBody>
          <a:bodyPr>
            <a:normAutofit/>
          </a:bodyPr>
          <a:lstStyle>
            <a:lvl1pPr>
              <a:defRPr sz="1600">
                <a:solidFill>
                  <a:srgbClr val="F3F7FC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79681" y="3182008"/>
            <a:ext cx="6518207" cy="790380"/>
          </a:xfrm>
        </p:spPr>
        <p:txBody>
          <a:bodyPr wrap="square" lIns="0" tIns="0" rIns="0" bIns="0" anchor="b" anchorCtr="0">
            <a:noAutofit/>
          </a:bodyPr>
          <a:lstStyle>
            <a:lvl1pPr marL="0" indent="0" algn="r">
              <a:lnSpc>
                <a:spcPts val="3600"/>
              </a:lnSpc>
              <a:spcBef>
                <a:spcPts val="0"/>
              </a:spcBef>
              <a:buNone/>
              <a:defRPr sz="3600" b="0" kern="3000" spc="0" normalizeH="0" baseline="0">
                <a:solidFill>
                  <a:schemeClr val="bg1"/>
                </a:solidFill>
                <a:latin typeface="Segoe UI Light" pitchFamily="34" charset="0"/>
                <a:ea typeface="Ebrima" pitchFamily="2" charset="0"/>
                <a:cs typeface="Ebrima" pitchFamily="2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2" name="Tijdelijke aanduiding voor tekst 21"/>
          <p:cNvSpPr>
            <a:spLocks noGrp="1"/>
          </p:cNvSpPr>
          <p:nvPr>
            <p:ph type="body" sz="quarter" idx="11"/>
          </p:nvPr>
        </p:nvSpPr>
        <p:spPr>
          <a:xfrm>
            <a:off x="1979677" y="3972388"/>
            <a:ext cx="6518209" cy="388475"/>
          </a:xfrm>
        </p:spPr>
        <p:txBody>
          <a:bodyPr lIns="0" tIns="0" rIns="0" bIns="0" anchor="t">
            <a:no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buFontTx/>
              <a:buNone/>
              <a:defRPr sz="1200" b="1" baseline="0">
                <a:solidFill>
                  <a:schemeClr val="bg1"/>
                </a:solidFill>
              </a:defRPr>
            </a:lvl1pPr>
            <a:lvl2pPr>
              <a:defRPr>
                <a:solidFill>
                  <a:srgbClr val="F3F7FC"/>
                </a:solidFill>
              </a:defRPr>
            </a:lvl2pPr>
            <a:lvl3pPr>
              <a:defRPr>
                <a:solidFill>
                  <a:srgbClr val="F3F7FC"/>
                </a:solidFill>
              </a:defRPr>
            </a:lvl3pPr>
            <a:lvl4pPr>
              <a:defRPr>
                <a:solidFill>
                  <a:srgbClr val="F3F7FC"/>
                </a:solidFill>
              </a:defRPr>
            </a:lvl4pPr>
            <a:lvl5pPr>
              <a:defRPr>
                <a:solidFill>
                  <a:srgbClr val="F3F7FC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Tijdelijke aanduiding voor tekst 21"/>
          <p:cNvSpPr>
            <a:spLocks noGrp="1"/>
          </p:cNvSpPr>
          <p:nvPr>
            <p:ph type="body" sz="quarter" idx="12"/>
          </p:nvPr>
        </p:nvSpPr>
        <p:spPr>
          <a:xfrm>
            <a:off x="1979677" y="4360863"/>
            <a:ext cx="6518209" cy="209142"/>
          </a:xfrm>
        </p:spPr>
        <p:txBody>
          <a:bodyPr lIns="0" tIns="0" rIns="0" bIns="0" anchor="b">
            <a:no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buFontTx/>
              <a:buNone/>
              <a:defRPr sz="900" b="0" baseline="0">
                <a:solidFill>
                  <a:schemeClr val="bg1"/>
                </a:solidFill>
              </a:defRPr>
            </a:lvl1pPr>
            <a:lvl2pPr>
              <a:defRPr>
                <a:solidFill>
                  <a:srgbClr val="F3F7FC"/>
                </a:solidFill>
              </a:defRPr>
            </a:lvl2pPr>
            <a:lvl3pPr>
              <a:defRPr>
                <a:solidFill>
                  <a:srgbClr val="F3F7FC"/>
                </a:solidFill>
              </a:defRPr>
            </a:lvl3pPr>
            <a:lvl4pPr>
              <a:defRPr>
                <a:solidFill>
                  <a:srgbClr val="F3F7FC"/>
                </a:solidFill>
              </a:defRPr>
            </a:lvl4pPr>
            <a:lvl5pPr>
              <a:defRPr>
                <a:solidFill>
                  <a:srgbClr val="F3F7FC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3620523"/>
      </p:ext>
    </p:extLst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-screen (title botto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15"/>
          <p:cNvSpPr>
            <a:spLocks noGrp="1"/>
          </p:cNvSpPr>
          <p:nvPr>
            <p:ph type="pic" sz="quarter" idx="10"/>
          </p:nvPr>
        </p:nvSpPr>
        <p:spPr>
          <a:xfrm>
            <a:off x="0" y="801688"/>
            <a:ext cx="9144000" cy="4075112"/>
          </a:xfrm>
          <a:solidFill>
            <a:srgbClr val="184350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47701" y="3985260"/>
            <a:ext cx="7850188" cy="428625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ts val="2200"/>
              </a:lnSpc>
              <a:defRPr sz="2200" b="0" kern="15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7968355" y="4876800"/>
            <a:ext cx="527246" cy="26670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>
              <a:defRPr sz="1100" b="0">
                <a:solidFill>
                  <a:srgbClr val="184350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44259A67-670E-4C64-97AA-2ABF111DB1CB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6341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/>
          <p:cNvSpPr>
            <a:spLocks noGrp="1"/>
          </p:cNvSpPr>
          <p:nvPr>
            <p:ph type="pic" sz="quarter" idx="10"/>
          </p:nvPr>
        </p:nvSpPr>
        <p:spPr>
          <a:xfrm>
            <a:off x="0" y="801688"/>
            <a:ext cx="3506264" cy="1932082"/>
          </a:xfrm>
          <a:solidFill>
            <a:srgbClr val="184350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" name="Tijdelijke aanduiding voor afbeelding 3"/>
          <p:cNvSpPr>
            <a:spLocks noGrp="1"/>
          </p:cNvSpPr>
          <p:nvPr>
            <p:ph type="pic" sz="quarter" idx="11"/>
          </p:nvPr>
        </p:nvSpPr>
        <p:spPr>
          <a:xfrm>
            <a:off x="3639481" y="801688"/>
            <a:ext cx="2531123" cy="1932082"/>
          </a:xfrm>
          <a:solidFill>
            <a:srgbClr val="184350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Tijdelijke aanduiding voor afbeelding 3"/>
          <p:cNvSpPr>
            <a:spLocks noGrp="1"/>
          </p:cNvSpPr>
          <p:nvPr>
            <p:ph type="pic" sz="quarter" idx="12"/>
          </p:nvPr>
        </p:nvSpPr>
        <p:spPr>
          <a:xfrm>
            <a:off x="6303821" y="801688"/>
            <a:ext cx="2840179" cy="1932082"/>
          </a:xfrm>
          <a:solidFill>
            <a:srgbClr val="184350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Tijdelijke aanduiding voor afbeelding 3"/>
          <p:cNvSpPr>
            <a:spLocks noGrp="1"/>
          </p:cNvSpPr>
          <p:nvPr>
            <p:ph type="pic" sz="quarter" idx="13"/>
          </p:nvPr>
        </p:nvSpPr>
        <p:spPr>
          <a:xfrm>
            <a:off x="0" y="2866970"/>
            <a:ext cx="2818600" cy="2009829"/>
          </a:xfrm>
          <a:solidFill>
            <a:srgbClr val="184350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Tijdelijke aanduiding voor afbeelding 3"/>
          <p:cNvSpPr>
            <a:spLocks noGrp="1"/>
          </p:cNvSpPr>
          <p:nvPr>
            <p:ph type="pic" sz="quarter" idx="14"/>
          </p:nvPr>
        </p:nvSpPr>
        <p:spPr>
          <a:xfrm>
            <a:off x="2951800" y="2866970"/>
            <a:ext cx="3755280" cy="2009830"/>
          </a:xfrm>
          <a:solidFill>
            <a:srgbClr val="184350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0" name="Tijdelijke aanduiding voor afbeelding 3"/>
          <p:cNvSpPr>
            <a:spLocks noGrp="1"/>
          </p:cNvSpPr>
          <p:nvPr>
            <p:ph type="pic" sz="quarter" idx="15"/>
          </p:nvPr>
        </p:nvSpPr>
        <p:spPr>
          <a:xfrm>
            <a:off x="6840280" y="2866970"/>
            <a:ext cx="2303720" cy="2009829"/>
          </a:xfrm>
          <a:solidFill>
            <a:srgbClr val="184350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2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7968355" y="4876800"/>
            <a:ext cx="527246" cy="26670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>
              <a:defRPr sz="1100" b="0">
                <a:solidFill>
                  <a:srgbClr val="184350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44259A67-670E-4C64-97AA-2ABF111DB1CB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42917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media 5"/>
          <p:cNvSpPr>
            <a:spLocks noGrp="1"/>
          </p:cNvSpPr>
          <p:nvPr>
            <p:ph type="media" sz="quarter" idx="10"/>
          </p:nvPr>
        </p:nvSpPr>
        <p:spPr>
          <a:xfrm>
            <a:off x="0" y="801688"/>
            <a:ext cx="9144000" cy="4075112"/>
          </a:xfrm>
          <a:solidFill>
            <a:srgbClr val="184350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media</a:t>
            </a:r>
            <a:endParaRPr lang="en-GB"/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7968355" y="4876800"/>
            <a:ext cx="527246" cy="26670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>
              <a:defRPr sz="1100" b="0">
                <a:solidFill>
                  <a:srgbClr val="184350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44259A67-670E-4C64-97AA-2ABF111DB1CB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02957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15"/>
          <p:cNvSpPr>
            <a:spLocks noGrp="1"/>
          </p:cNvSpPr>
          <p:nvPr>
            <p:ph type="pic" sz="quarter" idx="10"/>
          </p:nvPr>
        </p:nvSpPr>
        <p:spPr>
          <a:xfrm>
            <a:off x="0" y="801688"/>
            <a:ext cx="9144000" cy="4075112"/>
          </a:xfrm>
          <a:solidFill>
            <a:srgbClr val="184350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" name="Tijdelijke aanduiding voor tekst 7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" y="3741484"/>
            <a:ext cx="5615940" cy="784860"/>
          </a:xfrm>
        </p:spPr>
        <p:txBody>
          <a:bodyPr>
            <a:noAutofit/>
          </a:bodyPr>
          <a:lstStyle>
            <a:lvl1pPr>
              <a:defRPr sz="3600">
                <a:solidFill>
                  <a:schemeClr val="bg1"/>
                </a:solidFill>
                <a:latin typeface="Segoe UI Light" pitchFamily="34" charset="0"/>
              </a:defRPr>
            </a:lvl1pPr>
          </a:lstStyle>
          <a:p>
            <a:pPr lvl="0"/>
            <a:r>
              <a:rPr lang="nl-NL" dirty="0" err="1"/>
              <a:t>www.witteveenbos.com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429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thorisation page (Dutch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 userDrawn="1"/>
        </p:nvSpPr>
        <p:spPr>
          <a:xfrm>
            <a:off x="0" y="801688"/>
            <a:ext cx="9144000" cy="4075111"/>
          </a:xfrm>
          <a:prstGeom prst="rect">
            <a:avLst/>
          </a:prstGeom>
          <a:solidFill>
            <a:srgbClr val="F3F7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7968355" y="4876800"/>
            <a:ext cx="527246" cy="26670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>
              <a:defRPr sz="1100" b="0">
                <a:solidFill>
                  <a:srgbClr val="184350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44259A67-670E-4C64-97AA-2ABF111DB1C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ijdelijke aanduiding voor tekst 3"/>
          <p:cNvSpPr>
            <a:spLocks noGrp="1"/>
          </p:cNvSpPr>
          <p:nvPr userDrawn="1">
            <p:ph type="body" sz="quarter" idx="11"/>
          </p:nvPr>
        </p:nvSpPr>
        <p:spPr>
          <a:xfrm>
            <a:off x="647701" y="3637486"/>
            <a:ext cx="7847900" cy="1239314"/>
          </a:xfrm>
        </p:spPr>
        <p:txBody>
          <a:bodyPr/>
          <a:lstStyle/>
          <a:p>
            <a:pPr lvl="0"/>
            <a:r>
              <a:rPr lang="en-US" sz="650"/>
              <a:t>Edit Master text styles</a:t>
            </a:r>
          </a:p>
        </p:txBody>
      </p:sp>
      <p:graphicFrame>
        <p:nvGraphicFramePr>
          <p:cNvPr id="8" name="Tabel 7"/>
          <p:cNvGraphicFramePr>
            <a:graphicFrameLocks noGrp="1"/>
          </p:cNvGraphicFramePr>
          <p:nvPr userDrawn="1"/>
        </p:nvGraphicFramePr>
        <p:xfrm>
          <a:off x="647701" y="973146"/>
          <a:ext cx="7847900" cy="2391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7885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593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3267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thorisation page (English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 userDrawn="1"/>
        </p:nvSpPr>
        <p:spPr>
          <a:xfrm>
            <a:off x="0" y="801688"/>
            <a:ext cx="9144000" cy="4075111"/>
          </a:xfrm>
          <a:prstGeom prst="rect">
            <a:avLst/>
          </a:prstGeom>
          <a:solidFill>
            <a:srgbClr val="F3F7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7968355" y="4876800"/>
            <a:ext cx="527246" cy="26670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>
              <a:defRPr sz="1100" b="0">
                <a:solidFill>
                  <a:srgbClr val="184350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44259A67-670E-4C64-97AA-2ABF111DB1C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ijdelijke aanduiding voor tekst 3"/>
          <p:cNvSpPr>
            <a:spLocks noGrp="1"/>
          </p:cNvSpPr>
          <p:nvPr userDrawn="1">
            <p:ph type="body" sz="quarter" idx="11"/>
          </p:nvPr>
        </p:nvSpPr>
        <p:spPr>
          <a:xfrm>
            <a:off x="647701" y="3637486"/>
            <a:ext cx="7847900" cy="1239314"/>
          </a:xfrm>
        </p:spPr>
        <p:txBody>
          <a:bodyPr/>
          <a:lstStyle/>
          <a:p>
            <a:pPr lvl="0"/>
            <a:r>
              <a:rPr lang="en-US" sz="650"/>
              <a:t>Edit Master text styles</a:t>
            </a:r>
          </a:p>
        </p:txBody>
      </p:sp>
      <p:graphicFrame>
        <p:nvGraphicFramePr>
          <p:cNvPr id="8" name="Tabel 7"/>
          <p:cNvGraphicFramePr>
            <a:graphicFrameLocks noGrp="1"/>
          </p:cNvGraphicFramePr>
          <p:nvPr userDrawn="1"/>
        </p:nvGraphicFramePr>
        <p:xfrm>
          <a:off x="647701" y="973146"/>
          <a:ext cx="7847900" cy="2391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7885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593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tc>
                  <a:txBody>
                    <a:bodyPr/>
                    <a:lstStyle/>
                    <a:p>
                      <a:endParaRPr lang="nl-NL" sz="650" kern="1200" baseline="0" dirty="0">
                        <a:solidFill>
                          <a:srgbClr val="184350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 marL="0" marR="0" marT="18000" marB="3240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3267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(plai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 userDrawn="1"/>
        </p:nvSpPr>
        <p:spPr>
          <a:xfrm>
            <a:off x="0" y="801688"/>
            <a:ext cx="9144000" cy="4075111"/>
          </a:xfrm>
          <a:prstGeom prst="rect">
            <a:avLst/>
          </a:prstGeom>
          <a:solidFill>
            <a:srgbClr val="F3F7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1287463"/>
            <a:ext cx="7850189" cy="428625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ts val="2200"/>
              </a:lnSpc>
              <a:defRPr sz="2200" b="0" kern="15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7968355" y="4876800"/>
            <a:ext cx="527246" cy="26670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>
              <a:defRPr sz="1100" b="0">
                <a:solidFill>
                  <a:srgbClr val="184350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44259A67-670E-4C64-97AA-2ABF111DB1C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/>
          </p:nvPr>
        </p:nvSpPr>
        <p:spPr>
          <a:xfrm>
            <a:off x="647700" y="1716087"/>
            <a:ext cx="7847901" cy="2644775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03267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(numeratio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 userDrawn="1"/>
        </p:nvSpPr>
        <p:spPr>
          <a:xfrm>
            <a:off x="0" y="801688"/>
            <a:ext cx="9144000" cy="4075111"/>
          </a:xfrm>
          <a:prstGeom prst="rect">
            <a:avLst/>
          </a:prstGeom>
          <a:solidFill>
            <a:srgbClr val="F3F7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1287463"/>
            <a:ext cx="7850189" cy="428625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ts val="2200"/>
              </a:lnSpc>
              <a:defRPr sz="2200" b="0" kern="15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7968355" y="4876800"/>
            <a:ext cx="527246" cy="26670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>
              <a:defRPr sz="1100" b="0">
                <a:solidFill>
                  <a:srgbClr val="184350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44259A67-670E-4C64-97AA-2ABF111DB1C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sz="quarter" idx="10"/>
          </p:nvPr>
        </p:nvSpPr>
        <p:spPr>
          <a:xfrm>
            <a:off x="647700" y="1716088"/>
            <a:ext cx="7847901" cy="2644775"/>
          </a:xfrm>
        </p:spPr>
        <p:txBody>
          <a:bodyPr>
            <a:noAutofit/>
          </a:bodyPr>
          <a:lstStyle>
            <a:lvl1pPr marL="230400" indent="-230400">
              <a:buFont typeface="Segoe UI Semibold" pitchFamily="34" charset="0"/>
              <a:buChar char="˗"/>
              <a:defRPr/>
            </a:lvl1pPr>
            <a:lvl2pPr marL="576900" indent="-342900">
              <a:buFont typeface="Segoe UI Semibold" pitchFamily="34" charset="0"/>
              <a:buChar char="·"/>
              <a:defRPr/>
            </a:lvl2pPr>
            <a:lvl3pPr marL="709200" indent="-230400">
              <a:buFont typeface="Segoe UI Semibold" pitchFamily="34" charset="0"/>
              <a:buChar char="˗"/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03267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 userDrawn="1"/>
        </p:nvSpPr>
        <p:spPr>
          <a:xfrm>
            <a:off x="0" y="801688"/>
            <a:ext cx="9144000" cy="4075111"/>
          </a:xfrm>
          <a:prstGeom prst="rect">
            <a:avLst/>
          </a:prstGeom>
          <a:solidFill>
            <a:srgbClr val="F3F7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1287463"/>
            <a:ext cx="7850189" cy="428625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ts val="2200"/>
              </a:lnSpc>
              <a:defRPr sz="2200" b="0" kern="15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ijdelijke aanduiding voor afbeelding 6"/>
          <p:cNvSpPr>
            <a:spLocks noGrp="1"/>
          </p:cNvSpPr>
          <p:nvPr>
            <p:ph type="pic" sz="quarter" idx="11"/>
          </p:nvPr>
        </p:nvSpPr>
        <p:spPr>
          <a:xfrm>
            <a:off x="647700" y="3256800"/>
            <a:ext cx="2880000" cy="1620000"/>
          </a:xfrm>
          <a:solidFill>
            <a:srgbClr val="184350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0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7968355" y="4876800"/>
            <a:ext cx="527246" cy="26670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>
              <a:defRPr sz="1100" b="0">
                <a:solidFill>
                  <a:srgbClr val="184350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44259A67-670E-4C64-97AA-2ABF111DB1C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jdelijke aanduiding voor tekst 8"/>
          <p:cNvSpPr>
            <a:spLocks noGrp="1"/>
          </p:cNvSpPr>
          <p:nvPr>
            <p:ph type="body" sz="quarter" idx="10"/>
          </p:nvPr>
        </p:nvSpPr>
        <p:spPr>
          <a:xfrm>
            <a:off x="647700" y="1716088"/>
            <a:ext cx="7847901" cy="3160711"/>
          </a:xfrm>
        </p:spPr>
        <p:txBody>
          <a:bodyPr>
            <a:noAutofit/>
          </a:bodyPr>
          <a:lstStyle>
            <a:lvl1pPr marL="230400" indent="-230400">
              <a:buFont typeface="Segoe UI Semibold" pitchFamily="34" charset="0"/>
              <a:buChar char="˗"/>
              <a:defRPr/>
            </a:lvl1pPr>
            <a:lvl2pPr marL="576900" indent="-342900">
              <a:buFont typeface="Segoe UI Semibold" pitchFamily="34" charset="0"/>
              <a:buChar char="·"/>
              <a:defRPr/>
            </a:lvl2pPr>
            <a:lvl3pPr marL="709200" indent="-230400">
              <a:buFont typeface="Segoe UI Semibold" pitchFamily="34" charset="0"/>
              <a:buChar char="˗"/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0326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/>
          <p:cNvSpPr/>
          <p:nvPr userDrawn="1"/>
        </p:nvSpPr>
        <p:spPr>
          <a:xfrm>
            <a:off x="0" y="801688"/>
            <a:ext cx="9144000" cy="4075111"/>
          </a:xfrm>
          <a:prstGeom prst="rect">
            <a:avLst/>
          </a:prstGeom>
          <a:solidFill>
            <a:srgbClr val="F3F7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jdelijke aanduiding voor afbeelding 3"/>
          <p:cNvSpPr>
            <a:spLocks noGrp="1"/>
          </p:cNvSpPr>
          <p:nvPr>
            <p:ph type="pic" sz="quarter" idx="10"/>
          </p:nvPr>
        </p:nvSpPr>
        <p:spPr>
          <a:xfrm>
            <a:off x="0" y="801688"/>
            <a:ext cx="9144000" cy="1932082"/>
          </a:xfrm>
          <a:solidFill>
            <a:srgbClr val="184350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49987" y="3219545"/>
            <a:ext cx="7845613" cy="428625"/>
          </a:xfrm>
        </p:spPr>
        <p:txBody>
          <a:bodyPr lIns="0" tIns="0" rIns="180000" bIns="0" anchor="t">
            <a:noAutofit/>
          </a:bodyPr>
          <a:lstStyle>
            <a:lvl1pPr algn="l">
              <a:lnSpc>
                <a:spcPts val="2200"/>
              </a:lnSpc>
              <a:defRPr sz="2200" b="1" kern="15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7968355" y="4876800"/>
            <a:ext cx="527246" cy="26670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>
              <a:defRPr sz="1100" b="0">
                <a:solidFill>
                  <a:srgbClr val="184350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44259A67-670E-4C64-97AA-2ABF111DB1C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jdelijke aanduiding voor tekst 8"/>
          <p:cNvSpPr>
            <a:spLocks noGrp="1"/>
          </p:cNvSpPr>
          <p:nvPr>
            <p:ph type="body" sz="quarter" idx="11"/>
          </p:nvPr>
        </p:nvSpPr>
        <p:spPr>
          <a:xfrm>
            <a:off x="649987" y="3648171"/>
            <a:ext cx="7847901" cy="1228628"/>
          </a:xfrm>
        </p:spPr>
        <p:txBody>
          <a:bodyPr>
            <a:noAutofit/>
          </a:bodyPr>
          <a:lstStyle>
            <a:lvl1pPr marL="230400" indent="-230400">
              <a:buFont typeface="Segoe UI Semibold" pitchFamily="34" charset="0"/>
              <a:buChar char="˗"/>
              <a:defRPr/>
            </a:lvl1pPr>
            <a:lvl2pPr marL="576900" indent="-342900">
              <a:buFont typeface="Segoe UI Semibold" pitchFamily="34" charset="0"/>
              <a:buChar char="·"/>
              <a:defRPr/>
            </a:lvl2pPr>
            <a:lvl3pPr marL="709200" indent="-230400">
              <a:buFont typeface="Segoe UI Semibold" pitchFamily="34" charset="0"/>
              <a:buChar char="˗"/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604291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-screen (no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afbeelding 15"/>
          <p:cNvSpPr>
            <a:spLocks noGrp="1"/>
          </p:cNvSpPr>
          <p:nvPr>
            <p:ph type="pic" sz="quarter" idx="10"/>
          </p:nvPr>
        </p:nvSpPr>
        <p:spPr>
          <a:xfrm>
            <a:off x="0" y="801688"/>
            <a:ext cx="9144000" cy="4075112"/>
          </a:xfrm>
          <a:solidFill>
            <a:srgbClr val="184350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7968355" y="4876800"/>
            <a:ext cx="527246" cy="26670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>
              <a:defRPr sz="1100" b="0">
                <a:solidFill>
                  <a:srgbClr val="184350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44259A67-670E-4C64-97AA-2ABF111DB1CB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0295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-screen (title top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afbeelding 15"/>
          <p:cNvSpPr>
            <a:spLocks noGrp="1"/>
          </p:cNvSpPr>
          <p:nvPr>
            <p:ph type="pic" sz="quarter" idx="10"/>
          </p:nvPr>
        </p:nvSpPr>
        <p:spPr>
          <a:xfrm>
            <a:off x="0" y="801688"/>
            <a:ext cx="9144000" cy="4075112"/>
          </a:xfrm>
          <a:solidFill>
            <a:srgbClr val="184350"/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47701" y="1287463"/>
            <a:ext cx="7850188" cy="428625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ts val="2200"/>
              </a:lnSpc>
              <a:defRPr sz="2200" b="0" kern="15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7968355" y="4876800"/>
            <a:ext cx="527246" cy="26670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>
              <a:defRPr sz="1100" b="0">
                <a:solidFill>
                  <a:srgbClr val="184350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44259A67-670E-4C64-97AA-2ABF111DB1CB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0295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7700" y="1287463"/>
            <a:ext cx="7850188" cy="63620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7700" y="1923669"/>
            <a:ext cx="7850188" cy="24371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GB" dirty="0"/>
          </a:p>
        </p:txBody>
      </p:sp>
      <p:pic>
        <p:nvPicPr>
          <p:cNvPr id="5" name="Afbeelding 4" descr="LogoWB_Color.jpg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648000" y="216000"/>
            <a:ext cx="1324800" cy="344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54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67" r:id="rId3"/>
    <p:sldLayoutId id="2147483650" r:id="rId4"/>
    <p:sldLayoutId id="2147483663" r:id="rId5"/>
    <p:sldLayoutId id="2147483659" r:id="rId6"/>
    <p:sldLayoutId id="2147483658" r:id="rId7"/>
    <p:sldLayoutId id="2147483653" r:id="rId8"/>
    <p:sldLayoutId id="2147483664" r:id="rId9"/>
    <p:sldLayoutId id="2147483654" r:id="rId10"/>
    <p:sldLayoutId id="2147483655" r:id="rId11"/>
    <p:sldLayoutId id="2147483665" r:id="rId12"/>
    <p:sldLayoutId id="2147483656" r:id="rId13"/>
  </p:sldLayoutIdLst>
  <p:hf hdr="0" ftr="0"/>
  <p:txStyles>
    <p:titleStyle>
      <a:lvl1pPr algn="l" defTabSz="457200" rtl="0" eaLnBrk="1" latinLnBrk="0" hangingPunct="1">
        <a:lnSpc>
          <a:spcPts val="2200"/>
        </a:lnSpc>
        <a:spcBef>
          <a:spcPct val="0"/>
        </a:spcBef>
        <a:buNone/>
        <a:defRPr sz="2200" b="0" kern="1200">
          <a:solidFill>
            <a:srgbClr val="005D76"/>
          </a:solidFill>
          <a:latin typeface="Segoe UI Semibold" pitchFamily="34" charset="0"/>
          <a:ea typeface="+mj-ea"/>
          <a:cs typeface="Arial" pitchFamily="34" charset="0"/>
        </a:defRPr>
      </a:lvl1pPr>
    </p:titleStyle>
    <p:bodyStyle>
      <a:lvl1pPr marL="0" indent="0" algn="l" defTabSz="457200" rtl="0" eaLnBrk="1" latinLnBrk="0" hangingPunct="1">
        <a:lnSpc>
          <a:spcPct val="150000"/>
        </a:lnSpc>
        <a:spcBef>
          <a:spcPts val="0"/>
        </a:spcBef>
        <a:buFont typeface="Arial" pitchFamily="34" charset="0"/>
        <a:buNone/>
        <a:defRPr lang="nl-NL" sz="1600" kern="1200" dirty="0" smtClean="0">
          <a:solidFill>
            <a:srgbClr val="184350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marL="228600" indent="-228600" algn="l" defTabSz="457200" rtl="0" eaLnBrk="1" latinLnBrk="0" hangingPunct="1">
        <a:lnSpc>
          <a:spcPct val="150000"/>
        </a:lnSpc>
        <a:spcBef>
          <a:spcPts val="0"/>
        </a:spcBef>
        <a:buFont typeface="Segoe UI Semibold" pitchFamily="34" charset="0"/>
        <a:buChar char="˗"/>
        <a:defRPr lang="nl-NL" sz="1600" kern="1200" dirty="0" smtClean="0">
          <a:solidFill>
            <a:srgbClr val="184350"/>
          </a:solidFill>
          <a:latin typeface="Segoe UI" pitchFamily="34" charset="0"/>
          <a:ea typeface="Segoe UI" pitchFamily="34" charset="0"/>
          <a:cs typeface="Segoe UI" pitchFamily="34" charset="0"/>
        </a:defRPr>
      </a:lvl2pPr>
      <a:lvl3pPr marL="479425" indent="-242888" algn="l" defTabSz="457200" rtl="0" eaLnBrk="1" latinLnBrk="0" hangingPunct="1">
        <a:lnSpc>
          <a:spcPct val="150000"/>
        </a:lnSpc>
        <a:spcBef>
          <a:spcPts val="0"/>
        </a:spcBef>
        <a:buFont typeface="Segoe UI Semibold" pitchFamily="34" charset="0"/>
        <a:buChar char="·"/>
        <a:defRPr lang="nl-NL" sz="1600" kern="1200" dirty="0" smtClean="0">
          <a:solidFill>
            <a:srgbClr val="184350"/>
          </a:solidFill>
          <a:latin typeface="Segoe UI" pitchFamily="34" charset="0"/>
          <a:ea typeface="Segoe UI" pitchFamily="34" charset="0"/>
          <a:cs typeface="Segoe UI" pitchFamily="34" charset="0"/>
        </a:defRPr>
      </a:lvl3pPr>
      <a:lvl4pPr marL="701675" indent="-228600" algn="l" defTabSz="457200" rtl="0" eaLnBrk="1" latinLnBrk="0" hangingPunct="1">
        <a:lnSpc>
          <a:spcPct val="150000"/>
        </a:lnSpc>
        <a:spcBef>
          <a:spcPts val="0"/>
        </a:spcBef>
        <a:buFont typeface="Segoe UI Semibold" pitchFamily="34" charset="0"/>
        <a:buChar char="˗"/>
        <a:defRPr lang="nl-NL" sz="1600" kern="1200" dirty="0" smtClean="0">
          <a:solidFill>
            <a:srgbClr val="184350"/>
          </a:solidFill>
          <a:latin typeface="Segoe UI" pitchFamily="34" charset="0"/>
          <a:ea typeface="Segoe UI" pitchFamily="34" charset="0"/>
          <a:cs typeface="Segoe UI" pitchFamily="34" charset="0"/>
        </a:defRPr>
      </a:lvl4pPr>
      <a:lvl5pPr marL="708025" indent="-234950" algn="l" defTabSz="457200" rtl="0" eaLnBrk="1" latinLnBrk="0" hangingPunct="1">
        <a:lnSpc>
          <a:spcPct val="150000"/>
        </a:lnSpc>
        <a:spcBef>
          <a:spcPts val="0"/>
        </a:spcBef>
        <a:buFont typeface="Segoe UI Semibold" pitchFamily="34" charset="0"/>
        <a:buChar char="˗"/>
        <a:defRPr lang="en-GB" sz="1600" kern="1200" dirty="0">
          <a:solidFill>
            <a:srgbClr val="184350"/>
          </a:solidFill>
          <a:latin typeface="Segoe UI" pitchFamily="34" charset="0"/>
          <a:ea typeface="Segoe UI" pitchFamily="34" charset="0"/>
          <a:cs typeface="Segoe UI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FF42E552-D51A-444E-AD1C-B97F933FAA5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37" b="137"/>
          <a:stretch>
            <a:fillRect/>
          </a:stretch>
        </p:blipFill>
        <p:spPr>
          <a:xfrm>
            <a:off x="0" y="801688"/>
            <a:ext cx="9144000" cy="4075112"/>
          </a:xfrm>
        </p:spPr>
      </p:pic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Handreiking </a:t>
            </a:r>
            <a:r>
              <a:rPr lang="nl-NL" dirty="0" err="1"/>
              <a:t>KRW</a:t>
            </a:r>
            <a:r>
              <a:rPr lang="nl-NL" dirty="0"/>
              <a:t>-doelen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Evelien van der Kuil (Twynstra Gudde) en Tessa van der Wijngaart (</a:t>
            </a:r>
            <a:r>
              <a:rPr lang="nl-NL" dirty="0" err="1"/>
              <a:t>Witteveen+Bos</a:t>
            </a:r>
            <a:r>
              <a:rPr lang="nl-NL" dirty="0"/>
              <a:t>)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7304F1-547B-465D-B863-B6CAAE6DE6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1225" y="132225"/>
            <a:ext cx="2390775" cy="5619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545EC37-A20E-4DBE-9A12-0D87FDF3B4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12578"/>
            <a:ext cx="1600200" cy="8286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3B6F5F5-D095-40DE-AC5D-4A9D7190B9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9751" y="12578"/>
            <a:ext cx="186690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6C71F-087D-432E-BF83-8556A398C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Systeemanalyse uitgelicht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77FC7-52D5-4FC4-B4FB-4CCB186044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4259A67-670E-4C64-97AA-2ABF111DB1CB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F3A59D-BBE6-47C3-9C42-F4058EED71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2579" y="1779662"/>
            <a:ext cx="3924300" cy="2131591"/>
          </a:xfrm>
        </p:spPr>
        <p:txBody>
          <a:bodyPr/>
          <a:lstStyle/>
          <a:p>
            <a:r>
              <a:rPr lang="nl-NL" dirty="0"/>
              <a:t>Inzicht in </a:t>
            </a:r>
            <a:r>
              <a:rPr lang="nl-NL" dirty="0" err="1"/>
              <a:t>systeemfunctioneren</a:t>
            </a:r>
            <a:r>
              <a:rPr lang="nl-NL" dirty="0"/>
              <a:t> vóór definiëren maatregelen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DFC942-4C51-448F-BBFE-C2B9829946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0" y="8530"/>
            <a:ext cx="9144000" cy="1026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D6E541-C8FF-4557-8D82-EB6704E053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184" t="25031" r="19878" b="19201"/>
          <a:stretch/>
        </p:blipFill>
        <p:spPr>
          <a:xfrm>
            <a:off x="5037422" y="1059582"/>
            <a:ext cx="3924299" cy="390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9909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CA0B5-8B15-4CE3-8961-AFA3E46DF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Work</a:t>
            </a:r>
            <a:r>
              <a:rPr lang="nl-NL" dirty="0"/>
              <a:t> in </a:t>
            </a:r>
            <a:r>
              <a:rPr lang="nl-NL" dirty="0" err="1"/>
              <a:t>progress</a:t>
            </a:r>
            <a:r>
              <a:rPr lang="nl-NL" dirty="0"/>
              <a:t>…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CA066A2-B26C-4FFA-B9EC-48B8A7A931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4259A67-670E-4C64-97AA-2ABF111DB1CB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4ED497-01C9-4ACE-B744-1CB5ED4EE9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Laatste werkgroep:</a:t>
            </a:r>
          </a:p>
          <a:p>
            <a:r>
              <a:rPr lang="nl-NL" dirty="0"/>
              <a:t>Methode voor vertalen doel in </a:t>
            </a:r>
            <a:r>
              <a:rPr lang="nl-NL" dirty="0" err="1"/>
              <a:t>EKR</a:t>
            </a:r>
            <a:endParaRPr lang="nl-NL" dirty="0"/>
          </a:p>
          <a:p>
            <a:r>
              <a:rPr lang="nl-NL" dirty="0"/>
              <a:t>Omgaan met nutriëntnormen en hoe mag achtergrondbelasting meegenomen worden in het doel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dirty="0"/>
              <a:t>Vanmiddag hier op programma! Graag jullie input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70BB40-F15E-410C-A788-1CADCADD30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32225"/>
            <a:ext cx="2390775" cy="5619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8A514B-89F5-4B74-B3B4-EAB4A8FA52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12578"/>
            <a:ext cx="1600200" cy="8286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472D021-FE59-4710-93D0-70189E997C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9751" y="12578"/>
            <a:ext cx="186690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299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66721-2014-4C7D-8284-E08437F59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Vervolg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08C8A47-87B3-470E-818F-A7469DBCF7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4259A67-670E-4C64-97AA-2ABF111DB1CB}" type="slidenum">
              <a:rPr lang="en-GB" smtClean="0"/>
              <a:pPr/>
              <a:t>12</a:t>
            </a:fld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D73CAC-72B2-4C0B-9D30-7923718DB8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/>
              <a:t>Voor einde 2017 Handreiking definitief</a:t>
            </a:r>
          </a:p>
          <a:p>
            <a:r>
              <a:rPr lang="nl-NL" dirty="0"/>
              <a:t>Ter besluitvorming voor bij Stuurgroep Water</a:t>
            </a:r>
          </a:p>
          <a:p>
            <a:r>
              <a:rPr lang="nl-NL" dirty="0"/>
              <a:t>Rondje </a:t>
            </a:r>
            <a:r>
              <a:rPr lang="nl-NL" dirty="0" err="1"/>
              <a:t>RAO’s</a:t>
            </a:r>
            <a:r>
              <a:rPr lang="nl-NL" dirty="0"/>
              <a:t> ter informatie</a:t>
            </a:r>
          </a:p>
        </p:txBody>
      </p:sp>
    </p:spTree>
    <p:extLst>
      <p:ext uri="{BB962C8B-B14F-4D97-AF65-F5344CB8AC3E}">
        <p14:creationId xmlns:p14="http://schemas.microsoft.com/office/powerpoint/2010/main" val="16940695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EC213-8BAE-4192-9AE6-4EC694362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Toepassing handreiking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C341F05-482A-4BA4-8715-7D6A61175C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4259A67-670E-4C64-97AA-2ABF111DB1CB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8E7100-03C7-429E-B391-6A4997D406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Vanaf 2018 in principe in gebruik</a:t>
            </a:r>
          </a:p>
          <a:p>
            <a:r>
              <a:rPr lang="nl-NL" dirty="0"/>
              <a:t>Werkgroep wens deskundigen ‘toets’ laten uitvoeren</a:t>
            </a:r>
          </a:p>
          <a:p>
            <a:r>
              <a:rPr lang="nl-NL" dirty="0"/>
              <a:t>Idee: betrokken deskundigen bij opstellen handreiking plus geïnteresseerden </a:t>
            </a:r>
          </a:p>
          <a:p>
            <a:r>
              <a:rPr lang="nl-NL" dirty="0">
                <a:sym typeface="Wingdings" panose="05000000000000000000" pitchFamily="2" charset="2"/>
              </a:rPr>
              <a:t> peer review</a:t>
            </a:r>
            <a:endParaRPr lang="nl-NL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88BBC9-6A05-4B01-A28F-75C1469A80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32225"/>
            <a:ext cx="2390775" cy="5619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C098477-197B-42F9-BAA8-8A265D97E5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12578"/>
            <a:ext cx="1600200" cy="8286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AD2A31F-FE46-48BC-9739-D3789D64DD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9751" y="12578"/>
            <a:ext cx="186690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2321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A36E8FC-890B-4D2F-B6FF-160CEFEF308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37" b="137"/>
          <a:stretch>
            <a:fillRect/>
          </a:stretch>
        </p:blipFill>
        <p:spPr>
          <a:xfrm>
            <a:off x="0" y="801688"/>
            <a:ext cx="9144000" cy="4075112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B86E4F7-69EF-434D-942B-C831D7D447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1225" y="132225"/>
            <a:ext cx="2390775" cy="5619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C9624D5-1210-441A-8E5F-04CC9942B7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12578"/>
            <a:ext cx="1600200" cy="8286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204C3D7-0FA8-4E33-9599-D0F1D88DCC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9751" y="12578"/>
            <a:ext cx="1866900" cy="90487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4248975-B08A-4534-99CB-77205E98BB5F}"/>
              </a:ext>
            </a:extLst>
          </p:cNvPr>
          <p:cNvSpPr txBox="1"/>
          <p:nvPr/>
        </p:nvSpPr>
        <p:spPr>
          <a:xfrm>
            <a:off x="4283968" y="2890727"/>
            <a:ext cx="44713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tx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Auteurs</a:t>
            </a:r>
            <a:r>
              <a:rPr lang="nl-NL" dirty="0">
                <a:solidFill>
                  <a:schemeClr val="tx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r>
              <a:rPr lang="nl-NL" dirty="0">
                <a:solidFill>
                  <a:schemeClr val="tx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Lennart </a:t>
            </a:r>
            <a:r>
              <a:rPr lang="nl-NL" dirty="0" err="1">
                <a:solidFill>
                  <a:schemeClr val="tx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Turlings</a:t>
            </a:r>
            <a:r>
              <a:rPr lang="nl-NL" dirty="0">
                <a:solidFill>
                  <a:schemeClr val="tx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en Marloes van der Kamp</a:t>
            </a:r>
          </a:p>
          <a:p>
            <a:r>
              <a:rPr lang="nl-NL" dirty="0">
                <a:solidFill>
                  <a:schemeClr val="tx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Simon Handgraaf en Mirjam Aerts</a:t>
            </a:r>
          </a:p>
          <a:p>
            <a:r>
              <a:rPr lang="nl-NL" dirty="0">
                <a:solidFill>
                  <a:schemeClr val="tx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Evelien van der Kuil en Martien Aartsen</a:t>
            </a:r>
          </a:p>
          <a:p>
            <a:endParaRPr lang="nl-NL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5BE3C-7862-4592-A265-1CE8C49B5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opdracht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7CD37CA-C925-40A3-BD04-08B7AC42E3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4259A67-670E-4C64-97AA-2ABF111DB1CB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564A02-149E-4751-A3AA-4CB934011F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7701" y="1716088"/>
            <a:ext cx="5292452" cy="3160712"/>
          </a:xfrm>
        </p:spPr>
        <p:txBody>
          <a:bodyPr/>
          <a:lstStyle/>
          <a:p>
            <a:r>
              <a:rPr lang="nl-NL" dirty="0"/>
              <a:t>Opdrachtgever: landelijke werkgroep doelstellingen, STOWA formeel</a:t>
            </a:r>
          </a:p>
          <a:p>
            <a:r>
              <a:rPr lang="nl-NL" dirty="0"/>
              <a:t>Consortium</a:t>
            </a:r>
          </a:p>
          <a:p>
            <a:r>
              <a:rPr lang="nl-NL" dirty="0"/>
              <a:t>Handreiking MEP/</a:t>
            </a:r>
            <a:r>
              <a:rPr lang="nl-NL" dirty="0" err="1"/>
              <a:t>GEP</a:t>
            </a:r>
            <a:r>
              <a:rPr lang="nl-NL" dirty="0"/>
              <a:t> 2005 vertrekpunt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sz="1400" i="1" dirty="0"/>
              <a:t>De Handreiking </a:t>
            </a:r>
            <a:r>
              <a:rPr lang="nl-NL" sz="1400" i="1" dirty="0" err="1"/>
              <a:t>KRW</a:t>
            </a:r>
            <a:r>
              <a:rPr lang="nl-NL" sz="1400" i="1" dirty="0"/>
              <a:t>-doelen beoogt een uniforme en transparante, en bovenal werkbare, route naar (geactualiseerde) doelstellingen en maatregelpakketten te bewerkstelligen die maatschappelijk zijn afgewogen op lokaal en regionaal niveau</a:t>
            </a:r>
          </a:p>
          <a:p>
            <a:endParaRPr lang="nl-NL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06A1CE-F9E4-46B2-9565-9E9B94D595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32225"/>
            <a:ext cx="2390775" cy="5619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1759A1F-EF44-44FC-AA54-EBC9C2A8FE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12578"/>
            <a:ext cx="1600200" cy="8286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EAEBD6E-7645-47BA-8E46-2377AE586C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9751" y="12578"/>
            <a:ext cx="1866900" cy="9048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89C6B3-2CD7-465F-B35D-1FD8DE83A5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05755">
            <a:off x="6308084" y="1418582"/>
            <a:ext cx="2331057" cy="3307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928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46ABE-46C7-4D57-B736-AB66369E9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846981"/>
            <a:ext cx="7850189" cy="428625"/>
          </a:xfrm>
        </p:spPr>
        <p:txBody>
          <a:bodyPr/>
          <a:lstStyle/>
          <a:p>
            <a:r>
              <a:rPr lang="nl-NL" dirty="0"/>
              <a:t>Aanleiding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67DAC8-F14F-4D7C-8799-1B2132A16C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4259A67-670E-4C64-97AA-2ABF111DB1CB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BB93DD-A2A0-477B-B0E4-BC24A623953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7700" y="1212033"/>
            <a:ext cx="7847901" cy="3231925"/>
          </a:xfrm>
        </p:spPr>
        <p:txBody>
          <a:bodyPr/>
          <a:lstStyle/>
          <a:p>
            <a:r>
              <a:rPr lang="nl-NL" kern="0" dirty="0"/>
              <a:t>Ondanks investeringen en goede bedoelingen liggen we te vaak niet op schema om in 2027 de </a:t>
            </a:r>
            <a:r>
              <a:rPr lang="nl-NL" kern="0" dirty="0" err="1"/>
              <a:t>KRW</a:t>
            </a:r>
            <a:r>
              <a:rPr lang="nl-NL" kern="0" dirty="0"/>
              <a:t>-doelen te halen</a:t>
            </a:r>
          </a:p>
          <a:p>
            <a:r>
              <a:rPr lang="nl-NL" kern="0" dirty="0"/>
              <a:t>In het verleden zijn er keuzes gemaakt op basis van de best beschikbare kennis </a:t>
            </a:r>
            <a:endParaRPr lang="nl-NL" sz="1400" kern="0" dirty="0"/>
          </a:p>
          <a:p>
            <a:pPr lvl="1"/>
            <a:r>
              <a:rPr lang="nl-NL" sz="1200" kern="0" dirty="0"/>
              <a:t>sinds de Handreiking MEP/</a:t>
            </a:r>
            <a:r>
              <a:rPr lang="nl-NL" sz="1200" kern="0" dirty="0" err="1"/>
              <a:t>GEP</a:t>
            </a:r>
            <a:r>
              <a:rPr lang="nl-NL" sz="1200" kern="0" dirty="0"/>
              <a:t> (2005) is er veel geleerd</a:t>
            </a:r>
          </a:p>
          <a:p>
            <a:r>
              <a:rPr lang="nl-NL" kern="0" dirty="0"/>
              <a:t>Oproep Europese Commissie (2015): </a:t>
            </a:r>
          </a:p>
          <a:p>
            <a:pPr lvl="1"/>
            <a:r>
              <a:rPr lang="nl-NL" sz="1200" kern="0" dirty="0"/>
              <a:t>bepaal inspanningen op basis van degelijke systeemanalyse</a:t>
            </a:r>
          </a:p>
          <a:p>
            <a:r>
              <a:rPr lang="nl-NL" kern="0" dirty="0"/>
              <a:t>Delta-aanpak waterkwaliteit en zoetwater:</a:t>
            </a:r>
          </a:p>
          <a:p>
            <a:pPr lvl="1"/>
            <a:r>
              <a:rPr lang="nl-NL" sz="1200" kern="0" dirty="0"/>
              <a:t>Intentieverklaring (november 2016) </a:t>
            </a:r>
          </a:p>
          <a:p>
            <a:pPr lvl="1"/>
            <a:r>
              <a:rPr lang="nl-NL" sz="1200" kern="0" dirty="0"/>
              <a:t>haalbare maatregelen, </a:t>
            </a:r>
          </a:p>
          <a:p>
            <a:pPr lvl="1"/>
            <a:r>
              <a:rPr lang="nl-NL" sz="1200" kern="0" dirty="0"/>
              <a:t>goed voor Nederland,</a:t>
            </a:r>
          </a:p>
          <a:p>
            <a:pPr lvl="1"/>
            <a:r>
              <a:rPr lang="nl-NL" sz="1200" kern="0" dirty="0"/>
              <a:t>betaalbaar,</a:t>
            </a:r>
          </a:p>
          <a:p>
            <a:pPr lvl="1"/>
            <a:r>
              <a:rPr lang="nl-NL" sz="1200" kern="0" dirty="0"/>
              <a:t>bestuurlijk stevig verankerd</a:t>
            </a:r>
          </a:p>
          <a:p>
            <a:pPr lvl="1"/>
            <a:endParaRPr lang="nl-NL" sz="1200" kern="0" dirty="0"/>
          </a:p>
          <a:p>
            <a:pPr lvl="1"/>
            <a:endParaRPr lang="nl-NL" sz="1400" kern="0" dirty="0"/>
          </a:p>
        </p:txBody>
      </p:sp>
      <p:pic>
        <p:nvPicPr>
          <p:cNvPr id="6" name="Afbeelding 4">
            <a:extLst>
              <a:ext uri="{FF2B5EF4-FFF2-40B4-BE49-F238E27FC236}">
                <a16:creationId xmlns:a16="http://schemas.microsoft.com/office/drawing/2014/main" id="{7922714B-E51B-49E8-B595-1AE9BE6553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048" y="2439248"/>
            <a:ext cx="3779952" cy="27042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857B548-B965-4A7D-B97C-30751312F5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1225" y="132225"/>
            <a:ext cx="2390775" cy="5619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432C9EE-CCF3-4696-8F85-1CE832157B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12578"/>
            <a:ext cx="1600200" cy="8286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10E2310-68CF-4D37-BB13-A1AF30B5E7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9751" y="12578"/>
            <a:ext cx="186690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553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E8E7FC-DD65-410B-950A-5357E7DC6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Balanceren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6525FF-150E-450B-A7B5-04BD270FBA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4259A67-670E-4C64-97AA-2ABF111DB1CB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481DF5-5742-4E04-9FB9-854556B948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/>
              <a:t>Wens is onderlinge vergelijkbaarheid bij doelafleiding</a:t>
            </a:r>
          </a:p>
          <a:p>
            <a:pPr lvl="1"/>
            <a:r>
              <a:rPr lang="nl-NL" dirty="0"/>
              <a:t>Balanceren tussen instructie geven en ruimte laten (bestuurlijk en methode)</a:t>
            </a:r>
          </a:p>
          <a:p>
            <a:pPr marL="173250" indent="-285750">
              <a:buFont typeface="Wingdings" panose="05000000000000000000" pitchFamily="2" charset="2"/>
              <a:buChar char="à"/>
            </a:pPr>
            <a:r>
              <a:rPr lang="nl-NL" dirty="0">
                <a:sym typeface="Wingdings" panose="05000000000000000000" pitchFamily="2" charset="2"/>
              </a:rPr>
              <a:t>Geen methode verplicht stellen, wel centraal stellen (</a:t>
            </a:r>
            <a:r>
              <a:rPr lang="nl-NL" dirty="0" err="1">
                <a:sym typeface="Wingdings" panose="05000000000000000000" pitchFamily="2" charset="2"/>
              </a:rPr>
              <a:t>ESF</a:t>
            </a:r>
            <a:r>
              <a:rPr lang="nl-NL" dirty="0">
                <a:sym typeface="Wingdings" panose="05000000000000000000" pitchFamily="2" charset="2"/>
              </a:rPr>
              <a:t> en Praag-</a:t>
            </a:r>
            <a:r>
              <a:rPr lang="nl-NL" dirty="0" err="1">
                <a:sym typeface="Wingdings" panose="05000000000000000000" pitchFamily="2" charset="2"/>
              </a:rPr>
              <a:t>matisch</a:t>
            </a:r>
            <a:r>
              <a:rPr lang="nl-NL" dirty="0">
                <a:sym typeface="Wingdings" panose="05000000000000000000" pitchFamily="2" charset="2"/>
              </a:rPr>
              <a:t>)</a:t>
            </a:r>
          </a:p>
          <a:p>
            <a:pPr marL="173250" indent="-285750">
              <a:buFont typeface="Wingdings" panose="05000000000000000000" pitchFamily="2" charset="2"/>
              <a:buChar char="à"/>
            </a:pPr>
            <a:r>
              <a:rPr lang="nl-NL" dirty="0">
                <a:sym typeface="Wingdings" panose="05000000000000000000" pitchFamily="2" charset="2"/>
              </a:rPr>
              <a:t>Waar is bestuurlijke ruimte en welke argumenten gelden dan wel en niet</a:t>
            </a:r>
          </a:p>
          <a:p>
            <a:pPr marL="173250" indent="-285750">
              <a:buFont typeface="Wingdings" panose="05000000000000000000" pitchFamily="2" charset="2"/>
              <a:buChar char="à"/>
            </a:pPr>
            <a:r>
              <a:rPr lang="nl-NL" dirty="0">
                <a:sym typeface="Wingdings" panose="05000000000000000000" pitchFamily="2" charset="2"/>
              </a:rPr>
              <a:t>Concretiseren door uitwerking in redeneerlijnen</a:t>
            </a:r>
            <a:endParaRPr lang="nl-NL" dirty="0"/>
          </a:p>
          <a:p>
            <a:pPr lvl="1"/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DA50BD-50D1-405D-B4F4-DD3CA24E7E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32225"/>
            <a:ext cx="2390775" cy="5619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169F5A7-A425-4FCB-92A3-951506036F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12578"/>
            <a:ext cx="1600200" cy="8286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C7D3DE-1B8F-472C-ACBC-481FB863FE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9751" y="12578"/>
            <a:ext cx="186690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379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E7DB9-5D4F-4DB3-8DE5-F2756C260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789" y="1207558"/>
            <a:ext cx="7850189" cy="428625"/>
          </a:xfrm>
        </p:spPr>
        <p:txBody>
          <a:bodyPr/>
          <a:lstStyle/>
          <a:p>
            <a:r>
              <a:rPr lang="nl-NL" dirty="0"/>
              <a:t>Handreiking </a:t>
            </a:r>
            <a:r>
              <a:rPr lang="nl-NL" dirty="0" err="1"/>
              <a:t>KRW</a:t>
            </a:r>
            <a:r>
              <a:rPr lang="nl-NL" dirty="0"/>
              <a:t>-doelen 2017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07308B-2B49-4882-9B01-F8EE72454B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4259A67-670E-4C64-97AA-2ABF111DB1CB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FEEB69-16B4-4681-AAAE-353285CADA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9552" y="1871191"/>
            <a:ext cx="7847901" cy="2644775"/>
          </a:xfrm>
        </p:spPr>
        <p:txBody>
          <a:bodyPr/>
          <a:lstStyle/>
          <a:p>
            <a:pPr algn="ctr"/>
            <a:r>
              <a:rPr lang="nl-NL" dirty="0"/>
              <a:t>Vanuit een ingebedde systeemanalyse…</a:t>
            </a:r>
          </a:p>
          <a:p>
            <a:pPr algn="ctr"/>
            <a:r>
              <a:rPr lang="nl-NL" dirty="0"/>
              <a:t>… aan de hand van de Praagse methode…</a:t>
            </a:r>
          </a:p>
          <a:p>
            <a:pPr algn="ctr"/>
            <a:r>
              <a:rPr lang="nl-NL" dirty="0"/>
              <a:t>… in een iteratief en parallel proces tussen de technische inhoud en maatschappelijke besluitvorming...</a:t>
            </a:r>
          </a:p>
          <a:p>
            <a:pPr algn="ctr"/>
            <a:r>
              <a:rPr lang="nl-NL" dirty="0"/>
              <a:t>…met hulp van een grondige juridische onderbouwing…</a:t>
            </a:r>
          </a:p>
          <a:p>
            <a:pPr algn="ctr"/>
            <a:r>
              <a:rPr lang="nl-NL" dirty="0"/>
              <a:t>…handvatten voor bestuurlijke verankering…</a:t>
            </a:r>
          </a:p>
          <a:p>
            <a:pPr algn="ctr"/>
            <a:r>
              <a:rPr lang="nl-NL" dirty="0"/>
              <a:t>…vast te stellen door de stuurgroep Water</a:t>
            </a:r>
          </a:p>
          <a:p>
            <a:endParaRPr lang="nl-NL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2238B9-6750-40ED-B801-40D20719E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32225"/>
            <a:ext cx="2390775" cy="5619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DA89E2-DEE3-429D-99DC-ACFD69DEF5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12578"/>
            <a:ext cx="1600200" cy="8286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E763B9-2CDF-435F-A6FB-91E230308F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9751" y="12578"/>
            <a:ext cx="186690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518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E297464-E24F-460C-A7E1-B3E44CA50A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491" y="-15853"/>
            <a:ext cx="7850189" cy="5159353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E7C99F7-FADF-4E77-9402-B141E44A23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4259A67-670E-4C64-97AA-2ABF111DB1CB}" type="slidenum">
              <a:rPr lang="en-GB" smtClean="0"/>
              <a:pPr/>
              <a:t>6</a:t>
            </a:fld>
            <a:endParaRPr lang="en-GB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CB7D88B-A867-4EC1-BD94-AA0BD6048D65}"/>
              </a:ext>
            </a:extLst>
          </p:cNvPr>
          <p:cNvGrpSpPr/>
          <p:nvPr/>
        </p:nvGrpSpPr>
        <p:grpSpPr>
          <a:xfrm>
            <a:off x="413585" y="2008652"/>
            <a:ext cx="8141999" cy="381299"/>
            <a:chOff x="-1306833" y="2184507"/>
            <a:chExt cx="9405308" cy="376425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ECC700D-316A-491D-B9D2-28873DD7FB00}"/>
                </a:ext>
              </a:extLst>
            </p:cNvPr>
            <p:cNvSpPr txBox="1"/>
            <p:nvPr/>
          </p:nvSpPr>
          <p:spPr>
            <a:xfrm rot="19213916">
              <a:off x="1008839" y="2186867"/>
              <a:ext cx="1953457" cy="36933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nl-NL" dirty="0"/>
                <a:t>prototype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059C871-EA62-487D-A70A-B1882F54CCB3}"/>
                </a:ext>
              </a:extLst>
            </p:cNvPr>
            <p:cNvSpPr txBox="1"/>
            <p:nvPr/>
          </p:nvSpPr>
          <p:spPr>
            <a:xfrm rot="19213916">
              <a:off x="3576928" y="2186867"/>
              <a:ext cx="1953457" cy="36933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nl-NL" dirty="0"/>
                <a:t>pilots</a:t>
              </a:r>
            </a:p>
          </p:txBody>
        </p:sp>
        <p:sp>
          <p:nvSpPr>
            <p:cNvPr id="12" name="TextBox 5">
              <a:extLst>
                <a:ext uri="{FF2B5EF4-FFF2-40B4-BE49-F238E27FC236}">
                  <a16:creationId xmlns:a16="http://schemas.microsoft.com/office/drawing/2014/main" id="{1D7E5DEF-A680-4836-A7C2-CE86E54CF485}"/>
                </a:ext>
              </a:extLst>
            </p:cNvPr>
            <p:cNvSpPr txBox="1"/>
            <p:nvPr/>
          </p:nvSpPr>
          <p:spPr>
            <a:xfrm rot="19213916">
              <a:off x="6145018" y="2186867"/>
              <a:ext cx="1953457" cy="36933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nl-NL" dirty="0"/>
                <a:t>handreiking</a:t>
              </a:r>
            </a:p>
          </p:txBody>
        </p:sp>
        <p:sp>
          <p:nvSpPr>
            <p:cNvPr id="13" name="Pijl: rechts 1">
              <a:extLst>
                <a:ext uri="{FF2B5EF4-FFF2-40B4-BE49-F238E27FC236}">
                  <a16:creationId xmlns:a16="http://schemas.microsoft.com/office/drawing/2014/main" id="{89DEE87E-D422-44CF-8E14-F5696BF12434}"/>
                </a:ext>
              </a:extLst>
            </p:cNvPr>
            <p:cNvSpPr/>
            <p:nvPr/>
          </p:nvSpPr>
          <p:spPr bwMode="auto">
            <a:xfrm>
              <a:off x="2477819" y="2201161"/>
              <a:ext cx="1296144" cy="340741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</a:endParaRPr>
            </a:p>
          </p:txBody>
        </p:sp>
        <p:sp>
          <p:nvSpPr>
            <p:cNvPr id="14" name="Pijl: rechts 7">
              <a:extLst>
                <a:ext uri="{FF2B5EF4-FFF2-40B4-BE49-F238E27FC236}">
                  <a16:creationId xmlns:a16="http://schemas.microsoft.com/office/drawing/2014/main" id="{4BF27FF6-6F55-429C-A192-D4DF8AE1B4CE}"/>
                </a:ext>
              </a:extLst>
            </p:cNvPr>
            <p:cNvSpPr/>
            <p:nvPr/>
          </p:nvSpPr>
          <p:spPr bwMode="auto">
            <a:xfrm>
              <a:off x="5115407" y="2201161"/>
              <a:ext cx="1296144" cy="340741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25C150A-554E-45CA-A66B-0C6543F72EE6}"/>
                </a:ext>
              </a:extLst>
            </p:cNvPr>
            <p:cNvSpPr txBox="1"/>
            <p:nvPr/>
          </p:nvSpPr>
          <p:spPr>
            <a:xfrm rot="19213916">
              <a:off x="-1306833" y="2184507"/>
              <a:ext cx="1953457" cy="36933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nl-NL" dirty="0"/>
                <a:t>klanteisen</a:t>
              </a:r>
            </a:p>
          </p:txBody>
        </p:sp>
        <p:sp>
          <p:nvSpPr>
            <p:cNvPr id="19" name="Pijl: rechts 1">
              <a:extLst>
                <a:ext uri="{FF2B5EF4-FFF2-40B4-BE49-F238E27FC236}">
                  <a16:creationId xmlns:a16="http://schemas.microsoft.com/office/drawing/2014/main" id="{CDC9B036-3791-4E1C-943D-5C149FA99A60}"/>
                </a:ext>
              </a:extLst>
            </p:cNvPr>
            <p:cNvSpPr/>
            <p:nvPr/>
          </p:nvSpPr>
          <p:spPr bwMode="auto">
            <a:xfrm>
              <a:off x="142460" y="2220191"/>
              <a:ext cx="1296144" cy="340741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</a:endParaRPr>
            </a:p>
          </p:txBody>
        </p: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F287D36C-0A6F-47ED-86E0-50B5EAA043C0}"/>
              </a:ext>
            </a:extLst>
          </p:cNvPr>
          <p:cNvSpPr txBox="1">
            <a:spLocks/>
          </p:cNvSpPr>
          <p:nvPr/>
        </p:nvSpPr>
        <p:spPr>
          <a:xfrm>
            <a:off x="2675283" y="439273"/>
            <a:ext cx="7850189" cy="428625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ts val="2200"/>
              </a:lnSpc>
              <a:spcBef>
                <a:spcPct val="0"/>
              </a:spcBef>
              <a:buNone/>
              <a:defRPr sz="2200" b="0" kern="1200">
                <a:solidFill>
                  <a:srgbClr val="005D76"/>
                </a:solidFill>
                <a:latin typeface="Segoe UI Semi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nl-NL" dirty="0">
                <a:solidFill>
                  <a:schemeClr val="bg2"/>
                </a:solidFill>
              </a:rPr>
              <a:t>Proces opstellen Handreiking</a:t>
            </a:r>
          </a:p>
        </p:txBody>
      </p:sp>
    </p:spTree>
    <p:extLst>
      <p:ext uri="{BB962C8B-B14F-4D97-AF65-F5344CB8AC3E}">
        <p14:creationId xmlns:p14="http://schemas.microsoft.com/office/powerpoint/2010/main" val="13246404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358AA-6B84-4BFB-9ECB-4091B9142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1" y="1287463"/>
            <a:ext cx="1260004" cy="428625"/>
          </a:xfrm>
        </p:spPr>
        <p:txBody>
          <a:bodyPr/>
          <a:lstStyle/>
          <a:p>
            <a:r>
              <a:rPr lang="nl-NL" dirty="0"/>
              <a:t>Pilots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D677621-7FE6-4DB1-8442-E72D38920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4259A67-670E-4C64-97AA-2ABF111DB1CB}" type="slidenum">
              <a:rPr lang="en-GB" smtClean="0"/>
              <a:pPr/>
              <a:t>7</a:t>
            </a:fld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CB8F4A-A0DB-45FA-BCF0-CCE27A4590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172158"/>
            <a:ext cx="6400753" cy="4693579"/>
          </a:xfrm>
          <a:prstGeom prst="rect">
            <a:avLst/>
          </a:prstGeom>
        </p:spPr>
      </p:pic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9CA427F-0B04-4703-8D6C-39CC2C9F91EB}"/>
              </a:ext>
            </a:extLst>
          </p:cNvPr>
          <p:cNvSpPr txBox="1">
            <a:spLocks/>
          </p:cNvSpPr>
          <p:nvPr/>
        </p:nvSpPr>
        <p:spPr>
          <a:xfrm>
            <a:off x="142907" y="3270498"/>
            <a:ext cx="2880320" cy="1873002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  <a:defRPr lang="nl-NL" sz="1600" kern="1200" dirty="0" smtClean="0">
                <a:solidFill>
                  <a:srgbClr val="184350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228600" indent="-228600" algn="l" defTabSz="457200" rtl="0" eaLnBrk="1" latinLnBrk="0" hangingPunct="1">
              <a:lnSpc>
                <a:spcPct val="150000"/>
              </a:lnSpc>
              <a:spcBef>
                <a:spcPts val="0"/>
              </a:spcBef>
              <a:buFont typeface="Segoe UI Semibold" pitchFamily="34" charset="0"/>
              <a:buChar char="˗"/>
              <a:defRPr lang="nl-NL" sz="1600" kern="1200" dirty="0" smtClean="0">
                <a:solidFill>
                  <a:srgbClr val="184350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479425" indent="-242888" algn="l" defTabSz="457200" rtl="0" eaLnBrk="1" latinLnBrk="0" hangingPunct="1">
              <a:lnSpc>
                <a:spcPct val="150000"/>
              </a:lnSpc>
              <a:spcBef>
                <a:spcPts val="0"/>
              </a:spcBef>
              <a:buFont typeface="Segoe UI Semibold" pitchFamily="34" charset="0"/>
              <a:buChar char="·"/>
              <a:defRPr lang="nl-NL" sz="1600" kern="1200" dirty="0" smtClean="0">
                <a:solidFill>
                  <a:srgbClr val="184350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701675" indent="-228600" algn="l" defTabSz="457200" rtl="0" eaLnBrk="1" latinLnBrk="0" hangingPunct="1">
              <a:lnSpc>
                <a:spcPct val="150000"/>
              </a:lnSpc>
              <a:spcBef>
                <a:spcPts val="0"/>
              </a:spcBef>
              <a:buFont typeface="Segoe UI Semibold" pitchFamily="34" charset="0"/>
              <a:buChar char="˗"/>
              <a:defRPr lang="nl-NL" sz="1600" kern="1200" dirty="0" smtClean="0">
                <a:solidFill>
                  <a:srgbClr val="184350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708025" indent="-234950" algn="l" defTabSz="457200" rtl="0" eaLnBrk="1" latinLnBrk="0" hangingPunct="1">
              <a:lnSpc>
                <a:spcPct val="150000"/>
              </a:lnSpc>
              <a:spcBef>
                <a:spcPts val="0"/>
              </a:spcBef>
              <a:buFont typeface="Segoe UI Semibold" pitchFamily="34" charset="0"/>
              <a:buChar char="˗"/>
              <a:defRPr lang="en-GB" sz="1600" kern="1200" dirty="0">
                <a:solidFill>
                  <a:srgbClr val="184350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NL" sz="1800" dirty="0">
                <a:solidFill>
                  <a:srgbClr val="00B050"/>
                </a:solidFill>
              </a:rPr>
              <a:t>Testen en toetsen</a:t>
            </a:r>
          </a:p>
          <a:p>
            <a:pPr algn="ctr"/>
            <a:r>
              <a:rPr lang="nl-NL" sz="1800" dirty="0">
                <a:solidFill>
                  <a:srgbClr val="00B050"/>
                </a:solidFill>
              </a:rPr>
              <a:t>Voorbeelden verzamelen</a:t>
            </a:r>
          </a:p>
          <a:p>
            <a:pPr algn="ctr"/>
            <a:r>
              <a:rPr lang="nl-NL" sz="1800" dirty="0">
                <a:solidFill>
                  <a:srgbClr val="00B050"/>
                </a:solidFill>
              </a:rPr>
              <a:t>Draagvlak</a:t>
            </a:r>
          </a:p>
        </p:txBody>
      </p:sp>
    </p:spTree>
    <p:extLst>
      <p:ext uri="{BB962C8B-B14F-4D97-AF65-F5344CB8AC3E}">
        <p14:creationId xmlns:p14="http://schemas.microsoft.com/office/powerpoint/2010/main" val="290371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0060922-483E-4ECC-9138-8C38D3D823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4259A67-670E-4C64-97AA-2ABF111DB1CB}" type="slidenum">
              <a:rPr lang="en-GB" smtClean="0"/>
              <a:pPr/>
              <a:t>8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44CFA3-4AFD-4A9F-B07E-7513916696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56953"/>
            <a:ext cx="6782064" cy="5086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825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D8805D1-0F2E-44B5-AA54-5A15FA1814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4259A67-670E-4C64-97AA-2ABF111DB1CB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638829-9BBB-455D-947A-FAE8DB56C5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5A0E66-368C-4C7E-A596-45F25D4635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425" y="1241860"/>
            <a:ext cx="8172450" cy="3609975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D0DD71E-3A83-4985-8CDC-AB439BB68450}"/>
              </a:ext>
            </a:extLst>
          </p:cNvPr>
          <p:cNvSpPr/>
          <p:nvPr/>
        </p:nvSpPr>
        <p:spPr>
          <a:xfrm>
            <a:off x="1259632" y="1264287"/>
            <a:ext cx="2016224" cy="449262"/>
          </a:xfrm>
          <a:prstGeom prst="ellipse">
            <a:avLst/>
          </a:prstGeom>
          <a:noFill/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E80F39-3A72-48AE-A4F4-81951A3E1AAB}"/>
              </a:ext>
            </a:extLst>
          </p:cNvPr>
          <p:cNvSpPr/>
          <p:nvPr/>
        </p:nvSpPr>
        <p:spPr>
          <a:xfrm>
            <a:off x="5436096" y="1275783"/>
            <a:ext cx="2952328" cy="449262"/>
          </a:xfrm>
          <a:prstGeom prst="ellipse">
            <a:avLst/>
          </a:prstGeom>
          <a:noFill/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0A8C05E-3DDF-4AAD-9072-583257BB455A}"/>
              </a:ext>
            </a:extLst>
          </p:cNvPr>
          <p:cNvSpPr/>
          <p:nvPr/>
        </p:nvSpPr>
        <p:spPr>
          <a:xfrm>
            <a:off x="1907704" y="1877445"/>
            <a:ext cx="1800200" cy="449262"/>
          </a:xfrm>
          <a:prstGeom prst="ellipse">
            <a:avLst/>
          </a:prstGeom>
          <a:noFill/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3008121"/>
      </p:ext>
    </p:extLst>
  </p:cSld>
  <p:clrMapOvr>
    <a:masterClrMapping/>
  </p:clrMapOvr>
</p:sld>
</file>

<file path=ppt/theme/theme1.xml><?xml version="1.0" encoding="utf-8"?>
<a:theme xmlns:a="http://schemas.openxmlformats.org/drawingml/2006/main" name="nieuwe-wb-presentatie">
  <a:themeElements>
    <a:clrScheme name="Witteveen+Bos">
      <a:dk1>
        <a:srgbClr val="000000"/>
      </a:dk1>
      <a:lt1>
        <a:srgbClr val="FFFFFF"/>
      </a:lt1>
      <a:dk2>
        <a:srgbClr val="F3F7FC"/>
      </a:dk2>
      <a:lt2>
        <a:srgbClr val="FFFFFF"/>
      </a:lt2>
      <a:accent1>
        <a:srgbClr val="005D76"/>
      </a:accent1>
      <a:accent2>
        <a:srgbClr val="81D0F7"/>
      </a:accent2>
      <a:accent3>
        <a:srgbClr val="0097D9"/>
      </a:accent3>
      <a:accent4>
        <a:srgbClr val="15292F"/>
      </a:accent4>
      <a:accent5>
        <a:srgbClr val="BDE5FB"/>
      </a:accent5>
      <a:accent6>
        <a:srgbClr val="49B5E4"/>
      </a:accent6>
      <a:hlink>
        <a:srgbClr val="005D76"/>
      </a:hlink>
      <a:folHlink>
        <a:srgbClr val="C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nieuwe-wb-presentatie-16-9</Template>
  <TotalTime>283</TotalTime>
  <Words>386</Words>
  <Application>Microsoft Office PowerPoint</Application>
  <PresentationFormat>On-screen Show (16:9)</PresentationFormat>
  <Paragraphs>76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 Unicode MS</vt:lpstr>
      <vt:lpstr>Arial</vt:lpstr>
      <vt:lpstr>Calibri</vt:lpstr>
      <vt:lpstr>Ebrima</vt:lpstr>
      <vt:lpstr>Segoe UI</vt:lpstr>
      <vt:lpstr>Segoe UI Light</vt:lpstr>
      <vt:lpstr>Segoe UI Semibold</vt:lpstr>
      <vt:lpstr>Wingdings</vt:lpstr>
      <vt:lpstr>nieuwe-wb-presentatie</vt:lpstr>
      <vt:lpstr>PowerPoint Presentation</vt:lpstr>
      <vt:lpstr>De opdracht</vt:lpstr>
      <vt:lpstr>Aanleiding</vt:lpstr>
      <vt:lpstr>Balanceren</vt:lpstr>
      <vt:lpstr>Handreiking KRW-doelen 2017</vt:lpstr>
      <vt:lpstr>PowerPoint Presentation</vt:lpstr>
      <vt:lpstr>Pilots</vt:lpstr>
      <vt:lpstr>PowerPoint Presentation</vt:lpstr>
      <vt:lpstr>PowerPoint Presentation</vt:lpstr>
      <vt:lpstr>Systeemanalyse uitgelicht</vt:lpstr>
      <vt:lpstr>Work in progress…</vt:lpstr>
      <vt:lpstr>Vervolg</vt:lpstr>
      <vt:lpstr>Toepassing handreiking</vt:lpstr>
      <vt:lpstr>PowerPoint Presentation</vt:lpstr>
    </vt:vector>
  </TitlesOfParts>
  <Company>Witteveen+Bos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Tessa van der Wijngaart</dc:creator>
  <cp:lastModifiedBy>Tessa van der Wijngaart</cp:lastModifiedBy>
  <cp:revision>32</cp:revision>
  <cp:lastPrinted>2014-10-08T14:54:58Z</cp:lastPrinted>
  <dcterms:created xsi:type="dcterms:W3CDTF">2017-11-13T19:44:45Z</dcterms:created>
  <dcterms:modified xsi:type="dcterms:W3CDTF">2017-11-15T08:55:21Z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aal">
    <vt:lpwstr>nl</vt:lpwstr>
  </property>
</Properties>
</file>