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32_7D16E43E.xml" ContentType="application/vnd.ms-powerpoint.comments+xml"/>
  <Override PartName="/ppt/comments/modernComment_12F_962ED275.xml" ContentType="application/vnd.ms-powerpoint.comments+xml"/>
  <Override PartName="/ppt/comments/modernComment_12E_D2CC9905.xml" ContentType="application/vnd.ms-powerpoint.comments+xml"/>
  <Override PartName="/ppt/comments/modernComment_139_86895D67.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5"/>
  </p:sldMasterIdLst>
  <p:notesMasterIdLst>
    <p:notesMasterId r:id="rId26"/>
  </p:notesMasterIdLst>
  <p:handoutMasterIdLst>
    <p:handoutMasterId r:id="rId27"/>
  </p:handoutMasterIdLst>
  <p:sldIdLst>
    <p:sldId id="272" r:id="rId6"/>
    <p:sldId id="274" r:id="rId7"/>
    <p:sldId id="277" r:id="rId8"/>
    <p:sldId id="294" r:id="rId9"/>
    <p:sldId id="299" r:id="rId10"/>
    <p:sldId id="306" r:id="rId11"/>
    <p:sldId id="307" r:id="rId12"/>
    <p:sldId id="309" r:id="rId13"/>
    <p:sldId id="311" r:id="rId14"/>
    <p:sldId id="282" r:id="rId15"/>
    <p:sldId id="303" r:id="rId16"/>
    <p:sldId id="298" r:id="rId17"/>
    <p:sldId id="293" r:id="rId18"/>
    <p:sldId id="296" r:id="rId19"/>
    <p:sldId id="305" r:id="rId20"/>
    <p:sldId id="312" r:id="rId21"/>
    <p:sldId id="301" r:id="rId22"/>
    <p:sldId id="302" r:id="rId23"/>
    <p:sldId id="313" r:id="rId24"/>
    <p:sldId id="292" r:id="rId25"/>
  </p:sldIdLst>
  <p:sldSz cx="12192000" cy="6858000"/>
  <p:notesSz cx="6858000" cy="9144000"/>
  <p:custDataLst>
    <p:tags r:id="rId28"/>
  </p:custDataLst>
  <p:defaultTextStyle>
    <a:defPPr>
      <a:defRPr lang="en-US"/>
    </a:defPPr>
    <a:lvl1pPr marL="0" algn="l" defTabSz="451513" rtl="0" eaLnBrk="1" latinLnBrk="0" hangingPunct="1">
      <a:defRPr sz="1778" kern="1200">
        <a:solidFill>
          <a:schemeClr val="tx1"/>
        </a:solidFill>
        <a:latin typeface="+mn-lt"/>
        <a:ea typeface="+mn-ea"/>
        <a:cs typeface="+mn-cs"/>
      </a:defRPr>
    </a:lvl1pPr>
    <a:lvl2pPr marL="451513" algn="l" defTabSz="451513" rtl="0" eaLnBrk="1" latinLnBrk="0" hangingPunct="1">
      <a:defRPr sz="1778" kern="1200">
        <a:solidFill>
          <a:schemeClr val="tx1"/>
        </a:solidFill>
        <a:latin typeface="+mn-lt"/>
        <a:ea typeface="+mn-ea"/>
        <a:cs typeface="+mn-cs"/>
      </a:defRPr>
    </a:lvl2pPr>
    <a:lvl3pPr marL="903024" algn="l" defTabSz="451513" rtl="0" eaLnBrk="1" latinLnBrk="0" hangingPunct="1">
      <a:defRPr sz="1778" kern="1200">
        <a:solidFill>
          <a:schemeClr val="tx1"/>
        </a:solidFill>
        <a:latin typeface="+mn-lt"/>
        <a:ea typeface="+mn-ea"/>
        <a:cs typeface="+mn-cs"/>
      </a:defRPr>
    </a:lvl3pPr>
    <a:lvl4pPr marL="1354537" algn="l" defTabSz="451513" rtl="0" eaLnBrk="1" latinLnBrk="0" hangingPunct="1">
      <a:defRPr sz="1778" kern="1200">
        <a:solidFill>
          <a:schemeClr val="tx1"/>
        </a:solidFill>
        <a:latin typeface="+mn-lt"/>
        <a:ea typeface="+mn-ea"/>
        <a:cs typeface="+mn-cs"/>
      </a:defRPr>
    </a:lvl4pPr>
    <a:lvl5pPr marL="1806050" algn="l" defTabSz="451513" rtl="0" eaLnBrk="1" latinLnBrk="0" hangingPunct="1">
      <a:defRPr sz="1778" kern="1200">
        <a:solidFill>
          <a:schemeClr val="tx1"/>
        </a:solidFill>
        <a:latin typeface="+mn-lt"/>
        <a:ea typeface="+mn-ea"/>
        <a:cs typeface="+mn-cs"/>
      </a:defRPr>
    </a:lvl5pPr>
    <a:lvl6pPr marL="2257561" algn="l" defTabSz="451513" rtl="0" eaLnBrk="1" latinLnBrk="0" hangingPunct="1">
      <a:defRPr sz="1778" kern="1200">
        <a:solidFill>
          <a:schemeClr val="tx1"/>
        </a:solidFill>
        <a:latin typeface="+mn-lt"/>
        <a:ea typeface="+mn-ea"/>
        <a:cs typeface="+mn-cs"/>
      </a:defRPr>
    </a:lvl6pPr>
    <a:lvl7pPr marL="2709074" algn="l" defTabSz="451513" rtl="0" eaLnBrk="1" latinLnBrk="0" hangingPunct="1">
      <a:defRPr sz="1778" kern="1200">
        <a:solidFill>
          <a:schemeClr val="tx1"/>
        </a:solidFill>
        <a:latin typeface="+mn-lt"/>
        <a:ea typeface="+mn-ea"/>
        <a:cs typeface="+mn-cs"/>
      </a:defRPr>
    </a:lvl7pPr>
    <a:lvl8pPr marL="3160586" algn="l" defTabSz="451513" rtl="0" eaLnBrk="1" latinLnBrk="0" hangingPunct="1">
      <a:defRPr sz="1778" kern="1200">
        <a:solidFill>
          <a:schemeClr val="tx1"/>
        </a:solidFill>
        <a:latin typeface="+mn-lt"/>
        <a:ea typeface="+mn-ea"/>
        <a:cs typeface="+mn-cs"/>
      </a:defRPr>
    </a:lvl8pPr>
    <a:lvl9pPr marL="3612099" algn="l" defTabSz="451513" rtl="0" eaLnBrk="1" latinLnBrk="0" hangingPunct="1">
      <a:defRPr sz="177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4CED36-D835-F7F0-1E23-23697A4F6D47}" name="Arends, Martin" initials="AM" userId="S::martin.arends@arcadis.com::970aae4b-736d-4c60-8e2c-f22f6afd14aa" providerId="AD"/>
  <p188:author id="{7746566C-82CA-6B25-DBC3-1426F014DA8B}" name="Kwakman, Leo" initials="KL" userId="S::leo.kwakman@arcadis.com::3f269409-3d81-4fc0-88fc-f797a09bbf0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rina Haggerty" initials="KH" lastIdx="38" clrIdx="0"/>
  <p:cmAuthor id="2" name="Rachel Stevens" initials="RS" lastIdx="2" clrIdx="1"/>
  <p:cmAuthor id="3" name="Rachel Stevens" initials="RS [2]" lastIdx="1" clrIdx="2"/>
  <p:cmAuthor id="4" name="Rachel Stevens" initials="RS [3]" lastIdx="1" clrIdx="3"/>
  <p:cmAuthor id="5" name="Rachel Stevens" initials="RS [4]" lastIdx="1" clrIdx="4"/>
  <p:cmAuthor id="6" name="Rachel Stevens" initials="RS [5]" lastIdx="1" clrIdx="5"/>
  <p:cmAuthor id="7" name="Rachel Stevens" initials="RS [6]" lastIdx="1" clrIdx="6"/>
  <p:cmAuthor id="8" name="Rachel Stevens" initials="RS [7]" lastIdx="1" clrIdx="7"/>
  <p:cmAuthor id="9" name="Rachel Stevens" initials="RS [8]" lastIdx="1" clrIdx="8"/>
  <p:cmAuthor id="10" name="Rachel Stevens" initials="RS [9]" lastIdx="1" clrIdx="9"/>
  <p:cmAuthor id="11" name="Rachel Stevens" initials="RS [10]" lastIdx="1" clrIdx="10"/>
  <p:cmAuthor id="12" name="Rachel Stevens" initials="RS [11]" lastIdx="1" clrIdx="11"/>
  <p:cmAuthor id="13" name="Rachel Stevens" initials="RS [12]" lastIdx="1" clrIdx="12"/>
  <p:cmAuthor id="14" name="Rachel Stevens" initials="RS [13]" lastIdx="1" clrIdx="13"/>
  <p:cmAuthor id="15" name="Rachel Stevens" initials="RS [14]" lastIdx="1" clrIdx="14"/>
  <p:cmAuthor id="16" name="Rachel Stevens" initials="RS [15]" lastIdx="1" clrIdx="15"/>
  <p:cmAuthor id="17" name="Rachel Stevens" initials="RS [16]" lastIdx="1" clrIdx="1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8C3"/>
    <a:srgbClr val="58D8C3"/>
    <a:srgbClr val="E7E6E6"/>
    <a:srgbClr val="E4610F"/>
    <a:srgbClr val="C2C1C1"/>
    <a:srgbClr val="E41F13"/>
    <a:srgbClr val="00A9E4"/>
    <a:srgbClr val="C3D200"/>
    <a:srgbClr val="F8DA40"/>
    <a:srgbClr val="55575A"/>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7C09CE-25D8-4AFF-A250-37E6102E4A03}" v="11" dt="2023-05-09T09:19:51.8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wakman, Leo" userId="3f269409-3d81-4fc0-88fc-f797a09bbf04" providerId="ADAL" clId="{BD7C09CE-25D8-4AFF-A250-37E6102E4A03}"/>
    <pc:docChg chg="undo redo custSel addSld delSld modSld sldOrd">
      <pc:chgData name="Kwakman, Leo" userId="3f269409-3d81-4fc0-88fc-f797a09bbf04" providerId="ADAL" clId="{BD7C09CE-25D8-4AFF-A250-37E6102E4A03}" dt="2023-05-09T09:19:51.851" v="8251" actId="1076"/>
      <pc:docMkLst>
        <pc:docMk/>
      </pc:docMkLst>
      <pc:sldChg chg="addSp delSp modSp mod modClrScheme chgLayout">
        <pc:chgData name="Kwakman, Leo" userId="3f269409-3d81-4fc0-88fc-f797a09bbf04" providerId="ADAL" clId="{BD7C09CE-25D8-4AFF-A250-37E6102E4A03}" dt="2023-04-26T13:36:47.543" v="5224" actId="13926"/>
        <pc:sldMkLst>
          <pc:docMk/>
          <pc:sldMk cId="3948195471" sldId="272"/>
        </pc:sldMkLst>
        <pc:spChg chg="mod">
          <ac:chgData name="Kwakman, Leo" userId="3f269409-3d81-4fc0-88fc-f797a09bbf04" providerId="ADAL" clId="{BD7C09CE-25D8-4AFF-A250-37E6102E4A03}" dt="2023-04-17T15:15:34.126" v="751" actId="20577"/>
          <ac:spMkLst>
            <pc:docMk/>
            <pc:sldMk cId="3948195471" sldId="272"/>
            <ac:spMk id="2" creationId="{3D587775-856A-9797-0A66-3D76C0B06241}"/>
          </ac:spMkLst>
        </pc:spChg>
        <pc:spChg chg="mod ord">
          <ac:chgData name="Kwakman, Leo" userId="3f269409-3d81-4fc0-88fc-f797a09bbf04" providerId="ADAL" clId="{BD7C09CE-25D8-4AFF-A250-37E6102E4A03}" dt="2023-04-26T13:36:47.543" v="5224" actId="13926"/>
          <ac:spMkLst>
            <pc:docMk/>
            <pc:sldMk cId="3948195471" sldId="272"/>
            <ac:spMk id="3" creationId="{88F90A58-D5D9-22D4-790C-EAC1506CA32D}"/>
          </ac:spMkLst>
        </pc:spChg>
        <pc:spChg chg="mod">
          <ac:chgData name="Kwakman, Leo" userId="3f269409-3d81-4fc0-88fc-f797a09bbf04" providerId="ADAL" clId="{BD7C09CE-25D8-4AFF-A250-37E6102E4A03}" dt="2023-04-17T15:15:44.879" v="753" actId="207"/>
          <ac:spMkLst>
            <pc:docMk/>
            <pc:sldMk cId="3948195471" sldId="272"/>
            <ac:spMk id="4" creationId="{01C0E452-9614-08EB-0488-3EE372623FB2}"/>
          </ac:spMkLst>
        </pc:spChg>
        <pc:picChg chg="del">
          <ac:chgData name="Kwakman, Leo" userId="3f269409-3d81-4fc0-88fc-f797a09bbf04" providerId="ADAL" clId="{BD7C09CE-25D8-4AFF-A250-37E6102E4A03}" dt="2023-04-17T15:13:33.043" v="707" actId="478"/>
          <ac:picMkLst>
            <pc:docMk/>
            <pc:sldMk cId="3948195471" sldId="272"/>
            <ac:picMk id="6" creationId="{D6DEFC31-DE40-95DB-23DD-CB9161225A0C}"/>
          </ac:picMkLst>
        </pc:picChg>
        <pc:picChg chg="add mod ord modCrop">
          <ac:chgData name="Kwakman, Leo" userId="3f269409-3d81-4fc0-88fc-f797a09bbf04" providerId="ADAL" clId="{BD7C09CE-25D8-4AFF-A250-37E6102E4A03}" dt="2023-04-17T15:15:16.029" v="731" actId="732"/>
          <ac:picMkLst>
            <pc:docMk/>
            <pc:sldMk cId="3948195471" sldId="272"/>
            <ac:picMk id="7" creationId="{DC631369-CF02-CE22-C395-FF5D7BDA3CCE}"/>
          </ac:picMkLst>
        </pc:picChg>
      </pc:sldChg>
      <pc:sldChg chg="addSp delSp modSp mod">
        <pc:chgData name="Kwakman, Leo" userId="3f269409-3d81-4fc0-88fc-f797a09bbf04" providerId="ADAL" clId="{BD7C09CE-25D8-4AFF-A250-37E6102E4A03}" dt="2023-05-01T13:49:04.267" v="5368" actId="13926"/>
        <pc:sldMkLst>
          <pc:docMk/>
          <pc:sldMk cId="1546278407" sldId="274"/>
        </pc:sldMkLst>
        <pc:spChg chg="mod">
          <ac:chgData name="Kwakman, Leo" userId="3f269409-3d81-4fc0-88fc-f797a09bbf04" providerId="ADAL" clId="{BD7C09CE-25D8-4AFF-A250-37E6102E4A03}" dt="2023-05-01T13:49:04.267" v="5368" actId="13926"/>
          <ac:spMkLst>
            <pc:docMk/>
            <pc:sldMk cId="1546278407" sldId="274"/>
            <ac:spMk id="11" creationId="{928BF42E-2788-CA9B-3A7D-1A726A01C0B2}"/>
          </ac:spMkLst>
        </pc:spChg>
        <pc:spChg chg="mod">
          <ac:chgData name="Kwakman, Leo" userId="3f269409-3d81-4fc0-88fc-f797a09bbf04" providerId="ADAL" clId="{BD7C09CE-25D8-4AFF-A250-37E6102E4A03}" dt="2023-04-17T14:48:37.977" v="609" actId="27636"/>
          <ac:spMkLst>
            <pc:docMk/>
            <pc:sldMk cId="1546278407" sldId="274"/>
            <ac:spMk id="12" creationId="{37DC14E2-EC48-4E2C-933F-CDB85D975535}"/>
          </ac:spMkLst>
        </pc:spChg>
        <pc:spChg chg="mod">
          <ac:chgData name="Kwakman, Leo" userId="3f269409-3d81-4fc0-88fc-f797a09bbf04" providerId="ADAL" clId="{BD7C09CE-25D8-4AFF-A250-37E6102E4A03}" dt="2023-04-26T10:39:20.393" v="5205" actId="13926"/>
          <ac:spMkLst>
            <pc:docMk/>
            <pc:sldMk cId="1546278407" sldId="274"/>
            <ac:spMk id="14" creationId="{A853D6BF-CC0A-C2B8-1344-ADE315D61893}"/>
          </ac:spMkLst>
        </pc:spChg>
        <pc:picChg chg="add mod ord">
          <ac:chgData name="Kwakman, Leo" userId="3f269409-3d81-4fc0-88fc-f797a09bbf04" providerId="ADAL" clId="{BD7C09CE-25D8-4AFF-A250-37E6102E4A03}" dt="2023-04-26T13:40:31.069" v="5269" actId="29295"/>
          <ac:picMkLst>
            <pc:docMk/>
            <pc:sldMk cId="1546278407" sldId="274"/>
            <ac:picMk id="2" creationId="{8F027116-9B0E-54A2-88A1-A85AF612E6E6}"/>
          </ac:picMkLst>
        </pc:picChg>
        <pc:picChg chg="del">
          <ac:chgData name="Kwakman, Leo" userId="3f269409-3d81-4fc0-88fc-f797a09bbf04" providerId="ADAL" clId="{BD7C09CE-25D8-4AFF-A250-37E6102E4A03}" dt="2023-04-17T14:36:09.898" v="6" actId="478"/>
          <ac:picMkLst>
            <pc:docMk/>
            <pc:sldMk cId="1546278407" sldId="274"/>
            <ac:picMk id="5" creationId="{7AAFFC39-C8F0-DF59-5D95-4F79A645B7C2}"/>
          </ac:picMkLst>
        </pc:picChg>
        <pc:picChg chg="del">
          <ac:chgData name="Kwakman, Leo" userId="3f269409-3d81-4fc0-88fc-f797a09bbf04" providerId="ADAL" clId="{BD7C09CE-25D8-4AFF-A250-37E6102E4A03}" dt="2023-04-17T14:36:08.123" v="4" actId="478"/>
          <ac:picMkLst>
            <pc:docMk/>
            <pc:sldMk cId="1546278407" sldId="274"/>
            <ac:picMk id="6" creationId="{4CF28FD9-AACC-A870-6450-FD5FCE9444CD}"/>
          </ac:picMkLst>
        </pc:picChg>
        <pc:picChg chg="del">
          <ac:chgData name="Kwakman, Leo" userId="3f269409-3d81-4fc0-88fc-f797a09bbf04" providerId="ADAL" clId="{BD7C09CE-25D8-4AFF-A250-37E6102E4A03}" dt="2023-04-17T14:36:09.178" v="5" actId="478"/>
          <ac:picMkLst>
            <pc:docMk/>
            <pc:sldMk cId="1546278407" sldId="274"/>
            <ac:picMk id="8" creationId="{0222BC98-6A07-FEB6-D39C-96D196207A52}"/>
          </ac:picMkLst>
        </pc:picChg>
      </pc:sldChg>
      <pc:sldChg chg="addSp delSp modSp mod modAnim">
        <pc:chgData name="Kwakman, Leo" userId="3f269409-3d81-4fc0-88fc-f797a09bbf04" providerId="ADAL" clId="{BD7C09CE-25D8-4AFF-A250-37E6102E4A03}" dt="2023-05-01T13:49:02.445" v="5366" actId="20577"/>
        <pc:sldMkLst>
          <pc:docMk/>
          <pc:sldMk cId="2574388627" sldId="277"/>
        </pc:sldMkLst>
        <pc:spChg chg="mod">
          <ac:chgData name="Kwakman, Leo" userId="3f269409-3d81-4fc0-88fc-f797a09bbf04" providerId="ADAL" clId="{BD7C09CE-25D8-4AFF-A250-37E6102E4A03}" dt="2023-05-01T13:48:56.273" v="5356" actId="20577"/>
          <ac:spMkLst>
            <pc:docMk/>
            <pc:sldMk cId="2574388627" sldId="277"/>
            <ac:spMk id="15" creationId="{0C6B25B4-844F-29AC-7463-FEE22ED8697B}"/>
          </ac:spMkLst>
        </pc:spChg>
        <pc:spChg chg="mod">
          <ac:chgData name="Kwakman, Leo" userId="3f269409-3d81-4fc0-88fc-f797a09bbf04" providerId="ADAL" clId="{BD7C09CE-25D8-4AFF-A250-37E6102E4A03}" dt="2023-04-17T16:03:01.695" v="3355" actId="20577"/>
          <ac:spMkLst>
            <pc:docMk/>
            <pc:sldMk cId="2574388627" sldId="277"/>
            <ac:spMk id="35" creationId="{DACC20AD-8954-96B0-8599-833A88C855D9}"/>
          </ac:spMkLst>
        </pc:spChg>
        <pc:spChg chg="mod">
          <ac:chgData name="Kwakman, Leo" userId="3f269409-3d81-4fc0-88fc-f797a09bbf04" providerId="ADAL" clId="{BD7C09CE-25D8-4AFF-A250-37E6102E4A03}" dt="2023-04-17T14:49:16.105" v="670" actId="20577"/>
          <ac:spMkLst>
            <pc:docMk/>
            <pc:sldMk cId="2574388627" sldId="277"/>
            <ac:spMk id="37" creationId="{534D7DF2-EC88-C795-9249-4E3C7B02F0AC}"/>
          </ac:spMkLst>
        </pc:spChg>
        <pc:picChg chg="add del">
          <ac:chgData name="Kwakman, Leo" userId="3f269409-3d81-4fc0-88fc-f797a09bbf04" providerId="ADAL" clId="{BD7C09CE-25D8-4AFF-A250-37E6102E4A03}" dt="2023-04-17T14:35:49.706" v="2" actId="478"/>
          <ac:picMkLst>
            <pc:docMk/>
            <pc:sldMk cId="2574388627" sldId="277"/>
            <ac:picMk id="9" creationId="{F2300824-8984-CA4A-78D8-7FAA60AC7A6C}"/>
          </ac:picMkLst>
        </pc:picChg>
        <pc:picChg chg="del">
          <ac:chgData name="Kwakman, Leo" userId="3f269409-3d81-4fc0-88fc-f797a09bbf04" providerId="ADAL" clId="{BD7C09CE-25D8-4AFF-A250-37E6102E4A03}" dt="2023-04-17T14:35:58.602" v="3" actId="478"/>
          <ac:picMkLst>
            <pc:docMk/>
            <pc:sldMk cId="2574388627" sldId="277"/>
            <ac:picMk id="10" creationId="{9BFC0908-A759-428E-B70D-BD49F1C556B1}"/>
          </ac:picMkLst>
        </pc:picChg>
      </pc:sldChg>
      <pc:sldChg chg="del">
        <pc:chgData name="Kwakman, Leo" userId="3f269409-3d81-4fc0-88fc-f797a09bbf04" providerId="ADAL" clId="{BD7C09CE-25D8-4AFF-A250-37E6102E4A03}" dt="2023-04-17T14:47:55.805" v="595" actId="2696"/>
        <pc:sldMkLst>
          <pc:docMk/>
          <pc:sldMk cId="2298842165" sldId="279"/>
        </pc:sldMkLst>
      </pc:sldChg>
      <pc:sldChg chg="del">
        <pc:chgData name="Kwakman, Leo" userId="3f269409-3d81-4fc0-88fc-f797a09bbf04" providerId="ADAL" clId="{BD7C09CE-25D8-4AFF-A250-37E6102E4A03}" dt="2023-04-17T14:48:12.176" v="597" actId="2696"/>
        <pc:sldMkLst>
          <pc:docMk/>
          <pc:sldMk cId="403737182" sldId="280"/>
        </pc:sldMkLst>
      </pc:sldChg>
      <pc:sldChg chg="del">
        <pc:chgData name="Kwakman, Leo" userId="3f269409-3d81-4fc0-88fc-f797a09bbf04" providerId="ADAL" clId="{BD7C09CE-25D8-4AFF-A250-37E6102E4A03}" dt="2023-04-17T14:48:20.239" v="599" actId="2696"/>
        <pc:sldMkLst>
          <pc:docMk/>
          <pc:sldMk cId="1978120851" sldId="281"/>
        </pc:sldMkLst>
      </pc:sldChg>
      <pc:sldChg chg="modSp mod ord">
        <pc:chgData name="Kwakman, Leo" userId="3f269409-3d81-4fc0-88fc-f797a09bbf04" providerId="ADAL" clId="{BD7C09CE-25D8-4AFF-A250-37E6102E4A03}" dt="2023-04-26T10:37:06.758" v="5174" actId="20577"/>
        <pc:sldMkLst>
          <pc:docMk/>
          <pc:sldMk cId="3562429604" sldId="282"/>
        </pc:sldMkLst>
        <pc:spChg chg="mod">
          <ac:chgData name="Kwakman, Leo" userId="3f269409-3d81-4fc0-88fc-f797a09bbf04" providerId="ADAL" clId="{BD7C09CE-25D8-4AFF-A250-37E6102E4A03}" dt="2023-04-26T10:37:06.758" v="5174" actId="20577"/>
          <ac:spMkLst>
            <pc:docMk/>
            <pc:sldMk cId="3562429604" sldId="282"/>
            <ac:spMk id="15" creationId="{0C6B25B4-844F-29AC-7463-FEE22ED8697B}"/>
          </ac:spMkLst>
        </pc:spChg>
        <pc:spChg chg="mod">
          <ac:chgData name="Kwakman, Leo" userId="3f269409-3d81-4fc0-88fc-f797a09bbf04" providerId="ADAL" clId="{BD7C09CE-25D8-4AFF-A250-37E6102E4A03}" dt="2023-04-17T15:50:17.054" v="2719" actId="20577"/>
          <ac:spMkLst>
            <pc:docMk/>
            <pc:sldMk cId="3562429604" sldId="282"/>
            <ac:spMk id="35" creationId="{DACC20AD-8954-96B0-8599-833A88C855D9}"/>
          </ac:spMkLst>
        </pc:spChg>
        <pc:spChg chg="mod">
          <ac:chgData name="Kwakman, Leo" userId="3f269409-3d81-4fc0-88fc-f797a09bbf04" providerId="ADAL" clId="{BD7C09CE-25D8-4AFF-A250-37E6102E4A03}" dt="2023-04-17T15:45:30.331" v="2541" actId="20577"/>
          <ac:spMkLst>
            <pc:docMk/>
            <pc:sldMk cId="3562429604" sldId="282"/>
            <ac:spMk id="37" creationId="{534D7DF2-EC88-C795-9249-4E3C7B02F0AC}"/>
          </ac:spMkLst>
        </pc:spChg>
        <pc:picChg chg="mod">
          <ac:chgData name="Kwakman, Leo" userId="3f269409-3d81-4fc0-88fc-f797a09bbf04" providerId="ADAL" clId="{BD7C09CE-25D8-4AFF-A250-37E6102E4A03}" dt="2023-04-26T10:10:31.100" v="4445" actId="1076"/>
          <ac:picMkLst>
            <pc:docMk/>
            <pc:sldMk cId="3562429604" sldId="282"/>
            <ac:picMk id="3" creationId="{1218D93B-8439-28DC-EB99-78806B098F55}"/>
          </ac:picMkLst>
        </pc:picChg>
      </pc:sldChg>
      <pc:sldChg chg="del">
        <pc:chgData name="Kwakman, Leo" userId="3f269409-3d81-4fc0-88fc-f797a09bbf04" providerId="ADAL" clId="{BD7C09CE-25D8-4AFF-A250-37E6102E4A03}" dt="2023-04-17T14:48:04.780" v="596" actId="2696"/>
        <pc:sldMkLst>
          <pc:docMk/>
          <pc:sldMk cId="1735887662" sldId="283"/>
        </pc:sldMkLst>
      </pc:sldChg>
      <pc:sldChg chg="del">
        <pc:chgData name="Kwakman, Leo" userId="3f269409-3d81-4fc0-88fc-f797a09bbf04" providerId="ADAL" clId="{BD7C09CE-25D8-4AFF-A250-37E6102E4A03}" dt="2023-04-17T14:48:12.176" v="597" actId="2696"/>
        <pc:sldMkLst>
          <pc:docMk/>
          <pc:sldMk cId="2889189058" sldId="285"/>
        </pc:sldMkLst>
      </pc:sldChg>
      <pc:sldChg chg="del">
        <pc:chgData name="Kwakman, Leo" userId="3f269409-3d81-4fc0-88fc-f797a09bbf04" providerId="ADAL" clId="{BD7C09CE-25D8-4AFF-A250-37E6102E4A03}" dt="2023-04-17T14:48:04.780" v="596" actId="2696"/>
        <pc:sldMkLst>
          <pc:docMk/>
          <pc:sldMk cId="3707705400" sldId="288"/>
        </pc:sldMkLst>
      </pc:sldChg>
      <pc:sldChg chg="del">
        <pc:chgData name="Kwakman, Leo" userId="3f269409-3d81-4fc0-88fc-f797a09bbf04" providerId="ADAL" clId="{BD7C09CE-25D8-4AFF-A250-37E6102E4A03}" dt="2023-04-17T14:48:04.780" v="596" actId="2696"/>
        <pc:sldMkLst>
          <pc:docMk/>
          <pc:sldMk cId="2512003378" sldId="289"/>
        </pc:sldMkLst>
      </pc:sldChg>
      <pc:sldChg chg="del">
        <pc:chgData name="Kwakman, Leo" userId="3f269409-3d81-4fc0-88fc-f797a09bbf04" providerId="ADAL" clId="{BD7C09CE-25D8-4AFF-A250-37E6102E4A03}" dt="2023-04-17T14:48:16.831" v="598" actId="2696"/>
        <pc:sldMkLst>
          <pc:docMk/>
          <pc:sldMk cId="1900507380" sldId="290"/>
        </pc:sldMkLst>
      </pc:sldChg>
      <pc:sldChg chg="del">
        <pc:chgData name="Kwakman, Leo" userId="3f269409-3d81-4fc0-88fc-f797a09bbf04" providerId="ADAL" clId="{BD7C09CE-25D8-4AFF-A250-37E6102E4A03}" dt="2023-04-17T14:47:55.805" v="595" actId="2696"/>
        <pc:sldMkLst>
          <pc:docMk/>
          <pc:sldMk cId="1439992311" sldId="291"/>
        </pc:sldMkLst>
      </pc:sldChg>
      <pc:sldChg chg="delSp modSp mod">
        <pc:chgData name="Kwakman, Leo" userId="3f269409-3d81-4fc0-88fc-f797a09bbf04" providerId="ADAL" clId="{BD7C09CE-25D8-4AFF-A250-37E6102E4A03}" dt="2023-04-17T15:16:11.686" v="755" actId="478"/>
        <pc:sldMkLst>
          <pc:docMk/>
          <pc:sldMk cId="1146510895" sldId="292"/>
        </pc:sldMkLst>
        <pc:spChg chg="mod">
          <ac:chgData name="Kwakman, Leo" userId="3f269409-3d81-4fc0-88fc-f797a09bbf04" providerId="ADAL" clId="{BD7C09CE-25D8-4AFF-A250-37E6102E4A03}" dt="2023-04-17T14:48:33.493" v="605" actId="20577"/>
          <ac:spMkLst>
            <pc:docMk/>
            <pc:sldMk cId="1146510895" sldId="292"/>
            <ac:spMk id="37" creationId="{534D7DF2-EC88-C795-9249-4E3C7B02F0AC}"/>
          </ac:spMkLst>
        </pc:spChg>
        <pc:picChg chg="del">
          <ac:chgData name="Kwakman, Leo" userId="3f269409-3d81-4fc0-88fc-f797a09bbf04" providerId="ADAL" clId="{BD7C09CE-25D8-4AFF-A250-37E6102E4A03}" dt="2023-04-17T14:48:25.209" v="602" actId="478"/>
          <ac:picMkLst>
            <pc:docMk/>
            <pc:sldMk cId="1146510895" sldId="292"/>
            <ac:picMk id="10" creationId="{BB244FA8-D702-E1E4-00B1-33F422E4D6A1}"/>
          </ac:picMkLst>
        </pc:picChg>
        <pc:picChg chg="del">
          <ac:chgData name="Kwakman, Leo" userId="3f269409-3d81-4fc0-88fc-f797a09bbf04" providerId="ADAL" clId="{BD7C09CE-25D8-4AFF-A250-37E6102E4A03}" dt="2023-04-17T14:48:24.653" v="601" actId="478"/>
          <ac:picMkLst>
            <pc:docMk/>
            <pc:sldMk cId="1146510895" sldId="292"/>
            <ac:picMk id="11" creationId="{4500C7F0-B3D7-B4B1-0E6D-B83CD4005377}"/>
          </ac:picMkLst>
        </pc:picChg>
        <pc:picChg chg="del mod">
          <ac:chgData name="Kwakman, Leo" userId="3f269409-3d81-4fc0-88fc-f797a09bbf04" providerId="ADAL" clId="{BD7C09CE-25D8-4AFF-A250-37E6102E4A03}" dt="2023-04-17T15:16:11.686" v="755" actId="478"/>
          <ac:picMkLst>
            <pc:docMk/>
            <pc:sldMk cId="1146510895" sldId="292"/>
            <ac:picMk id="12" creationId="{D75F74F6-8246-66A3-BE9D-6CE1477A9DD8}"/>
          </ac:picMkLst>
        </pc:picChg>
      </pc:sldChg>
      <pc:sldChg chg="modSp add mod ord">
        <pc:chgData name="Kwakman, Leo" userId="3f269409-3d81-4fc0-88fc-f797a09bbf04" providerId="ADAL" clId="{BD7C09CE-25D8-4AFF-A250-37E6102E4A03}" dt="2023-04-26T10:18:20.986" v="4649"/>
        <pc:sldMkLst>
          <pc:docMk/>
          <pc:sldMk cId="1130097842" sldId="293"/>
        </pc:sldMkLst>
        <pc:spChg chg="mod">
          <ac:chgData name="Kwakman, Leo" userId="3f269409-3d81-4fc0-88fc-f797a09bbf04" providerId="ADAL" clId="{BD7C09CE-25D8-4AFF-A250-37E6102E4A03}" dt="2023-04-26T10:18:08.558" v="4647" actId="20577"/>
          <ac:spMkLst>
            <pc:docMk/>
            <pc:sldMk cId="1130097842" sldId="293"/>
            <ac:spMk id="15" creationId="{0C6B25B4-844F-29AC-7463-FEE22ED8697B}"/>
          </ac:spMkLst>
        </pc:spChg>
        <pc:spChg chg="mod">
          <ac:chgData name="Kwakman, Leo" userId="3f269409-3d81-4fc0-88fc-f797a09bbf04" providerId="ADAL" clId="{BD7C09CE-25D8-4AFF-A250-37E6102E4A03}" dt="2023-04-26T10:17:10.572" v="4644" actId="20577"/>
          <ac:spMkLst>
            <pc:docMk/>
            <pc:sldMk cId="1130097842" sldId="293"/>
            <ac:spMk id="35" creationId="{DACC20AD-8954-96B0-8599-833A88C855D9}"/>
          </ac:spMkLst>
        </pc:spChg>
      </pc:sldChg>
      <pc:sldChg chg="modSp add mod modAnim">
        <pc:chgData name="Kwakman, Leo" userId="3f269409-3d81-4fc0-88fc-f797a09bbf04" providerId="ADAL" clId="{BD7C09CE-25D8-4AFF-A250-37E6102E4A03}" dt="2023-05-01T12:55:04.316" v="5273"/>
        <pc:sldMkLst>
          <pc:docMk/>
          <pc:sldMk cId="688411380" sldId="294"/>
        </pc:sldMkLst>
        <pc:spChg chg="mod">
          <ac:chgData name="Kwakman, Leo" userId="3f269409-3d81-4fc0-88fc-f797a09bbf04" providerId="ADAL" clId="{BD7C09CE-25D8-4AFF-A250-37E6102E4A03}" dt="2023-04-17T16:13:55.514" v="3899" actId="20578"/>
          <ac:spMkLst>
            <pc:docMk/>
            <pc:sldMk cId="688411380" sldId="294"/>
            <ac:spMk id="15" creationId="{0C6B25B4-844F-29AC-7463-FEE22ED8697B}"/>
          </ac:spMkLst>
        </pc:spChg>
        <pc:spChg chg="mod">
          <ac:chgData name="Kwakman, Leo" userId="3f269409-3d81-4fc0-88fc-f797a09bbf04" providerId="ADAL" clId="{BD7C09CE-25D8-4AFF-A250-37E6102E4A03}" dt="2023-04-17T16:11:19.881" v="3727" actId="20577"/>
          <ac:spMkLst>
            <pc:docMk/>
            <pc:sldMk cId="688411380" sldId="294"/>
            <ac:spMk id="35" creationId="{DACC20AD-8954-96B0-8599-833A88C855D9}"/>
          </ac:spMkLst>
        </pc:spChg>
      </pc:sldChg>
      <pc:sldChg chg="modSp add del mod ord">
        <pc:chgData name="Kwakman, Leo" userId="3f269409-3d81-4fc0-88fc-f797a09bbf04" providerId="ADAL" clId="{BD7C09CE-25D8-4AFF-A250-37E6102E4A03}" dt="2023-04-17T15:51:43.112" v="2805" actId="2696"/>
        <pc:sldMkLst>
          <pc:docMk/>
          <pc:sldMk cId="2126693516" sldId="295"/>
        </pc:sldMkLst>
        <pc:spChg chg="mod">
          <ac:chgData name="Kwakman, Leo" userId="3f269409-3d81-4fc0-88fc-f797a09bbf04" providerId="ADAL" clId="{BD7C09CE-25D8-4AFF-A250-37E6102E4A03}" dt="2023-04-17T15:46:02.141" v="2578" actId="6549"/>
          <ac:spMkLst>
            <pc:docMk/>
            <pc:sldMk cId="2126693516" sldId="295"/>
            <ac:spMk id="15" creationId="{0C6B25B4-844F-29AC-7463-FEE22ED8697B}"/>
          </ac:spMkLst>
        </pc:spChg>
        <pc:spChg chg="mod">
          <ac:chgData name="Kwakman, Leo" userId="3f269409-3d81-4fc0-88fc-f797a09bbf04" providerId="ADAL" clId="{BD7C09CE-25D8-4AFF-A250-37E6102E4A03}" dt="2023-04-17T15:48:53.482" v="2673" actId="20577"/>
          <ac:spMkLst>
            <pc:docMk/>
            <pc:sldMk cId="2126693516" sldId="295"/>
            <ac:spMk id="35" creationId="{DACC20AD-8954-96B0-8599-833A88C855D9}"/>
          </ac:spMkLst>
        </pc:spChg>
      </pc:sldChg>
      <pc:sldChg chg="addSp modSp add mod ord">
        <pc:chgData name="Kwakman, Leo" userId="3f269409-3d81-4fc0-88fc-f797a09bbf04" providerId="ADAL" clId="{BD7C09CE-25D8-4AFF-A250-37E6102E4A03}" dt="2023-05-09T09:19:51.851" v="8251" actId="1076"/>
        <pc:sldMkLst>
          <pc:docMk/>
          <pc:sldMk cId="1614242303" sldId="296"/>
        </pc:sldMkLst>
        <pc:spChg chg="mod">
          <ac:chgData name="Kwakman, Leo" userId="3f269409-3d81-4fc0-88fc-f797a09bbf04" providerId="ADAL" clId="{BD7C09CE-25D8-4AFF-A250-37E6102E4A03}" dt="2023-04-26T10:31:42.630" v="5120" actId="6549"/>
          <ac:spMkLst>
            <pc:docMk/>
            <pc:sldMk cId="1614242303" sldId="296"/>
            <ac:spMk id="15" creationId="{0C6B25B4-844F-29AC-7463-FEE22ED8697B}"/>
          </ac:spMkLst>
        </pc:spChg>
        <pc:spChg chg="mod">
          <ac:chgData name="Kwakman, Leo" userId="3f269409-3d81-4fc0-88fc-f797a09bbf04" providerId="ADAL" clId="{BD7C09CE-25D8-4AFF-A250-37E6102E4A03}" dt="2023-04-26T10:22:52.929" v="5016" actId="20577"/>
          <ac:spMkLst>
            <pc:docMk/>
            <pc:sldMk cId="1614242303" sldId="296"/>
            <ac:spMk id="35" creationId="{DACC20AD-8954-96B0-8599-833A88C855D9}"/>
          </ac:spMkLst>
        </pc:spChg>
        <pc:picChg chg="mod">
          <ac:chgData name="Kwakman, Leo" userId="3f269409-3d81-4fc0-88fc-f797a09bbf04" providerId="ADAL" clId="{BD7C09CE-25D8-4AFF-A250-37E6102E4A03}" dt="2023-04-26T10:09:12.770" v="4356" actId="1076"/>
          <ac:picMkLst>
            <pc:docMk/>
            <pc:sldMk cId="1614242303" sldId="296"/>
            <ac:picMk id="3" creationId="{1218D93B-8439-28DC-EB99-78806B098F55}"/>
          </ac:picMkLst>
        </pc:picChg>
        <pc:picChg chg="add mod">
          <ac:chgData name="Kwakman, Leo" userId="3f269409-3d81-4fc0-88fc-f797a09bbf04" providerId="ADAL" clId="{BD7C09CE-25D8-4AFF-A250-37E6102E4A03}" dt="2023-05-09T09:19:51.851" v="8251" actId="1076"/>
          <ac:picMkLst>
            <pc:docMk/>
            <pc:sldMk cId="1614242303" sldId="296"/>
            <ac:picMk id="1026" creationId="{61198942-7249-2D41-2D22-ADEDC74AE378}"/>
          </ac:picMkLst>
        </pc:picChg>
      </pc:sldChg>
      <pc:sldChg chg="addSp delSp modSp add del mod">
        <pc:chgData name="Kwakman, Leo" userId="3f269409-3d81-4fc0-88fc-f797a09bbf04" providerId="ADAL" clId="{BD7C09CE-25D8-4AFF-A250-37E6102E4A03}" dt="2023-05-01T13:00:41.253" v="5283" actId="2696"/>
        <pc:sldMkLst>
          <pc:docMk/>
          <pc:sldMk cId="3821487083" sldId="297"/>
        </pc:sldMkLst>
        <pc:spChg chg="add del mod">
          <ac:chgData name="Kwakman, Leo" userId="3f269409-3d81-4fc0-88fc-f797a09bbf04" providerId="ADAL" clId="{BD7C09CE-25D8-4AFF-A250-37E6102E4A03}" dt="2023-04-17T15:57:39.815" v="2922" actId="478"/>
          <ac:spMkLst>
            <pc:docMk/>
            <pc:sldMk cId="3821487083" sldId="297"/>
            <ac:spMk id="3" creationId="{ACED9D64-CF63-D057-06A0-B7347D8BCBE9}"/>
          </ac:spMkLst>
        </pc:spChg>
        <pc:spChg chg="add del mod">
          <ac:chgData name="Kwakman, Leo" userId="3f269409-3d81-4fc0-88fc-f797a09bbf04" providerId="ADAL" clId="{BD7C09CE-25D8-4AFF-A250-37E6102E4A03}" dt="2023-04-17T15:57:48.523" v="2925" actId="478"/>
          <ac:spMkLst>
            <pc:docMk/>
            <pc:sldMk cId="3821487083" sldId="297"/>
            <ac:spMk id="4" creationId="{F8844255-82B0-7B40-9ABD-0A4B760877B9}"/>
          </ac:spMkLst>
        </pc:spChg>
        <pc:spChg chg="add mod">
          <ac:chgData name="Kwakman, Leo" userId="3f269409-3d81-4fc0-88fc-f797a09bbf04" providerId="ADAL" clId="{BD7C09CE-25D8-4AFF-A250-37E6102E4A03}" dt="2023-04-17T15:58:56.226" v="2980" actId="13926"/>
          <ac:spMkLst>
            <pc:docMk/>
            <pc:sldMk cId="3821487083" sldId="297"/>
            <ac:spMk id="5" creationId="{2B89C052-3F8E-8C67-B292-15514D8880CE}"/>
          </ac:spMkLst>
        </pc:spChg>
        <pc:spChg chg="del">
          <ac:chgData name="Kwakman, Leo" userId="3f269409-3d81-4fc0-88fc-f797a09bbf04" providerId="ADAL" clId="{BD7C09CE-25D8-4AFF-A250-37E6102E4A03}" dt="2023-04-17T15:57:52.600" v="2927" actId="478"/>
          <ac:spMkLst>
            <pc:docMk/>
            <pc:sldMk cId="3821487083" sldId="297"/>
            <ac:spMk id="14" creationId="{A853D6BF-CC0A-C2B8-1344-ADE315D61893}"/>
          </ac:spMkLst>
        </pc:spChg>
        <pc:spChg chg="del mod">
          <ac:chgData name="Kwakman, Leo" userId="3f269409-3d81-4fc0-88fc-f797a09bbf04" providerId="ADAL" clId="{BD7C09CE-25D8-4AFF-A250-37E6102E4A03}" dt="2023-04-17T15:58:09.756" v="2929" actId="478"/>
          <ac:spMkLst>
            <pc:docMk/>
            <pc:sldMk cId="3821487083" sldId="297"/>
            <ac:spMk id="15" creationId="{0C6B25B4-844F-29AC-7463-FEE22ED8697B}"/>
          </ac:spMkLst>
        </pc:spChg>
        <pc:spChg chg="del">
          <ac:chgData name="Kwakman, Leo" userId="3f269409-3d81-4fc0-88fc-f797a09bbf04" providerId="ADAL" clId="{BD7C09CE-25D8-4AFF-A250-37E6102E4A03}" dt="2023-04-17T15:58:11.711" v="2930" actId="478"/>
          <ac:spMkLst>
            <pc:docMk/>
            <pc:sldMk cId="3821487083" sldId="297"/>
            <ac:spMk id="41" creationId="{671F77E2-DCDD-0BC7-9E66-C85E624E3F76}"/>
          </ac:spMkLst>
        </pc:spChg>
      </pc:sldChg>
      <pc:sldChg chg="modSp add mod ord">
        <pc:chgData name="Kwakman, Leo" userId="3f269409-3d81-4fc0-88fc-f797a09bbf04" providerId="ADAL" clId="{BD7C09CE-25D8-4AFF-A250-37E6102E4A03}" dt="2023-05-01T15:44:03.572" v="8180" actId="6549"/>
        <pc:sldMkLst>
          <pc:docMk/>
          <pc:sldMk cId="1952363984" sldId="298"/>
        </pc:sldMkLst>
        <pc:spChg chg="mod">
          <ac:chgData name="Kwakman, Leo" userId="3f269409-3d81-4fc0-88fc-f797a09bbf04" providerId="ADAL" clId="{BD7C09CE-25D8-4AFF-A250-37E6102E4A03}" dt="2023-05-01T15:44:03.572" v="8180" actId="6549"/>
          <ac:spMkLst>
            <pc:docMk/>
            <pc:sldMk cId="1952363984" sldId="298"/>
            <ac:spMk id="15" creationId="{0C6B25B4-844F-29AC-7463-FEE22ED8697B}"/>
          </ac:spMkLst>
        </pc:spChg>
        <pc:spChg chg="mod">
          <ac:chgData name="Kwakman, Leo" userId="3f269409-3d81-4fc0-88fc-f797a09bbf04" providerId="ADAL" clId="{BD7C09CE-25D8-4AFF-A250-37E6102E4A03}" dt="2023-05-01T15:31:31.768" v="7251" actId="20577"/>
          <ac:spMkLst>
            <pc:docMk/>
            <pc:sldMk cId="1952363984" sldId="298"/>
            <ac:spMk id="35" creationId="{DACC20AD-8954-96B0-8599-833A88C855D9}"/>
          </ac:spMkLst>
        </pc:spChg>
        <pc:spChg chg="mod">
          <ac:chgData name="Kwakman, Leo" userId="3f269409-3d81-4fc0-88fc-f797a09bbf04" providerId="ADAL" clId="{BD7C09CE-25D8-4AFF-A250-37E6102E4A03}" dt="2023-04-17T15:54:51.910" v="2867" actId="1076"/>
          <ac:spMkLst>
            <pc:docMk/>
            <pc:sldMk cId="1952363984" sldId="298"/>
            <ac:spMk id="41" creationId="{671F77E2-DCDD-0BC7-9E66-C85E624E3F76}"/>
          </ac:spMkLst>
        </pc:spChg>
      </pc:sldChg>
      <pc:sldChg chg="modSp add mod">
        <pc:chgData name="Kwakman, Leo" userId="3f269409-3d81-4fc0-88fc-f797a09bbf04" providerId="ADAL" clId="{BD7C09CE-25D8-4AFF-A250-37E6102E4A03}" dt="2023-04-26T09:49:16.813" v="4016" actId="5793"/>
        <pc:sldMkLst>
          <pc:docMk/>
          <pc:sldMk cId="1446841142" sldId="299"/>
        </pc:sldMkLst>
        <pc:spChg chg="mod">
          <ac:chgData name="Kwakman, Leo" userId="3f269409-3d81-4fc0-88fc-f797a09bbf04" providerId="ADAL" clId="{BD7C09CE-25D8-4AFF-A250-37E6102E4A03}" dt="2023-04-26T09:49:16.813" v="4016" actId="5793"/>
          <ac:spMkLst>
            <pc:docMk/>
            <pc:sldMk cId="1446841142" sldId="299"/>
            <ac:spMk id="15" creationId="{0C6B25B4-844F-29AC-7463-FEE22ED8697B}"/>
          </ac:spMkLst>
        </pc:spChg>
        <pc:spChg chg="mod">
          <ac:chgData name="Kwakman, Leo" userId="3f269409-3d81-4fc0-88fc-f797a09bbf04" providerId="ADAL" clId="{BD7C09CE-25D8-4AFF-A250-37E6102E4A03}" dt="2023-04-17T16:01:19.598" v="3219" actId="20577"/>
          <ac:spMkLst>
            <pc:docMk/>
            <pc:sldMk cId="1446841142" sldId="299"/>
            <ac:spMk id="35" creationId="{DACC20AD-8954-96B0-8599-833A88C855D9}"/>
          </ac:spMkLst>
        </pc:spChg>
      </pc:sldChg>
      <pc:sldChg chg="modSp add del mod">
        <pc:chgData name="Kwakman, Leo" userId="3f269409-3d81-4fc0-88fc-f797a09bbf04" providerId="ADAL" clId="{BD7C09CE-25D8-4AFF-A250-37E6102E4A03}" dt="2023-05-01T14:30:49.035" v="6648" actId="2696"/>
        <pc:sldMkLst>
          <pc:docMk/>
          <pc:sldMk cId="280761321" sldId="300"/>
        </pc:sldMkLst>
        <pc:spChg chg="mod">
          <ac:chgData name="Kwakman, Leo" userId="3f269409-3d81-4fc0-88fc-f797a09bbf04" providerId="ADAL" clId="{BD7C09CE-25D8-4AFF-A250-37E6102E4A03}" dt="2023-04-17T16:02:40.079" v="3329" actId="13926"/>
          <ac:spMkLst>
            <pc:docMk/>
            <pc:sldMk cId="280761321" sldId="300"/>
            <ac:spMk id="15" creationId="{0C6B25B4-844F-29AC-7463-FEE22ED8697B}"/>
          </ac:spMkLst>
        </pc:spChg>
        <pc:spChg chg="mod">
          <ac:chgData name="Kwakman, Leo" userId="3f269409-3d81-4fc0-88fc-f797a09bbf04" providerId="ADAL" clId="{BD7C09CE-25D8-4AFF-A250-37E6102E4A03}" dt="2023-04-17T16:01:46.739" v="3221" actId="20577"/>
          <ac:spMkLst>
            <pc:docMk/>
            <pc:sldMk cId="280761321" sldId="300"/>
            <ac:spMk id="35" creationId="{DACC20AD-8954-96B0-8599-833A88C855D9}"/>
          </ac:spMkLst>
        </pc:spChg>
      </pc:sldChg>
      <pc:sldChg chg="modSp add del mod">
        <pc:chgData name="Kwakman, Leo" userId="3f269409-3d81-4fc0-88fc-f797a09bbf04" providerId="ADAL" clId="{BD7C09CE-25D8-4AFF-A250-37E6102E4A03}" dt="2023-04-26T10:18:26.565" v="4650" actId="2696"/>
        <pc:sldMkLst>
          <pc:docMk/>
          <pc:sldMk cId="2341464066" sldId="301"/>
        </pc:sldMkLst>
        <pc:spChg chg="mod">
          <ac:chgData name="Kwakman, Leo" userId="3f269409-3d81-4fc0-88fc-f797a09bbf04" providerId="ADAL" clId="{BD7C09CE-25D8-4AFF-A250-37E6102E4A03}" dt="2023-04-17T16:07:11.454" v="3412" actId="20577"/>
          <ac:spMkLst>
            <pc:docMk/>
            <pc:sldMk cId="2341464066" sldId="301"/>
            <ac:spMk id="15" creationId="{0C6B25B4-844F-29AC-7463-FEE22ED8697B}"/>
          </ac:spMkLst>
        </pc:spChg>
        <pc:spChg chg="mod">
          <ac:chgData name="Kwakman, Leo" userId="3f269409-3d81-4fc0-88fc-f797a09bbf04" providerId="ADAL" clId="{BD7C09CE-25D8-4AFF-A250-37E6102E4A03}" dt="2023-04-17T16:10:45.734" v="3683" actId="20577"/>
          <ac:spMkLst>
            <pc:docMk/>
            <pc:sldMk cId="2341464066" sldId="301"/>
            <ac:spMk id="35" creationId="{DACC20AD-8954-96B0-8599-833A88C855D9}"/>
          </ac:spMkLst>
        </pc:spChg>
      </pc:sldChg>
      <pc:sldChg chg="add del">
        <pc:chgData name="Kwakman, Leo" userId="3f269409-3d81-4fc0-88fc-f797a09bbf04" providerId="ADAL" clId="{BD7C09CE-25D8-4AFF-A250-37E6102E4A03}" dt="2023-05-01T13:00:12.668" v="5280" actId="2696"/>
        <pc:sldMkLst>
          <pc:docMk/>
          <pc:sldMk cId="3536623877" sldId="302"/>
        </pc:sldMkLst>
      </pc:sldChg>
      <pc:sldChg chg="modSp mod">
        <pc:chgData name="Kwakman, Leo" userId="3f269409-3d81-4fc0-88fc-f797a09bbf04" providerId="ADAL" clId="{BD7C09CE-25D8-4AFF-A250-37E6102E4A03}" dt="2023-05-01T15:30:48.472" v="7212" actId="20577"/>
        <pc:sldMkLst>
          <pc:docMk/>
          <pc:sldMk cId="2519650933" sldId="303"/>
        </pc:sldMkLst>
        <pc:spChg chg="mod">
          <ac:chgData name="Kwakman, Leo" userId="3f269409-3d81-4fc0-88fc-f797a09bbf04" providerId="ADAL" clId="{BD7C09CE-25D8-4AFF-A250-37E6102E4A03}" dt="2023-05-01T15:30:48.472" v="7212" actId="20577"/>
          <ac:spMkLst>
            <pc:docMk/>
            <pc:sldMk cId="2519650933" sldId="303"/>
            <ac:spMk id="15" creationId="{0C6B25B4-844F-29AC-7463-FEE22ED8697B}"/>
          </ac:spMkLst>
        </pc:spChg>
        <pc:picChg chg="mod">
          <ac:chgData name="Kwakman, Leo" userId="3f269409-3d81-4fc0-88fc-f797a09bbf04" providerId="ADAL" clId="{BD7C09CE-25D8-4AFF-A250-37E6102E4A03}" dt="2023-05-01T14:32:19.984" v="6649" actId="1076"/>
          <ac:picMkLst>
            <pc:docMk/>
            <pc:sldMk cId="2519650933" sldId="303"/>
            <ac:picMk id="3" creationId="{1218D93B-8439-28DC-EB99-78806B098F55}"/>
          </ac:picMkLst>
        </pc:picChg>
      </pc:sldChg>
      <pc:sldChg chg="modSp mod ord addCm">
        <pc:chgData name="Kwakman, Leo" userId="3f269409-3d81-4fc0-88fc-f797a09bbf04" providerId="ADAL" clId="{BD7C09CE-25D8-4AFF-A250-37E6102E4A03}" dt="2023-05-03T10:18:54.583" v="8181"/>
        <pc:sldMkLst>
          <pc:docMk/>
          <pc:sldMk cId="2139869691" sldId="304"/>
        </pc:sldMkLst>
        <pc:picChg chg="mod">
          <ac:chgData name="Kwakman, Leo" userId="3f269409-3d81-4fc0-88fc-f797a09bbf04" providerId="ADAL" clId="{BD7C09CE-25D8-4AFF-A250-37E6102E4A03}" dt="2023-05-01T13:00:28.045" v="5282" actId="1076"/>
          <ac:picMkLst>
            <pc:docMk/>
            <pc:sldMk cId="2139869691" sldId="304"/>
            <ac:picMk id="3" creationId="{1218D93B-8439-28DC-EB99-78806B098F55}"/>
          </ac:picMkLst>
        </pc:picChg>
        <pc:extLst>
          <p:ext xmlns:p="http://schemas.openxmlformats.org/presentationml/2006/main" uri="{D6D511B9-2390-475A-947B-AFAB55BFBCF1}">
            <pc226:cmChg xmlns:pc226="http://schemas.microsoft.com/office/powerpoint/2022/06/main/command" chg="add">
              <pc226:chgData name="Kwakman, Leo" userId="3f269409-3d81-4fc0-88fc-f797a09bbf04" providerId="ADAL" clId="{BD7C09CE-25D8-4AFF-A250-37E6102E4A03}" dt="2023-05-03T10:18:54.583" v="8181"/>
              <pc2:cmMkLst xmlns:pc2="http://schemas.microsoft.com/office/powerpoint/2019/9/main/command">
                <pc:docMk/>
                <pc:sldMk cId="2139869691" sldId="304"/>
                <pc2:cmMk id="{8652633B-73A3-47F9-B35A-84FDE43BF133}"/>
              </pc2:cmMkLst>
            </pc226:cmChg>
          </p:ext>
        </pc:extLst>
      </pc:sldChg>
      <pc:sldChg chg="ord addCm">
        <pc:chgData name="Kwakman, Leo" userId="3f269409-3d81-4fc0-88fc-f797a09bbf04" providerId="ADAL" clId="{BD7C09CE-25D8-4AFF-A250-37E6102E4A03}" dt="2023-05-01T12:58:56.350" v="5276"/>
        <pc:sldMkLst>
          <pc:docMk/>
          <pc:sldMk cId="2144535268" sldId="305"/>
        </pc:sldMkLst>
        <pc:extLst>
          <p:ext xmlns:p="http://schemas.openxmlformats.org/presentationml/2006/main" uri="{D6D511B9-2390-475A-947B-AFAB55BFBCF1}">
            <pc226:cmChg xmlns:pc226="http://schemas.microsoft.com/office/powerpoint/2022/06/main/command" chg="add">
              <pc226:chgData name="Kwakman, Leo" userId="3f269409-3d81-4fc0-88fc-f797a09bbf04" providerId="ADAL" clId="{BD7C09CE-25D8-4AFF-A250-37E6102E4A03}" dt="2023-05-01T12:58:56.350" v="5276"/>
              <pc2:cmMkLst xmlns:pc2="http://schemas.microsoft.com/office/powerpoint/2019/9/main/command">
                <pc:docMk/>
                <pc:sldMk cId="2144535268" sldId="305"/>
                <pc2:cmMk id="{77609DD8-D00D-4558-98EE-C0192B03FF12}"/>
              </pc2:cmMkLst>
            </pc226:cmChg>
          </p:ext>
        </pc:extLst>
      </pc:sldChg>
      <pc:sldChg chg="modSp modAnim">
        <pc:chgData name="Kwakman, Leo" userId="3f269409-3d81-4fc0-88fc-f797a09bbf04" providerId="ADAL" clId="{BD7C09CE-25D8-4AFF-A250-37E6102E4A03}" dt="2023-05-01T15:28:59.232" v="7177"/>
        <pc:sldMkLst>
          <pc:docMk/>
          <pc:sldMk cId="2098652222" sldId="306"/>
        </pc:sldMkLst>
        <pc:spChg chg="mod">
          <ac:chgData name="Kwakman, Leo" userId="3f269409-3d81-4fc0-88fc-f797a09bbf04" providerId="ADAL" clId="{BD7C09CE-25D8-4AFF-A250-37E6102E4A03}" dt="2023-05-01T15:28:43.207" v="7175" actId="20577"/>
          <ac:spMkLst>
            <pc:docMk/>
            <pc:sldMk cId="2098652222" sldId="306"/>
            <ac:spMk id="15" creationId="{0C6B25B4-844F-29AC-7463-FEE22ED8697B}"/>
          </ac:spMkLst>
        </pc:spChg>
      </pc:sldChg>
      <pc:sldChg chg="modSp add mod modAnim">
        <pc:chgData name="Kwakman, Leo" userId="3f269409-3d81-4fc0-88fc-f797a09bbf04" providerId="ADAL" clId="{BD7C09CE-25D8-4AFF-A250-37E6102E4A03}" dt="2023-05-03T14:08:14.925" v="8238" actId="20577"/>
        <pc:sldMkLst>
          <pc:docMk/>
          <pc:sldMk cId="3377063040" sldId="307"/>
        </pc:sldMkLst>
        <pc:spChg chg="mod">
          <ac:chgData name="Kwakman, Leo" userId="3f269409-3d81-4fc0-88fc-f797a09bbf04" providerId="ADAL" clId="{BD7C09CE-25D8-4AFF-A250-37E6102E4A03}" dt="2023-05-03T14:08:14.925" v="8238" actId="20577"/>
          <ac:spMkLst>
            <pc:docMk/>
            <pc:sldMk cId="3377063040" sldId="307"/>
            <ac:spMk id="15" creationId="{0C6B25B4-844F-29AC-7463-FEE22ED8697B}"/>
          </ac:spMkLst>
        </pc:spChg>
        <pc:spChg chg="mod">
          <ac:chgData name="Kwakman, Leo" userId="3f269409-3d81-4fc0-88fc-f797a09bbf04" providerId="ADAL" clId="{BD7C09CE-25D8-4AFF-A250-37E6102E4A03}" dt="2023-05-01T14:30:08.957" v="6646" actId="20577"/>
          <ac:spMkLst>
            <pc:docMk/>
            <pc:sldMk cId="3377063040" sldId="307"/>
            <ac:spMk id="35" creationId="{DACC20AD-8954-96B0-8599-833A88C855D9}"/>
          </ac:spMkLst>
        </pc:spChg>
      </pc:sldChg>
      <pc:sldChg chg="modSp add del modAnim">
        <pc:chgData name="Kwakman, Leo" userId="3f269409-3d81-4fc0-88fc-f797a09bbf04" providerId="ADAL" clId="{BD7C09CE-25D8-4AFF-A250-37E6102E4A03}" dt="2023-05-01T14:30:43.961" v="6647" actId="2696"/>
        <pc:sldMkLst>
          <pc:docMk/>
          <pc:sldMk cId="1600600722" sldId="308"/>
        </pc:sldMkLst>
        <pc:spChg chg="mod">
          <ac:chgData name="Kwakman, Leo" userId="3f269409-3d81-4fc0-88fc-f797a09bbf04" providerId="ADAL" clId="{BD7C09CE-25D8-4AFF-A250-37E6102E4A03}" dt="2023-05-01T14:07:33.144" v="6259" actId="20577"/>
          <ac:spMkLst>
            <pc:docMk/>
            <pc:sldMk cId="1600600722" sldId="308"/>
            <ac:spMk id="15" creationId="{0C6B25B4-844F-29AC-7463-FEE22ED8697B}"/>
          </ac:spMkLst>
        </pc:spChg>
        <pc:spChg chg="mod">
          <ac:chgData name="Kwakman, Leo" userId="3f269409-3d81-4fc0-88fc-f797a09bbf04" providerId="ADAL" clId="{BD7C09CE-25D8-4AFF-A250-37E6102E4A03}" dt="2023-05-01T14:08:38.339" v="6286" actId="20577"/>
          <ac:spMkLst>
            <pc:docMk/>
            <pc:sldMk cId="1600600722" sldId="308"/>
            <ac:spMk id="35" creationId="{DACC20AD-8954-96B0-8599-833A88C855D9}"/>
          </ac:spMkLst>
        </pc:spChg>
      </pc:sldChg>
      <pc:sldChg chg="addSp delSp modSp add mod modAnim delCm modCm">
        <pc:chgData name="Kwakman, Leo" userId="3f269409-3d81-4fc0-88fc-f797a09bbf04" providerId="ADAL" clId="{BD7C09CE-25D8-4AFF-A250-37E6102E4A03}" dt="2023-05-09T09:18:58.230" v="8240"/>
        <pc:sldMkLst>
          <pc:docMk/>
          <pc:sldMk cId="1797145924" sldId="309"/>
        </pc:sldMkLst>
        <pc:spChg chg="add del mod">
          <ac:chgData name="Kwakman, Leo" userId="3f269409-3d81-4fc0-88fc-f797a09bbf04" providerId="ADAL" clId="{BD7C09CE-25D8-4AFF-A250-37E6102E4A03}" dt="2023-05-01T14:10:43.051" v="6302" actId="478"/>
          <ac:spMkLst>
            <pc:docMk/>
            <pc:sldMk cId="1797145924" sldId="309"/>
            <ac:spMk id="3" creationId="{C9C06E40-73FF-6E40-7D79-853F1A25B1B0}"/>
          </ac:spMkLst>
        </pc:spChg>
        <pc:spChg chg="add del mod">
          <ac:chgData name="Kwakman, Leo" userId="3f269409-3d81-4fc0-88fc-f797a09bbf04" providerId="ADAL" clId="{BD7C09CE-25D8-4AFF-A250-37E6102E4A03}" dt="2023-05-01T14:10:43.051" v="6302" actId="478"/>
          <ac:spMkLst>
            <pc:docMk/>
            <pc:sldMk cId="1797145924" sldId="309"/>
            <ac:spMk id="4" creationId="{A8828AFE-66FD-1539-59FA-06640A81A40F}"/>
          </ac:spMkLst>
        </pc:spChg>
        <pc:spChg chg="add del mod">
          <ac:chgData name="Kwakman, Leo" userId="3f269409-3d81-4fc0-88fc-f797a09bbf04" providerId="ADAL" clId="{BD7C09CE-25D8-4AFF-A250-37E6102E4A03}" dt="2023-05-01T14:10:43.051" v="6302" actId="478"/>
          <ac:spMkLst>
            <pc:docMk/>
            <pc:sldMk cId="1797145924" sldId="309"/>
            <ac:spMk id="5" creationId="{662FB0B4-750D-BA2C-5295-D838E71224C7}"/>
          </ac:spMkLst>
        </pc:spChg>
        <pc:spChg chg="del">
          <ac:chgData name="Kwakman, Leo" userId="3f269409-3d81-4fc0-88fc-f797a09bbf04" providerId="ADAL" clId="{BD7C09CE-25D8-4AFF-A250-37E6102E4A03}" dt="2023-05-01T14:11:36.895" v="6317" actId="478"/>
          <ac:spMkLst>
            <pc:docMk/>
            <pc:sldMk cId="1797145924" sldId="309"/>
            <ac:spMk id="14" creationId="{A853D6BF-CC0A-C2B8-1344-ADE315D61893}"/>
          </ac:spMkLst>
        </pc:spChg>
        <pc:spChg chg="mod">
          <ac:chgData name="Kwakman, Leo" userId="3f269409-3d81-4fc0-88fc-f797a09bbf04" providerId="ADAL" clId="{BD7C09CE-25D8-4AFF-A250-37E6102E4A03}" dt="2023-05-01T15:26:05.886" v="7063" actId="11"/>
          <ac:spMkLst>
            <pc:docMk/>
            <pc:sldMk cId="1797145924" sldId="309"/>
            <ac:spMk id="15" creationId="{0C6B25B4-844F-29AC-7463-FEE22ED8697B}"/>
          </ac:spMkLst>
        </pc:spChg>
        <pc:spChg chg="mod">
          <ac:chgData name="Kwakman, Leo" userId="3f269409-3d81-4fc0-88fc-f797a09bbf04" providerId="ADAL" clId="{BD7C09CE-25D8-4AFF-A250-37E6102E4A03}" dt="2023-05-01T15:26:12.630" v="7079" actId="6549"/>
          <ac:spMkLst>
            <pc:docMk/>
            <pc:sldMk cId="1797145924" sldId="309"/>
            <ac:spMk id="35" creationId="{DACC20AD-8954-96B0-8599-833A88C855D9}"/>
          </ac:spMkLst>
        </pc:spChg>
        <pc:graphicFrameChg chg="add del mod">
          <ac:chgData name="Kwakman, Leo" userId="3f269409-3d81-4fc0-88fc-f797a09bbf04" providerId="ADAL" clId="{BD7C09CE-25D8-4AFF-A250-37E6102E4A03}" dt="2023-05-01T14:10:43.051" v="6302" actId="478"/>
          <ac:graphicFrameMkLst>
            <pc:docMk/>
            <pc:sldMk cId="1797145924" sldId="309"/>
            <ac:graphicFrameMk id="2" creationId="{F577D55B-0249-37DD-307C-07CD12757B40}"/>
          </ac:graphicFrameMkLst>
        </pc:graphicFrameChg>
        <pc:picChg chg="add mod modCrop">
          <ac:chgData name="Kwakman, Leo" userId="3f269409-3d81-4fc0-88fc-f797a09bbf04" providerId="ADAL" clId="{BD7C09CE-25D8-4AFF-A250-37E6102E4A03}" dt="2023-05-01T15:26:08.109" v="7078" actId="1036"/>
          <ac:picMkLst>
            <pc:docMk/>
            <pc:sldMk cId="1797145924" sldId="309"/>
            <ac:picMk id="6" creationId="{C55BF35F-B207-71DB-8808-2CF50EE738B6}"/>
          </ac:picMkLst>
        </pc:picChg>
        <pc:extLst>
          <p:ext xmlns:p="http://schemas.openxmlformats.org/presentationml/2006/main" uri="{D6D511B9-2390-475A-947B-AFAB55BFBCF1}">
            <pc226:cmChg xmlns:pc226="http://schemas.microsoft.com/office/powerpoint/2022/06/main/command" chg="del mod">
              <pc226:chgData name="Kwakman, Leo" userId="3f269409-3d81-4fc0-88fc-f797a09bbf04" providerId="ADAL" clId="{BD7C09CE-25D8-4AFF-A250-37E6102E4A03}" dt="2023-05-09T09:18:58.230" v="8240"/>
              <pc2:cmMkLst xmlns:pc2="http://schemas.microsoft.com/office/powerpoint/2019/9/main/command">
                <pc:docMk/>
                <pc:sldMk cId="1797145924" sldId="309"/>
                <pc2:cmMk id="{9F17DD1C-2D0A-445F-BABD-7CE4692842B9}"/>
              </pc2:cmMkLst>
            </pc226:cmChg>
          </p:ext>
        </pc:extLst>
      </pc:sldChg>
      <pc:sldChg chg="addSp delSp modSp add mod delAnim modAnim">
        <pc:chgData name="Kwakman, Leo" userId="3f269409-3d81-4fc0-88fc-f797a09bbf04" providerId="ADAL" clId="{BD7C09CE-25D8-4AFF-A250-37E6102E4A03}" dt="2023-05-01T15:23:58.991" v="6956" actId="20577"/>
        <pc:sldMkLst>
          <pc:docMk/>
          <pc:sldMk cId="2816631916" sldId="310"/>
        </pc:sldMkLst>
        <pc:spChg chg="add del">
          <ac:chgData name="Kwakman, Leo" userId="3f269409-3d81-4fc0-88fc-f797a09bbf04" providerId="ADAL" clId="{BD7C09CE-25D8-4AFF-A250-37E6102E4A03}" dt="2023-05-01T14:33:39.924" v="6662" actId="478"/>
          <ac:spMkLst>
            <pc:docMk/>
            <pc:sldMk cId="2816631916" sldId="310"/>
            <ac:spMk id="4" creationId="{6DD0A151-90ED-0FDA-DED5-301C4F035299}"/>
          </ac:spMkLst>
        </pc:spChg>
        <pc:spChg chg="add mod">
          <ac:chgData name="Kwakman, Leo" userId="3f269409-3d81-4fc0-88fc-f797a09bbf04" providerId="ADAL" clId="{BD7C09CE-25D8-4AFF-A250-37E6102E4A03}" dt="2023-05-01T14:35:04.696" v="6849" actId="207"/>
          <ac:spMkLst>
            <pc:docMk/>
            <pc:sldMk cId="2816631916" sldId="310"/>
            <ac:spMk id="5" creationId="{750138BD-B481-12AB-0318-BFE950827D73}"/>
          </ac:spMkLst>
        </pc:spChg>
        <pc:spChg chg="add del mod">
          <ac:chgData name="Kwakman, Leo" userId="3f269409-3d81-4fc0-88fc-f797a09bbf04" providerId="ADAL" clId="{BD7C09CE-25D8-4AFF-A250-37E6102E4A03}" dt="2023-05-01T14:33:28.997" v="6660" actId="478"/>
          <ac:spMkLst>
            <pc:docMk/>
            <pc:sldMk cId="2816631916" sldId="310"/>
            <ac:spMk id="15" creationId="{0C6B25B4-844F-29AC-7463-FEE22ED8697B}"/>
          </ac:spMkLst>
        </pc:spChg>
        <pc:spChg chg="mod">
          <ac:chgData name="Kwakman, Leo" userId="3f269409-3d81-4fc0-88fc-f797a09bbf04" providerId="ADAL" clId="{BD7C09CE-25D8-4AFF-A250-37E6102E4A03}" dt="2023-05-01T15:23:58.991" v="6956" actId="20577"/>
          <ac:spMkLst>
            <pc:docMk/>
            <pc:sldMk cId="2816631916" sldId="310"/>
            <ac:spMk id="35" creationId="{DACC20AD-8954-96B0-8599-833A88C855D9}"/>
          </ac:spMkLst>
        </pc:spChg>
        <pc:picChg chg="add mod">
          <ac:chgData name="Kwakman, Leo" userId="3f269409-3d81-4fc0-88fc-f797a09bbf04" providerId="ADAL" clId="{BD7C09CE-25D8-4AFF-A250-37E6102E4A03}" dt="2023-05-01T14:34:32.858" v="6845" actId="1076"/>
          <ac:picMkLst>
            <pc:docMk/>
            <pc:sldMk cId="2816631916" sldId="310"/>
            <ac:picMk id="2" creationId="{F9AA380A-9C96-FF81-21E7-FE96119C34E4}"/>
          </ac:picMkLst>
        </pc:picChg>
        <pc:picChg chg="del">
          <ac:chgData name="Kwakman, Leo" userId="3f269409-3d81-4fc0-88fc-f797a09bbf04" providerId="ADAL" clId="{BD7C09CE-25D8-4AFF-A250-37E6102E4A03}" dt="2023-05-01T14:32:53.556" v="6651" actId="478"/>
          <ac:picMkLst>
            <pc:docMk/>
            <pc:sldMk cId="2816631916" sldId="310"/>
            <ac:picMk id="6" creationId="{C55BF35F-B207-71DB-8808-2CF50EE738B6}"/>
          </ac:picMkLst>
        </pc:picChg>
      </pc:sldChg>
      <pc:sldChg chg="addSp delSp modSp add mod delAnim modAnim">
        <pc:chgData name="Kwakman, Leo" userId="3f269409-3d81-4fc0-88fc-f797a09bbf04" providerId="ADAL" clId="{BD7C09CE-25D8-4AFF-A250-37E6102E4A03}" dt="2023-05-01T15:27:06.102" v="7092" actId="20577"/>
        <pc:sldMkLst>
          <pc:docMk/>
          <pc:sldMk cId="111383949" sldId="311"/>
        </pc:sldMkLst>
        <pc:spChg chg="add mod">
          <ac:chgData name="Kwakman, Leo" userId="3f269409-3d81-4fc0-88fc-f797a09bbf04" providerId="ADAL" clId="{BD7C09CE-25D8-4AFF-A250-37E6102E4A03}" dt="2023-05-01T15:27:06.102" v="7092" actId="20577"/>
          <ac:spMkLst>
            <pc:docMk/>
            <pc:sldMk cId="111383949" sldId="311"/>
            <ac:spMk id="3" creationId="{762419B9-B139-0E86-F33B-A18519561CC9}"/>
          </ac:spMkLst>
        </pc:spChg>
        <pc:spChg chg="del mod">
          <ac:chgData name="Kwakman, Leo" userId="3f269409-3d81-4fc0-88fc-f797a09bbf04" providerId="ADAL" clId="{BD7C09CE-25D8-4AFF-A250-37E6102E4A03}" dt="2023-05-01T15:24:34.310" v="7047" actId="478"/>
          <ac:spMkLst>
            <pc:docMk/>
            <pc:sldMk cId="111383949" sldId="311"/>
            <ac:spMk id="5" creationId="{750138BD-B481-12AB-0318-BFE950827D73}"/>
          </ac:spMkLst>
        </pc:spChg>
        <pc:spChg chg="mod">
          <ac:chgData name="Kwakman, Leo" userId="3f269409-3d81-4fc0-88fc-f797a09bbf04" providerId="ADAL" clId="{BD7C09CE-25D8-4AFF-A250-37E6102E4A03}" dt="2023-05-01T15:24:31.275" v="7044" actId="20577"/>
          <ac:spMkLst>
            <pc:docMk/>
            <pc:sldMk cId="111383949" sldId="311"/>
            <ac:spMk id="35" creationId="{DACC20AD-8954-96B0-8599-833A88C855D9}"/>
          </ac:spMkLst>
        </pc:spChg>
        <pc:picChg chg="del">
          <ac:chgData name="Kwakman, Leo" userId="3f269409-3d81-4fc0-88fc-f797a09bbf04" providerId="ADAL" clId="{BD7C09CE-25D8-4AFF-A250-37E6102E4A03}" dt="2023-05-01T15:24:35.294" v="7048" actId="478"/>
          <ac:picMkLst>
            <pc:docMk/>
            <pc:sldMk cId="111383949" sldId="311"/>
            <ac:picMk id="2" creationId="{F9AA380A-9C96-FF81-21E7-FE96119C34E4}"/>
          </ac:picMkLst>
        </pc:picChg>
      </pc:sldChg>
    </pc:docChg>
  </pc:docChgLst>
  <pc:docChgLst>
    <pc:chgData name="Arends, Martin" userId="970aae4b-736d-4c60-8e2c-f22f6afd14aa" providerId="ADAL" clId="{3ACCAC5F-1435-4DBA-A26D-36B2B3149E78}"/>
    <pc:docChg chg="undo custSel addSld delSld modSld sldOrd addSection delSection">
      <pc:chgData name="Arends, Martin" userId="970aae4b-736d-4c60-8e2c-f22f6afd14aa" providerId="ADAL" clId="{3ACCAC5F-1435-4DBA-A26D-36B2B3149E78}" dt="2023-05-08T08:58:46.964" v="3143"/>
      <pc:docMkLst>
        <pc:docMk/>
      </pc:docMkLst>
      <pc:sldChg chg="modSp mod">
        <pc:chgData name="Arends, Martin" userId="970aae4b-736d-4c60-8e2c-f22f6afd14aa" providerId="ADAL" clId="{3ACCAC5F-1435-4DBA-A26D-36B2B3149E78}" dt="2023-05-08T08:56:13.808" v="3120" actId="20577"/>
        <pc:sldMkLst>
          <pc:docMk/>
          <pc:sldMk cId="1546278407" sldId="274"/>
        </pc:sldMkLst>
        <pc:spChg chg="mod">
          <ac:chgData name="Arends, Martin" userId="970aae4b-736d-4c60-8e2c-f22f6afd14aa" providerId="ADAL" clId="{3ACCAC5F-1435-4DBA-A26D-36B2B3149E78}" dt="2023-05-08T08:56:13.808" v="3120" actId="20577"/>
          <ac:spMkLst>
            <pc:docMk/>
            <pc:sldMk cId="1546278407" sldId="274"/>
            <ac:spMk id="14" creationId="{A853D6BF-CC0A-C2B8-1344-ADE315D61893}"/>
          </ac:spMkLst>
        </pc:spChg>
      </pc:sldChg>
      <pc:sldChg chg="modSp">
        <pc:chgData name="Arends, Martin" userId="970aae4b-736d-4c60-8e2c-f22f6afd14aa" providerId="ADAL" clId="{3ACCAC5F-1435-4DBA-A26D-36B2B3149E78}" dt="2023-05-08T08:40:13.597" v="2669" actId="20577"/>
        <pc:sldMkLst>
          <pc:docMk/>
          <pc:sldMk cId="2574388627" sldId="277"/>
        </pc:sldMkLst>
        <pc:spChg chg="mod">
          <ac:chgData name="Arends, Martin" userId="970aae4b-736d-4c60-8e2c-f22f6afd14aa" providerId="ADAL" clId="{3ACCAC5F-1435-4DBA-A26D-36B2B3149E78}" dt="2023-05-08T08:40:13.597" v="2669" actId="20577"/>
          <ac:spMkLst>
            <pc:docMk/>
            <pc:sldMk cId="2574388627" sldId="277"/>
            <ac:spMk id="15" creationId="{0C6B25B4-844F-29AC-7463-FEE22ED8697B}"/>
          </ac:spMkLst>
        </pc:spChg>
      </pc:sldChg>
      <pc:sldChg chg="modSp mod">
        <pc:chgData name="Arends, Martin" userId="970aae4b-736d-4c60-8e2c-f22f6afd14aa" providerId="ADAL" clId="{3ACCAC5F-1435-4DBA-A26D-36B2B3149E78}" dt="2023-05-08T08:07:05.021" v="2397" actId="20577"/>
        <pc:sldMkLst>
          <pc:docMk/>
          <pc:sldMk cId="3562429604" sldId="282"/>
        </pc:sldMkLst>
        <pc:spChg chg="mod">
          <ac:chgData name="Arends, Martin" userId="970aae4b-736d-4c60-8e2c-f22f6afd14aa" providerId="ADAL" clId="{3ACCAC5F-1435-4DBA-A26D-36B2B3149E78}" dt="2023-05-01T12:33:57.126" v="200" actId="5793"/>
          <ac:spMkLst>
            <pc:docMk/>
            <pc:sldMk cId="3562429604" sldId="282"/>
            <ac:spMk id="15" creationId="{0C6B25B4-844F-29AC-7463-FEE22ED8697B}"/>
          </ac:spMkLst>
        </pc:spChg>
        <pc:spChg chg="mod">
          <ac:chgData name="Arends, Martin" userId="970aae4b-736d-4c60-8e2c-f22f6afd14aa" providerId="ADAL" clId="{3ACCAC5F-1435-4DBA-A26D-36B2B3149E78}" dt="2023-05-08T08:07:05.021" v="2397" actId="20577"/>
          <ac:spMkLst>
            <pc:docMk/>
            <pc:sldMk cId="3562429604" sldId="282"/>
            <ac:spMk id="35" creationId="{DACC20AD-8954-96B0-8599-833A88C855D9}"/>
          </ac:spMkLst>
        </pc:spChg>
        <pc:picChg chg="mod">
          <ac:chgData name="Arends, Martin" userId="970aae4b-736d-4c60-8e2c-f22f6afd14aa" providerId="ADAL" clId="{3ACCAC5F-1435-4DBA-A26D-36B2B3149E78}" dt="2023-05-01T12:32:48.390" v="186" actId="1076"/>
          <ac:picMkLst>
            <pc:docMk/>
            <pc:sldMk cId="3562429604" sldId="282"/>
            <ac:picMk id="3" creationId="{1218D93B-8439-28DC-EB99-78806B098F55}"/>
          </ac:picMkLst>
        </pc:picChg>
      </pc:sldChg>
      <pc:sldChg chg="addSp modSp mod">
        <pc:chgData name="Arends, Martin" userId="970aae4b-736d-4c60-8e2c-f22f6afd14aa" providerId="ADAL" clId="{3ACCAC5F-1435-4DBA-A26D-36B2B3149E78}" dt="2023-05-08T07:58:28.495" v="2248" actId="14100"/>
        <pc:sldMkLst>
          <pc:docMk/>
          <pc:sldMk cId="1130097842" sldId="293"/>
        </pc:sldMkLst>
        <pc:spChg chg="mod">
          <ac:chgData name="Arends, Martin" userId="970aae4b-736d-4c60-8e2c-f22f6afd14aa" providerId="ADAL" clId="{3ACCAC5F-1435-4DBA-A26D-36B2B3149E78}" dt="2023-05-08T07:58:22.584" v="2247" actId="20577"/>
          <ac:spMkLst>
            <pc:docMk/>
            <pc:sldMk cId="1130097842" sldId="293"/>
            <ac:spMk id="15" creationId="{0C6B25B4-844F-29AC-7463-FEE22ED8697B}"/>
          </ac:spMkLst>
        </pc:spChg>
        <pc:picChg chg="add mod ord">
          <ac:chgData name="Arends, Martin" userId="970aae4b-736d-4c60-8e2c-f22f6afd14aa" providerId="ADAL" clId="{3ACCAC5F-1435-4DBA-A26D-36B2B3149E78}" dt="2023-05-08T07:58:28.495" v="2248" actId="14100"/>
          <ac:picMkLst>
            <pc:docMk/>
            <pc:sldMk cId="1130097842" sldId="293"/>
            <ac:picMk id="3" creationId="{73A86DEB-F4EE-4F2A-E472-AD9FBBB379CB}"/>
          </ac:picMkLst>
        </pc:picChg>
      </pc:sldChg>
      <pc:sldChg chg="modSp mod">
        <pc:chgData name="Arends, Martin" userId="970aae4b-736d-4c60-8e2c-f22f6afd14aa" providerId="ADAL" clId="{3ACCAC5F-1435-4DBA-A26D-36B2B3149E78}" dt="2023-05-08T08:40:24.670" v="2672" actId="20577"/>
        <pc:sldMkLst>
          <pc:docMk/>
          <pc:sldMk cId="688411380" sldId="294"/>
        </pc:sldMkLst>
        <pc:spChg chg="mod">
          <ac:chgData name="Arends, Martin" userId="970aae4b-736d-4c60-8e2c-f22f6afd14aa" providerId="ADAL" clId="{3ACCAC5F-1435-4DBA-A26D-36B2B3149E78}" dt="2023-05-08T08:40:24.670" v="2672" actId="20577"/>
          <ac:spMkLst>
            <pc:docMk/>
            <pc:sldMk cId="688411380" sldId="294"/>
            <ac:spMk id="15" creationId="{0C6B25B4-844F-29AC-7463-FEE22ED8697B}"/>
          </ac:spMkLst>
        </pc:spChg>
      </pc:sldChg>
      <pc:sldChg chg="delSp modSp mod">
        <pc:chgData name="Arends, Martin" userId="970aae4b-736d-4c60-8e2c-f22f6afd14aa" providerId="ADAL" clId="{3ACCAC5F-1435-4DBA-A26D-36B2B3149E78}" dt="2023-05-08T08:07:42.937" v="2448" actId="20577"/>
        <pc:sldMkLst>
          <pc:docMk/>
          <pc:sldMk cId="1614242303" sldId="296"/>
        </pc:sldMkLst>
        <pc:spChg chg="mod">
          <ac:chgData name="Arends, Martin" userId="970aae4b-736d-4c60-8e2c-f22f6afd14aa" providerId="ADAL" clId="{3ACCAC5F-1435-4DBA-A26D-36B2B3149E78}" dt="2023-05-08T07:57:44.874" v="2206" actId="20577"/>
          <ac:spMkLst>
            <pc:docMk/>
            <pc:sldMk cId="1614242303" sldId="296"/>
            <ac:spMk id="15" creationId="{0C6B25B4-844F-29AC-7463-FEE22ED8697B}"/>
          </ac:spMkLst>
        </pc:spChg>
        <pc:spChg chg="mod">
          <ac:chgData name="Arends, Martin" userId="970aae4b-736d-4c60-8e2c-f22f6afd14aa" providerId="ADAL" clId="{3ACCAC5F-1435-4DBA-A26D-36B2B3149E78}" dt="2023-05-08T08:07:42.937" v="2448" actId="20577"/>
          <ac:spMkLst>
            <pc:docMk/>
            <pc:sldMk cId="1614242303" sldId="296"/>
            <ac:spMk id="35" creationId="{DACC20AD-8954-96B0-8599-833A88C855D9}"/>
          </ac:spMkLst>
        </pc:spChg>
        <pc:picChg chg="del">
          <ac:chgData name="Arends, Martin" userId="970aae4b-736d-4c60-8e2c-f22f6afd14aa" providerId="ADAL" clId="{3ACCAC5F-1435-4DBA-A26D-36B2B3149E78}" dt="2023-05-01T11:55:31.309" v="118" actId="478"/>
          <ac:picMkLst>
            <pc:docMk/>
            <pc:sldMk cId="1614242303" sldId="296"/>
            <ac:picMk id="3" creationId="{1218D93B-8439-28DC-EB99-78806B098F55}"/>
          </ac:picMkLst>
        </pc:picChg>
      </pc:sldChg>
      <pc:sldChg chg="modSp mod modAnim">
        <pc:chgData name="Arends, Martin" userId="970aae4b-736d-4c60-8e2c-f22f6afd14aa" providerId="ADAL" clId="{3ACCAC5F-1435-4DBA-A26D-36B2B3149E78}" dt="2023-05-08T08:06:06.683" v="2389"/>
        <pc:sldMkLst>
          <pc:docMk/>
          <pc:sldMk cId="1952363984" sldId="298"/>
        </pc:sldMkLst>
        <pc:spChg chg="mod">
          <ac:chgData name="Arends, Martin" userId="970aae4b-736d-4c60-8e2c-f22f6afd14aa" providerId="ADAL" clId="{3ACCAC5F-1435-4DBA-A26D-36B2B3149E78}" dt="2023-05-08T08:05:57.531" v="2388" actId="20577"/>
          <ac:spMkLst>
            <pc:docMk/>
            <pc:sldMk cId="1952363984" sldId="298"/>
            <ac:spMk id="15" creationId="{0C6B25B4-844F-29AC-7463-FEE22ED8697B}"/>
          </ac:spMkLst>
        </pc:spChg>
      </pc:sldChg>
      <pc:sldChg chg="modSp mod">
        <pc:chgData name="Arends, Martin" userId="970aae4b-736d-4c60-8e2c-f22f6afd14aa" providerId="ADAL" clId="{3ACCAC5F-1435-4DBA-A26D-36B2B3149E78}" dt="2023-05-08T08:56:41.313" v="3123" actId="20577"/>
        <pc:sldMkLst>
          <pc:docMk/>
          <pc:sldMk cId="1446841142" sldId="299"/>
        </pc:sldMkLst>
        <pc:spChg chg="mod">
          <ac:chgData name="Arends, Martin" userId="970aae4b-736d-4c60-8e2c-f22f6afd14aa" providerId="ADAL" clId="{3ACCAC5F-1435-4DBA-A26D-36B2B3149E78}" dt="2023-05-08T08:56:41.313" v="3123" actId="20577"/>
          <ac:spMkLst>
            <pc:docMk/>
            <pc:sldMk cId="1446841142" sldId="299"/>
            <ac:spMk id="15" creationId="{0C6B25B4-844F-29AC-7463-FEE22ED8697B}"/>
          </ac:spMkLst>
        </pc:spChg>
      </pc:sldChg>
      <pc:sldChg chg="delSp modSp add mod ord">
        <pc:chgData name="Arends, Martin" userId="970aae4b-736d-4c60-8e2c-f22f6afd14aa" providerId="ADAL" clId="{3ACCAC5F-1435-4DBA-A26D-36B2B3149E78}" dt="2023-05-08T08:08:41.164" v="2532" actId="20577"/>
        <pc:sldMkLst>
          <pc:docMk/>
          <pc:sldMk cId="3496510050" sldId="301"/>
        </pc:sldMkLst>
        <pc:spChg chg="mod">
          <ac:chgData name="Arends, Martin" userId="970aae4b-736d-4c60-8e2c-f22f6afd14aa" providerId="ADAL" clId="{3ACCAC5F-1435-4DBA-A26D-36B2B3149E78}" dt="2023-05-08T08:08:41.164" v="2532" actId="20577"/>
          <ac:spMkLst>
            <pc:docMk/>
            <pc:sldMk cId="3496510050" sldId="301"/>
            <ac:spMk id="15" creationId="{0C6B25B4-844F-29AC-7463-FEE22ED8697B}"/>
          </ac:spMkLst>
        </pc:spChg>
        <pc:spChg chg="mod">
          <ac:chgData name="Arends, Martin" userId="970aae4b-736d-4c60-8e2c-f22f6afd14aa" providerId="ADAL" clId="{3ACCAC5F-1435-4DBA-A26D-36B2B3149E78}" dt="2023-05-08T08:08:06.576" v="2487" actId="20577"/>
          <ac:spMkLst>
            <pc:docMk/>
            <pc:sldMk cId="3496510050" sldId="301"/>
            <ac:spMk id="35" creationId="{DACC20AD-8954-96B0-8599-833A88C855D9}"/>
          </ac:spMkLst>
        </pc:spChg>
        <pc:picChg chg="del">
          <ac:chgData name="Arends, Martin" userId="970aae4b-736d-4c60-8e2c-f22f6afd14aa" providerId="ADAL" clId="{3ACCAC5F-1435-4DBA-A26D-36B2B3149E78}" dt="2023-05-01T11:54:53.327" v="42" actId="478"/>
          <ac:picMkLst>
            <pc:docMk/>
            <pc:sldMk cId="3496510050" sldId="301"/>
            <ac:picMk id="3" creationId="{1218D93B-8439-28DC-EB99-78806B098F55}"/>
          </ac:picMkLst>
        </pc:picChg>
      </pc:sldChg>
      <pc:sldChg chg="modSp add mod ord modAnim addCm">
        <pc:chgData name="Arends, Martin" userId="970aae4b-736d-4c60-8e2c-f22f6afd14aa" providerId="ADAL" clId="{3ACCAC5F-1435-4DBA-A26D-36B2B3149E78}" dt="2023-05-08T08:54:45.184" v="3093" actId="20577"/>
        <pc:sldMkLst>
          <pc:docMk/>
          <pc:sldMk cId="3536623877" sldId="302"/>
        </pc:sldMkLst>
        <pc:spChg chg="mod">
          <ac:chgData name="Arends, Martin" userId="970aae4b-736d-4c60-8e2c-f22f6afd14aa" providerId="ADAL" clId="{3ACCAC5F-1435-4DBA-A26D-36B2B3149E78}" dt="2023-05-08T08:54:45.184" v="3093" actId="20577"/>
          <ac:spMkLst>
            <pc:docMk/>
            <pc:sldMk cId="3536623877" sldId="302"/>
            <ac:spMk id="15" creationId="{0C6B25B4-844F-29AC-7463-FEE22ED8697B}"/>
          </ac:spMkLst>
        </pc:spChg>
        <pc:spChg chg="mod">
          <ac:chgData name="Arends, Martin" userId="970aae4b-736d-4c60-8e2c-f22f6afd14aa" providerId="ADAL" clId="{3ACCAC5F-1435-4DBA-A26D-36B2B3149E78}" dt="2023-05-08T08:08:14.868" v="2501" actId="20577"/>
          <ac:spMkLst>
            <pc:docMk/>
            <pc:sldMk cId="3536623877" sldId="302"/>
            <ac:spMk id="35" creationId="{DACC20AD-8954-96B0-8599-833A88C855D9}"/>
          </ac:spMkLst>
        </pc:spChg>
        <pc:extLst>
          <p:ext xmlns:p="http://schemas.openxmlformats.org/presentationml/2006/main" uri="{D6D511B9-2390-475A-947B-AFAB55BFBCF1}">
            <pc226:cmChg xmlns:pc226="http://schemas.microsoft.com/office/powerpoint/2022/06/main/command" chg="add">
              <pc226:chgData name="Arends, Martin" userId="970aae4b-736d-4c60-8e2c-f22f6afd14aa" providerId="ADAL" clId="{3ACCAC5F-1435-4DBA-A26D-36B2B3149E78}" dt="2023-05-08T08:00:48.615" v="2364"/>
              <pc2:cmMkLst xmlns:pc2="http://schemas.microsoft.com/office/powerpoint/2019/9/main/command">
                <pc:docMk/>
                <pc:sldMk cId="3536623877" sldId="302"/>
                <pc2:cmMk id="{DB6D7786-E8D9-4698-95E8-832727203989}"/>
              </pc2:cmMkLst>
            </pc226:cmChg>
          </p:ext>
        </pc:extLst>
      </pc:sldChg>
      <pc:sldChg chg="modSp add mod modAnim addCm">
        <pc:chgData name="Arends, Martin" userId="970aae4b-736d-4c60-8e2c-f22f6afd14aa" providerId="ADAL" clId="{3ACCAC5F-1435-4DBA-A26D-36B2B3149E78}" dt="2023-05-08T08:07:20.683" v="2402" actId="20577"/>
        <pc:sldMkLst>
          <pc:docMk/>
          <pc:sldMk cId="2519650933" sldId="303"/>
        </pc:sldMkLst>
        <pc:spChg chg="mod ord">
          <ac:chgData name="Arends, Martin" userId="970aae4b-736d-4c60-8e2c-f22f6afd14aa" providerId="ADAL" clId="{3ACCAC5F-1435-4DBA-A26D-36B2B3149E78}" dt="2023-05-01T12:35:34.124" v="390" actId="313"/>
          <ac:spMkLst>
            <pc:docMk/>
            <pc:sldMk cId="2519650933" sldId="303"/>
            <ac:spMk id="15" creationId="{0C6B25B4-844F-29AC-7463-FEE22ED8697B}"/>
          </ac:spMkLst>
        </pc:spChg>
        <pc:spChg chg="mod">
          <ac:chgData name="Arends, Martin" userId="970aae4b-736d-4c60-8e2c-f22f6afd14aa" providerId="ADAL" clId="{3ACCAC5F-1435-4DBA-A26D-36B2B3149E78}" dt="2023-05-08T08:07:20.683" v="2402" actId="20577"/>
          <ac:spMkLst>
            <pc:docMk/>
            <pc:sldMk cId="2519650933" sldId="303"/>
            <ac:spMk id="35" creationId="{DACC20AD-8954-96B0-8599-833A88C855D9}"/>
          </ac:spMkLst>
        </pc:spChg>
        <pc:extLst>
          <p:ext xmlns:p="http://schemas.openxmlformats.org/presentationml/2006/main" uri="{D6D511B9-2390-475A-947B-AFAB55BFBCF1}">
            <pc226:cmChg xmlns:pc226="http://schemas.microsoft.com/office/powerpoint/2022/06/main/command" chg="add">
              <pc226:chgData name="Arends, Martin" userId="970aae4b-736d-4c60-8e2c-f22f6afd14aa" providerId="ADAL" clId="{3ACCAC5F-1435-4DBA-A26D-36B2B3149E78}" dt="2023-05-08T07:34:15.923" v="1411"/>
              <pc2:cmMkLst xmlns:pc2="http://schemas.microsoft.com/office/powerpoint/2019/9/main/command">
                <pc:docMk/>
                <pc:sldMk cId="2519650933" sldId="303"/>
                <pc2:cmMk id="{8C81AF51-772D-43A5-92FC-C6FDD563CAFF}"/>
              </pc2:cmMkLst>
            </pc226:cmChg>
          </p:ext>
        </pc:extLst>
      </pc:sldChg>
      <pc:sldChg chg="modSp add del mod">
        <pc:chgData name="Arends, Martin" userId="970aae4b-736d-4c60-8e2c-f22f6afd14aa" providerId="ADAL" clId="{3ACCAC5F-1435-4DBA-A26D-36B2B3149E78}" dt="2023-05-08T08:55:13.576" v="3094" actId="2696"/>
        <pc:sldMkLst>
          <pc:docMk/>
          <pc:sldMk cId="2139869691" sldId="304"/>
        </pc:sldMkLst>
        <pc:spChg chg="mod">
          <ac:chgData name="Arends, Martin" userId="970aae4b-736d-4c60-8e2c-f22f6afd14aa" providerId="ADAL" clId="{3ACCAC5F-1435-4DBA-A26D-36B2B3149E78}" dt="2023-05-08T08:10:29.377" v="2605" actId="6549"/>
          <ac:spMkLst>
            <pc:docMk/>
            <pc:sldMk cId="2139869691" sldId="304"/>
            <ac:spMk id="15" creationId="{0C6B25B4-844F-29AC-7463-FEE22ED8697B}"/>
          </ac:spMkLst>
        </pc:spChg>
        <pc:spChg chg="mod">
          <ac:chgData name="Arends, Martin" userId="970aae4b-736d-4c60-8e2c-f22f6afd14aa" providerId="ADAL" clId="{3ACCAC5F-1435-4DBA-A26D-36B2B3149E78}" dt="2023-05-08T08:08:58.829" v="2541" actId="20577"/>
          <ac:spMkLst>
            <pc:docMk/>
            <pc:sldMk cId="2139869691" sldId="304"/>
            <ac:spMk id="35" creationId="{DACC20AD-8954-96B0-8599-833A88C855D9}"/>
          </ac:spMkLst>
        </pc:spChg>
      </pc:sldChg>
      <pc:sldChg chg="addSp delSp modSp add mod delCm">
        <pc:chgData name="Arends, Martin" userId="970aae4b-736d-4c60-8e2c-f22f6afd14aa" providerId="ADAL" clId="{3ACCAC5F-1435-4DBA-A26D-36B2B3149E78}" dt="2023-05-08T08:58:34.008" v="3141" actId="14100"/>
        <pc:sldMkLst>
          <pc:docMk/>
          <pc:sldMk cId="2144535268" sldId="305"/>
        </pc:sldMkLst>
        <pc:spChg chg="add del">
          <ac:chgData name="Arends, Martin" userId="970aae4b-736d-4c60-8e2c-f22f6afd14aa" providerId="ADAL" clId="{3ACCAC5F-1435-4DBA-A26D-36B2B3149E78}" dt="2023-05-01T12:43:36.438" v="965" actId="22"/>
          <ac:spMkLst>
            <pc:docMk/>
            <pc:sldMk cId="2144535268" sldId="305"/>
            <ac:spMk id="5" creationId="{C9D37446-167F-BC80-CE16-A42BA9906835}"/>
          </ac:spMkLst>
        </pc:spChg>
        <pc:spChg chg="add del">
          <ac:chgData name="Arends, Martin" userId="970aae4b-736d-4c60-8e2c-f22f6afd14aa" providerId="ADAL" clId="{3ACCAC5F-1435-4DBA-A26D-36B2B3149E78}" dt="2023-05-01T12:46:39.212" v="1044" actId="22"/>
          <ac:spMkLst>
            <pc:docMk/>
            <pc:sldMk cId="2144535268" sldId="305"/>
            <ac:spMk id="9" creationId="{D25AB001-271C-F961-86E2-74EB68BD9351}"/>
          </ac:spMkLst>
        </pc:spChg>
        <pc:spChg chg="add del">
          <ac:chgData name="Arends, Martin" userId="970aae4b-736d-4c60-8e2c-f22f6afd14aa" providerId="ADAL" clId="{3ACCAC5F-1435-4DBA-A26D-36B2B3149E78}" dt="2023-05-01T12:46:38.746" v="1043" actId="22"/>
          <ac:spMkLst>
            <pc:docMk/>
            <pc:sldMk cId="2144535268" sldId="305"/>
            <ac:spMk id="11" creationId="{AD1F731D-5B7A-D9BF-A776-16C176B8C7CB}"/>
          </ac:spMkLst>
        </pc:spChg>
        <pc:spChg chg="mod">
          <ac:chgData name="Arends, Martin" userId="970aae4b-736d-4c60-8e2c-f22f6afd14aa" providerId="ADAL" clId="{3ACCAC5F-1435-4DBA-A26D-36B2B3149E78}" dt="2023-05-01T12:40:26.949" v="718" actId="1076"/>
          <ac:spMkLst>
            <pc:docMk/>
            <pc:sldMk cId="2144535268" sldId="305"/>
            <ac:spMk id="14" creationId="{A853D6BF-CC0A-C2B8-1344-ADE315D61893}"/>
          </ac:spMkLst>
        </pc:spChg>
        <pc:spChg chg="mod">
          <ac:chgData name="Arends, Martin" userId="970aae4b-736d-4c60-8e2c-f22f6afd14aa" providerId="ADAL" clId="{3ACCAC5F-1435-4DBA-A26D-36B2B3149E78}" dt="2023-05-08T08:58:26.081" v="3138"/>
          <ac:spMkLst>
            <pc:docMk/>
            <pc:sldMk cId="2144535268" sldId="305"/>
            <ac:spMk id="15" creationId="{0C6B25B4-844F-29AC-7463-FEE22ED8697B}"/>
          </ac:spMkLst>
        </pc:spChg>
        <pc:spChg chg="mod">
          <ac:chgData name="Arends, Martin" userId="970aae4b-736d-4c60-8e2c-f22f6afd14aa" providerId="ADAL" clId="{3ACCAC5F-1435-4DBA-A26D-36B2B3149E78}" dt="2023-05-01T12:39:34.339" v="581" actId="6549"/>
          <ac:spMkLst>
            <pc:docMk/>
            <pc:sldMk cId="2144535268" sldId="305"/>
            <ac:spMk id="35" creationId="{DACC20AD-8954-96B0-8599-833A88C855D9}"/>
          </ac:spMkLst>
        </pc:spChg>
        <pc:graphicFrameChg chg="add del mod">
          <ac:chgData name="Arends, Martin" userId="970aae4b-736d-4c60-8e2c-f22f6afd14aa" providerId="ADAL" clId="{3ACCAC5F-1435-4DBA-A26D-36B2B3149E78}" dt="2023-05-01T12:43:33.037" v="962"/>
          <ac:graphicFrameMkLst>
            <pc:docMk/>
            <pc:sldMk cId="2144535268" sldId="305"/>
            <ac:graphicFrameMk id="2" creationId="{CEA599B1-3C68-1A68-96A9-1566276BBE4E}"/>
          </ac:graphicFrameMkLst>
        </pc:graphicFrameChg>
        <pc:picChg chg="add mod">
          <ac:chgData name="Arends, Martin" userId="970aae4b-736d-4c60-8e2c-f22f6afd14aa" providerId="ADAL" clId="{3ACCAC5F-1435-4DBA-A26D-36B2B3149E78}" dt="2023-05-08T08:58:34.008" v="3141" actId="14100"/>
          <ac:picMkLst>
            <pc:docMk/>
            <pc:sldMk cId="2144535268" sldId="305"/>
            <ac:picMk id="2" creationId="{61ACBD52-215C-B31A-DB9F-ED6A14DE7650}"/>
          </ac:picMkLst>
        </pc:picChg>
        <pc:picChg chg="add del mod">
          <ac:chgData name="Arends, Martin" userId="970aae4b-736d-4c60-8e2c-f22f6afd14aa" providerId="ADAL" clId="{3ACCAC5F-1435-4DBA-A26D-36B2B3149E78}" dt="2023-05-08T07:47:38.141" v="1875" actId="478"/>
          <ac:picMkLst>
            <pc:docMk/>
            <pc:sldMk cId="2144535268" sldId="305"/>
            <ac:picMk id="2" creationId="{DA6BA72B-D4E2-0F20-3FB2-CF96BAF1564C}"/>
          </ac:picMkLst>
        </pc:picChg>
        <pc:picChg chg="del">
          <ac:chgData name="Arends, Martin" userId="970aae4b-736d-4c60-8e2c-f22f6afd14aa" providerId="ADAL" clId="{3ACCAC5F-1435-4DBA-A26D-36B2B3149E78}" dt="2023-05-01T12:39:40.167" v="582" actId="478"/>
          <ac:picMkLst>
            <pc:docMk/>
            <pc:sldMk cId="2144535268" sldId="305"/>
            <ac:picMk id="3" creationId="{73A86DEB-F4EE-4F2A-E472-AD9FBBB379CB}"/>
          </ac:picMkLst>
        </pc:picChg>
        <pc:picChg chg="add del mod">
          <ac:chgData name="Arends, Martin" userId="970aae4b-736d-4c60-8e2c-f22f6afd14aa" providerId="ADAL" clId="{3ACCAC5F-1435-4DBA-A26D-36B2B3149E78}" dt="2023-05-08T07:57:17.548" v="2200" actId="478"/>
          <ac:picMkLst>
            <pc:docMk/>
            <pc:sldMk cId="2144535268" sldId="305"/>
            <ac:picMk id="3" creationId="{93357220-927A-206F-5486-D616F0ADFD8C}"/>
          </ac:picMkLst>
        </pc:picChg>
        <pc:picChg chg="add del mod">
          <ac:chgData name="Arends, Martin" userId="970aae4b-736d-4c60-8e2c-f22f6afd14aa" providerId="ADAL" clId="{3ACCAC5F-1435-4DBA-A26D-36B2B3149E78}" dt="2023-05-08T08:58:21.872" v="3131" actId="478"/>
          <ac:picMkLst>
            <pc:docMk/>
            <pc:sldMk cId="2144535268" sldId="305"/>
            <ac:picMk id="4" creationId="{BB125626-EE70-40B7-085A-F52F07CFD230}"/>
          </ac:picMkLst>
        </pc:picChg>
        <pc:picChg chg="add del mod">
          <ac:chgData name="Arends, Martin" userId="970aae4b-736d-4c60-8e2c-f22f6afd14aa" providerId="ADAL" clId="{3ACCAC5F-1435-4DBA-A26D-36B2B3149E78}" dt="2023-05-01T12:44:22.982" v="970" actId="478"/>
          <ac:picMkLst>
            <pc:docMk/>
            <pc:sldMk cId="2144535268" sldId="305"/>
            <ac:picMk id="6" creationId="{B8423427-5F71-52D0-B139-CA56C13A4BF0}"/>
          </ac:picMkLst>
        </pc:picChg>
        <pc:picChg chg="add del mod">
          <ac:chgData name="Arends, Martin" userId="970aae4b-736d-4c60-8e2c-f22f6afd14aa" providerId="ADAL" clId="{3ACCAC5F-1435-4DBA-A26D-36B2B3149E78}" dt="2023-05-08T07:46:01.037" v="1861" actId="478"/>
          <ac:picMkLst>
            <pc:docMk/>
            <pc:sldMk cId="2144535268" sldId="305"/>
            <ac:picMk id="7" creationId="{1B7096B9-A175-C40F-9D67-6063CFE558E2}"/>
          </ac:picMkLst>
        </pc:picChg>
        <pc:extLst>
          <p:ext xmlns:p="http://schemas.openxmlformats.org/presentationml/2006/main" uri="{D6D511B9-2390-475A-947B-AFAB55BFBCF1}">
            <pc226:cmChg xmlns:pc226="http://schemas.microsoft.com/office/powerpoint/2022/06/main/command" chg="del">
              <pc226:chgData name="Arends, Martin" userId="970aae4b-736d-4c60-8e2c-f22f6afd14aa" providerId="ADAL" clId="{3ACCAC5F-1435-4DBA-A26D-36B2B3149E78}" dt="2023-05-08T07:57:36.904" v="2204"/>
              <pc2:cmMkLst xmlns:pc2="http://schemas.microsoft.com/office/powerpoint/2019/9/main/command">
                <pc:docMk/>
                <pc:sldMk cId="2144535268" sldId="305"/>
                <pc2:cmMk id="{77609DD8-D00D-4558-98EE-C0192B03FF12}"/>
              </pc2:cmMkLst>
            </pc226:cmChg>
          </p:ext>
        </pc:extLst>
      </pc:sldChg>
      <pc:sldChg chg="new del">
        <pc:chgData name="Arends, Martin" userId="970aae4b-736d-4c60-8e2c-f22f6afd14aa" providerId="ADAL" clId="{3ACCAC5F-1435-4DBA-A26D-36B2B3149E78}" dt="2023-05-01T12:39:24.598" v="578" actId="680"/>
        <pc:sldMkLst>
          <pc:docMk/>
          <pc:sldMk cId="3282567339" sldId="305"/>
        </pc:sldMkLst>
      </pc:sldChg>
      <pc:sldChg chg="modSp addCm modNotesTx">
        <pc:chgData name="Arends, Martin" userId="970aae4b-736d-4c60-8e2c-f22f6afd14aa" providerId="ADAL" clId="{3ACCAC5F-1435-4DBA-A26D-36B2B3149E78}" dt="2023-05-08T08:56:59.872" v="3130" actId="20577"/>
        <pc:sldMkLst>
          <pc:docMk/>
          <pc:sldMk cId="2098652222" sldId="306"/>
        </pc:sldMkLst>
        <pc:spChg chg="mod">
          <ac:chgData name="Arends, Martin" userId="970aae4b-736d-4c60-8e2c-f22f6afd14aa" providerId="ADAL" clId="{3ACCAC5F-1435-4DBA-A26D-36B2B3149E78}" dt="2023-05-08T08:56:59.872" v="3130" actId="20577"/>
          <ac:spMkLst>
            <pc:docMk/>
            <pc:sldMk cId="2098652222" sldId="306"/>
            <ac:spMk id="15" creationId="{0C6B25B4-844F-29AC-7463-FEE22ED8697B}"/>
          </ac:spMkLst>
        </pc:spChg>
        <pc:extLst>
          <p:ext xmlns:p="http://schemas.openxmlformats.org/presentationml/2006/main" uri="{D6D511B9-2390-475A-947B-AFAB55BFBCF1}">
            <pc226:cmChg xmlns:pc226="http://schemas.microsoft.com/office/powerpoint/2022/06/main/command" chg="add">
              <pc226:chgData name="Arends, Martin" userId="970aae4b-736d-4c60-8e2c-f22f6afd14aa" providerId="ADAL" clId="{3ACCAC5F-1435-4DBA-A26D-36B2B3149E78}" dt="2023-05-08T07:32:41.210" v="1409"/>
              <pc2:cmMkLst xmlns:pc2="http://schemas.microsoft.com/office/powerpoint/2019/9/main/command">
                <pc:docMk/>
                <pc:sldMk cId="2098652222" sldId="306"/>
                <pc2:cmMk id="{82E062A4-EA90-4C0F-944A-DFF53FFEC6F2}"/>
              </pc2:cmMkLst>
            </pc226:cmChg>
          </p:ext>
        </pc:extLst>
      </pc:sldChg>
      <pc:sldChg chg="add del">
        <pc:chgData name="Arends, Martin" userId="970aae4b-736d-4c60-8e2c-f22f6afd14aa" providerId="ADAL" clId="{3ACCAC5F-1435-4DBA-A26D-36B2B3149E78}" dt="2023-05-01T12:46:49.595" v="1046" actId="47"/>
        <pc:sldMkLst>
          <pc:docMk/>
          <pc:sldMk cId="2664911809" sldId="306"/>
        </pc:sldMkLst>
      </pc:sldChg>
      <pc:sldChg chg="new del">
        <pc:chgData name="Arends, Martin" userId="970aae4b-736d-4c60-8e2c-f22f6afd14aa" providerId="ADAL" clId="{3ACCAC5F-1435-4DBA-A26D-36B2B3149E78}" dt="2023-05-01T12:47:16.803" v="1048" actId="680"/>
        <pc:sldMkLst>
          <pc:docMk/>
          <pc:sldMk cId="3092536911" sldId="306"/>
        </pc:sldMkLst>
      </pc:sldChg>
      <pc:sldChg chg="modSp">
        <pc:chgData name="Arends, Martin" userId="970aae4b-736d-4c60-8e2c-f22f6afd14aa" providerId="ADAL" clId="{3ACCAC5F-1435-4DBA-A26D-36B2B3149E78}" dt="2023-05-08T08:43:22.974" v="2678" actId="20577"/>
        <pc:sldMkLst>
          <pc:docMk/>
          <pc:sldMk cId="3377063040" sldId="307"/>
        </pc:sldMkLst>
        <pc:spChg chg="mod">
          <ac:chgData name="Arends, Martin" userId="970aae4b-736d-4c60-8e2c-f22f6afd14aa" providerId="ADAL" clId="{3ACCAC5F-1435-4DBA-A26D-36B2B3149E78}" dt="2023-05-08T08:43:22.974" v="2678" actId="20577"/>
          <ac:spMkLst>
            <pc:docMk/>
            <pc:sldMk cId="3377063040" sldId="307"/>
            <ac:spMk id="15" creationId="{0C6B25B4-844F-29AC-7463-FEE22ED8697B}"/>
          </ac:spMkLst>
        </pc:spChg>
      </pc:sldChg>
      <pc:sldChg chg="addSp delSp modSp mod delAnim modAnim addCm modCm">
        <pc:chgData name="Arends, Martin" userId="970aae4b-736d-4c60-8e2c-f22f6afd14aa" providerId="ADAL" clId="{3ACCAC5F-1435-4DBA-A26D-36B2B3149E78}" dt="2023-05-08T08:45:22.438" v="2690"/>
        <pc:sldMkLst>
          <pc:docMk/>
          <pc:sldMk cId="1797145924" sldId="309"/>
        </pc:sldMkLst>
        <pc:spChg chg="mod">
          <ac:chgData name="Arends, Martin" userId="970aae4b-736d-4c60-8e2c-f22f6afd14aa" providerId="ADAL" clId="{3ACCAC5F-1435-4DBA-A26D-36B2B3149E78}" dt="2023-05-08T08:44:47.940" v="2683" actId="6549"/>
          <ac:spMkLst>
            <pc:docMk/>
            <pc:sldMk cId="1797145924" sldId="309"/>
            <ac:spMk id="15" creationId="{0C6B25B4-844F-29AC-7463-FEE22ED8697B}"/>
          </ac:spMkLst>
        </pc:spChg>
        <pc:picChg chg="add mod">
          <ac:chgData name="Arends, Martin" userId="970aae4b-736d-4c60-8e2c-f22f6afd14aa" providerId="ADAL" clId="{3ACCAC5F-1435-4DBA-A26D-36B2B3149E78}" dt="2023-05-08T08:45:14.221" v="2689" actId="1076"/>
          <ac:picMkLst>
            <pc:docMk/>
            <pc:sldMk cId="1797145924" sldId="309"/>
            <ac:picMk id="2" creationId="{F4DBD7B3-FB61-8270-7641-A0E869FB154C}"/>
          </ac:picMkLst>
        </pc:picChg>
        <pc:picChg chg="del">
          <ac:chgData name="Arends, Martin" userId="970aae4b-736d-4c60-8e2c-f22f6afd14aa" providerId="ADAL" clId="{3ACCAC5F-1435-4DBA-A26D-36B2B3149E78}" dt="2023-05-08T08:44:32.961" v="2679" actId="478"/>
          <ac:picMkLst>
            <pc:docMk/>
            <pc:sldMk cId="1797145924" sldId="309"/>
            <ac:picMk id="6" creationId="{C55BF35F-B207-71DB-8808-2CF50EE738B6}"/>
          </ac:picMkLst>
        </pc:picChg>
        <pc:extLst>
          <p:ext xmlns:p="http://schemas.openxmlformats.org/presentationml/2006/main" uri="{D6D511B9-2390-475A-947B-AFAB55BFBCF1}">
            <pc226:cmChg xmlns:pc226="http://schemas.microsoft.com/office/powerpoint/2022/06/main/command" chg="add">
              <pc226:chgData name="Arends, Martin" userId="970aae4b-736d-4c60-8e2c-f22f6afd14aa" providerId="ADAL" clId="{3ACCAC5F-1435-4DBA-A26D-36B2B3149E78}" dt="2023-05-08T07:33:20.205" v="1410"/>
              <pc2:cmMkLst xmlns:pc2="http://schemas.microsoft.com/office/powerpoint/2019/9/main/command">
                <pc:docMk/>
                <pc:sldMk cId="1797145924" sldId="309"/>
                <pc2:cmMk id="{9F17DD1C-2D0A-445F-BABD-7CE4692842B9}"/>
              </pc2:cmMkLst>
              <pc226:cmRplyChg chg="add">
                <pc226:chgData name="Arends, Martin" userId="970aae4b-736d-4c60-8e2c-f22f6afd14aa" providerId="ADAL" clId="{3ACCAC5F-1435-4DBA-A26D-36B2B3149E78}" dt="2023-05-08T07:33:20.205" v="1410"/>
                <pc2:cmRplyMkLst xmlns:pc2="http://schemas.microsoft.com/office/powerpoint/2019/9/main/command">
                  <pc:docMk/>
                  <pc:sldMk cId="1797145924" sldId="309"/>
                  <pc2:cmMk id="{9F17DD1C-2D0A-445F-BABD-7CE4692842B9}"/>
                  <pc2:cmRplyMk id="{4327CE77-5FD5-4D20-B727-079556C78E77}"/>
                </pc2:cmRplyMkLst>
              </pc226:cmRplyChg>
            </pc226:cmChg>
          </p:ext>
        </pc:extLst>
      </pc:sldChg>
      <pc:sldChg chg="delSp del mod delAnim">
        <pc:chgData name="Arends, Martin" userId="970aae4b-736d-4c60-8e2c-f22f6afd14aa" providerId="ADAL" clId="{3ACCAC5F-1435-4DBA-A26D-36B2B3149E78}" dt="2023-05-08T08:45:29.339" v="2691" actId="47"/>
        <pc:sldMkLst>
          <pc:docMk/>
          <pc:sldMk cId="2816631916" sldId="310"/>
        </pc:sldMkLst>
        <pc:spChg chg="del">
          <ac:chgData name="Arends, Martin" userId="970aae4b-736d-4c60-8e2c-f22f6afd14aa" providerId="ADAL" clId="{3ACCAC5F-1435-4DBA-A26D-36B2B3149E78}" dt="2023-05-08T08:44:53.935" v="2684" actId="478"/>
          <ac:spMkLst>
            <pc:docMk/>
            <pc:sldMk cId="2816631916" sldId="310"/>
            <ac:spMk id="5" creationId="{750138BD-B481-12AB-0318-BFE950827D73}"/>
          </ac:spMkLst>
        </pc:spChg>
      </pc:sldChg>
      <pc:sldChg chg="addSp delSp modSp add mod ord">
        <pc:chgData name="Arends, Martin" userId="970aae4b-736d-4c60-8e2c-f22f6afd14aa" providerId="ADAL" clId="{3ACCAC5F-1435-4DBA-A26D-36B2B3149E78}" dt="2023-05-08T08:58:46.964" v="3143"/>
        <pc:sldMkLst>
          <pc:docMk/>
          <pc:sldMk cId="953031053" sldId="312"/>
        </pc:sldMkLst>
        <pc:spChg chg="mod">
          <ac:chgData name="Arends, Martin" userId="970aae4b-736d-4c60-8e2c-f22f6afd14aa" providerId="ADAL" clId="{3ACCAC5F-1435-4DBA-A26D-36B2B3149E78}" dt="2023-05-08T07:53:22.457" v="2124" actId="20577"/>
          <ac:spMkLst>
            <pc:docMk/>
            <pc:sldMk cId="953031053" sldId="312"/>
            <ac:spMk id="15" creationId="{0C6B25B4-844F-29AC-7463-FEE22ED8697B}"/>
          </ac:spMkLst>
        </pc:spChg>
        <pc:spChg chg="mod">
          <ac:chgData name="Arends, Martin" userId="970aae4b-736d-4c60-8e2c-f22f6afd14aa" providerId="ADAL" clId="{3ACCAC5F-1435-4DBA-A26D-36B2B3149E78}" dt="2023-05-08T08:07:49.755" v="2462" actId="20577"/>
          <ac:spMkLst>
            <pc:docMk/>
            <pc:sldMk cId="953031053" sldId="312"/>
            <ac:spMk id="35" creationId="{DACC20AD-8954-96B0-8599-833A88C855D9}"/>
          </ac:spMkLst>
        </pc:spChg>
        <pc:picChg chg="add del mod">
          <ac:chgData name="Arends, Martin" userId="970aae4b-736d-4c60-8e2c-f22f6afd14aa" providerId="ADAL" clId="{3ACCAC5F-1435-4DBA-A26D-36B2B3149E78}" dt="2023-05-08T08:58:46.512" v="3142" actId="478"/>
          <ac:picMkLst>
            <pc:docMk/>
            <pc:sldMk cId="953031053" sldId="312"/>
            <ac:picMk id="2" creationId="{404B94F7-BACD-646E-B24A-6650AF99C2AE}"/>
          </ac:picMkLst>
        </pc:picChg>
        <pc:picChg chg="add mod">
          <ac:chgData name="Arends, Martin" userId="970aae4b-736d-4c60-8e2c-f22f6afd14aa" providerId="ADAL" clId="{3ACCAC5F-1435-4DBA-A26D-36B2B3149E78}" dt="2023-05-08T08:58:46.964" v="3143"/>
          <ac:picMkLst>
            <pc:docMk/>
            <pc:sldMk cId="953031053" sldId="312"/>
            <ac:picMk id="3" creationId="{9DE29883-EE97-5FE2-D29A-7942201DD76A}"/>
          </ac:picMkLst>
        </pc:picChg>
      </pc:sldChg>
      <pc:sldChg chg="new del">
        <pc:chgData name="Arends, Martin" userId="970aae4b-736d-4c60-8e2c-f22f6afd14aa" providerId="ADAL" clId="{3ACCAC5F-1435-4DBA-A26D-36B2B3149E78}" dt="2023-05-08T08:50:00.169" v="2707" actId="680"/>
        <pc:sldMkLst>
          <pc:docMk/>
          <pc:sldMk cId="675297514" sldId="313"/>
        </pc:sldMkLst>
      </pc:sldChg>
      <pc:sldChg chg="modSp add modAnim">
        <pc:chgData name="Arends, Martin" userId="970aae4b-736d-4c60-8e2c-f22f6afd14aa" providerId="ADAL" clId="{3ACCAC5F-1435-4DBA-A26D-36B2B3149E78}" dt="2023-05-08T08:52:27.557" v="2873"/>
        <pc:sldMkLst>
          <pc:docMk/>
          <pc:sldMk cId="2257149287" sldId="313"/>
        </pc:sldMkLst>
        <pc:spChg chg="mod">
          <ac:chgData name="Arends, Martin" userId="970aae4b-736d-4c60-8e2c-f22f6afd14aa" providerId="ADAL" clId="{3ACCAC5F-1435-4DBA-A26D-36B2B3149E78}" dt="2023-05-08T08:50:46.657" v="2794" actId="113"/>
          <ac:spMkLst>
            <pc:docMk/>
            <pc:sldMk cId="2257149287" sldId="313"/>
            <ac:spMk id="15" creationId="{0C6B25B4-844F-29AC-7463-FEE22ED8697B}"/>
          </ac:spMkLst>
        </pc:spChg>
        <pc:spChg chg="mod">
          <ac:chgData name="Arends, Martin" userId="970aae4b-736d-4c60-8e2c-f22f6afd14aa" providerId="ADAL" clId="{3ACCAC5F-1435-4DBA-A26D-36B2B3149E78}" dt="2023-05-08T08:52:15.871" v="2871" actId="6549"/>
          <ac:spMkLst>
            <pc:docMk/>
            <pc:sldMk cId="2257149287" sldId="313"/>
            <ac:spMk id="35" creationId="{DACC20AD-8954-96B0-8599-833A88C855D9}"/>
          </ac:spMkLst>
        </pc:spChg>
      </pc:sldChg>
    </pc:docChg>
  </pc:docChgLst>
</pc:chgInfo>
</file>

<file path=ppt/comments/modernComment_12E_D2CC9905.xml><?xml version="1.0" encoding="utf-8"?>
<p188:cmLst xmlns:a="http://schemas.openxmlformats.org/drawingml/2006/main" xmlns:r="http://schemas.openxmlformats.org/officeDocument/2006/relationships" xmlns:p188="http://schemas.microsoft.com/office/powerpoint/2018/8/main">
  <p188:cm id="{DB6D7786-E8D9-4698-95E8-832727203989}" authorId="{DB4CED36-D835-F7F0-1E23-23697A4F6D47}" created="2023-05-08T08:00:48.571">
    <ac:txMkLst xmlns:ac="http://schemas.microsoft.com/office/drawing/2013/main/command">
      <pc:docMk xmlns:pc="http://schemas.microsoft.com/office/powerpoint/2013/main/command"/>
      <pc:sldMk xmlns:pc="http://schemas.microsoft.com/office/powerpoint/2013/main/command" cId="3536623877" sldId="302"/>
      <ac:spMk id="15" creationId="{0C6B25B4-844F-29AC-7463-FEE22ED8697B}"/>
      <ac:txMk cp="223" len="44">
        <ac:context len="437" hash="1381629562"/>
      </ac:txMk>
    </ac:txMkLst>
    <p188:pos x="7551882" y="2743423"/>
    <p188:txBody>
      <a:bodyPr/>
      <a:lstStyle/>
      <a:p>
        <a:r>
          <a:rPr lang="nl-NL"/>
          <a:t>Animatie, later tonen</a:t>
        </a:r>
      </a:p>
    </p188:txBody>
  </p188:cm>
</p188:cmLst>
</file>

<file path=ppt/comments/modernComment_12F_962ED275.xml><?xml version="1.0" encoding="utf-8"?>
<p188:cmLst xmlns:a="http://schemas.openxmlformats.org/drawingml/2006/main" xmlns:r="http://schemas.openxmlformats.org/officeDocument/2006/relationships" xmlns:p188="http://schemas.microsoft.com/office/powerpoint/2018/8/main">
  <p188:cm id="{8C81AF51-772D-43A5-92FC-C6FDD563CAFF}" authorId="{DB4CED36-D835-F7F0-1E23-23697A4F6D47}" created="2023-05-08T07:34:15.896">
    <ac:txMkLst xmlns:ac="http://schemas.microsoft.com/office/drawing/2013/main/command">
      <pc:docMk xmlns:pc="http://schemas.microsoft.com/office/powerpoint/2013/main/command"/>
      <pc:sldMk xmlns:pc="http://schemas.microsoft.com/office/powerpoint/2013/main/command" cId="2519650933" sldId="303"/>
      <ac:spMk id="15" creationId="{0C6B25B4-844F-29AC-7463-FEE22ED8697B}"/>
      <ac:txMk cp="87" len="48">
        <ac:context len="142" hash="2643181926"/>
      </ac:txMk>
    </ac:txMkLst>
    <p188:pos x="5532582" y="2171066"/>
    <p188:txBody>
      <a:bodyPr/>
      <a:lstStyle/>
      <a:p>
        <a:r>
          <a:rPr lang="nl-NL"/>
          <a:t>Deze met animatie later? Als vervolg vraag op snelle antwoorden van nee je hoeft dagelijkse niet te toetsen</a:t>
        </a:r>
      </a:p>
    </p188:txBody>
  </p188:cm>
</p188:cmLst>
</file>

<file path=ppt/comments/modernComment_132_7D16E43E.xml><?xml version="1.0" encoding="utf-8"?>
<p188:cmLst xmlns:a="http://schemas.openxmlformats.org/drawingml/2006/main" xmlns:r="http://schemas.openxmlformats.org/officeDocument/2006/relationships" xmlns:p188="http://schemas.microsoft.com/office/powerpoint/2018/8/main">
  <p188:cm id="{82E062A4-EA90-4C0F-944A-DFF53FFEC6F2}" authorId="{DB4CED36-D835-F7F0-1E23-23697A4F6D47}" created="2023-05-08T07:32:41.179">
    <pc:sldMkLst xmlns:pc="http://schemas.microsoft.com/office/powerpoint/2013/main/command">
      <pc:docMk/>
      <pc:sldMk cId="2098652222" sldId="306"/>
    </pc:sldMkLst>
    <p188:txBody>
      <a:bodyPr/>
      <a:lstStyle/>
      <a:p>
        <a:r>
          <a:rPr lang="nl-NL"/>
          <a:t>Kort toelichtingen waarom WBI/OI is overgestapt naar ongedraineerd rekenen. </a:t>
        </a:r>
      </a:p>
    </p188:txBody>
  </p188:cm>
</p188:cmLst>
</file>

<file path=ppt/comments/modernComment_139_86895D67.xml><?xml version="1.0" encoding="utf-8"?>
<p188:cmLst xmlns:a="http://schemas.openxmlformats.org/drawingml/2006/main" xmlns:r="http://schemas.openxmlformats.org/officeDocument/2006/relationships" xmlns:p188="http://schemas.microsoft.com/office/powerpoint/2018/8/main">
  <p188:cm id="{309C97E4-4ED1-469A-A86C-705F6A9289DE}" authorId="{DB4CED36-D835-F7F0-1E23-23697A4F6D47}" created="2023-05-08T08:00:48.571">
    <ac:txMkLst xmlns:ac="http://schemas.microsoft.com/office/drawing/2013/main/command">
      <pc:docMk xmlns:pc="http://schemas.microsoft.com/office/powerpoint/2013/main/command"/>
      <pc:sldMk xmlns:pc="http://schemas.microsoft.com/office/powerpoint/2013/main/command" cId="2257149287" sldId="313"/>
      <ac:spMk id="15" creationId="{0C6B25B4-844F-29AC-7463-FEE22ED8697B}"/>
      <ac:txMk cp="223" len="88">
        <ac:context len="321" hash="486948319"/>
      </ac:txMk>
    </ac:txMkLst>
    <p188:pos x="7551882" y="2743423"/>
    <p188:txBody>
      <a:bodyPr/>
      <a:lstStyle/>
      <a:p>
        <a:r>
          <a:rPr lang="nl-NL"/>
          <a:t>Animatie, later tonen</a:t>
        </a:r>
      </a:p>
    </p188:txBody>
  </p188:cm>
</p188:cmLst>
</file>

<file path=ppt/handoutMasters/_rels/handout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70C1AE-E104-4D3A-907F-567DB33B884D}" type="slidenum">
              <a:rPr lang="nl-NL" smtClean="0">
                <a:latin typeface="Arial" panose="020B0604020202020204" pitchFamily="34" charset="0"/>
              </a:rPr>
              <a:t>‹nr.›</a:t>
            </a:fld>
            <a:endParaRPr lang="nl-NL">
              <a:latin typeface="Arial" panose="020B0604020202020204" pitchFamily="34" charset="0"/>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4833189" y="207157"/>
            <a:ext cx="1779718" cy="271519"/>
          </a:xfrm>
          <a:prstGeom prst="rect">
            <a:avLst/>
          </a:prstGeom>
        </p:spPr>
      </p:pic>
    </p:spTree>
    <p:extLst>
      <p:ext uri="{BB962C8B-B14F-4D97-AF65-F5344CB8AC3E}">
        <p14:creationId xmlns:p14="http://schemas.microsoft.com/office/powerpoint/2010/main" val="2991807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928DF254-2EC7-45F9-BD30-BE0E7C158C9E}" type="slidenum">
              <a:rPr lang="nl-NL" smtClean="0"/>
              <a:pPr/>
              <a:t>‹nr.›</a:t>
            </a:fld>
            <a:endParaRPr lang="nl-NL"/>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p:blipFill>
        <p:spPr>
          <a:xfrm>
            <a:off x="4856102" y="172437"/>
            <a:ext cx="1777208" cy="271518"/>
          </a:xfrm>
          <a:prstGeom prst="rect">
            <a:avLst/>
          </a:prstGeom>
        </p:spPr>
      </p:pic>
    </p:spTree>
    <p:extLst>
      <p:ext uri="{BB962C8B-B14F-4D97-AF65-F5344CB8AC3E}">
        <p14:creationId xmlns:p14="http://schemas.microsoft.com/office/powerpoint/2010/main" val="362851880"/>
      </p:ext>
    </p:extLst>
  </p:cSld>
  <p:clrMap bg1="lt1" tx1="dk1" bg2="lt2" tx2="dk2" accent1="accent1" accent2="accent2" accent3="accent3" accent4="accent4" accent5="accent5" accent6="accent6" hlink="hlink" folHlink="folHlink"/>
  <p:notesStyle>
    <a:lvl1pPr marL="0" algn="l" defTabSz="903024" rtl="0" eaLnBrk="1" latinLnBrk="0" hangingPunct="1">
      <a:defRPr sz="1185" kern="1200">
        <a:solidFill>
          <a:schemeClr val="tx1"/>
        </a:solidFill>
        <a:latin typeface="Arial" panose="020B0604020202020204" pitchFamily="34" charset="0"/>
        <a:ea typeface="+mn-ea"/>
        <a:cs typeface="+mn-cs"/>
      </a:defRPr>
    </a:lvl1pPr>
    <a:lvl2pPr marL="451513" algn="l" defTabSz="903024" rtl="0" eaLnBrk="1" latinLnBrk="0" hangingPunct="1">
      <a:defRPr sz="1185" kern="1200">
        <a:solidFill>
          <a:schemeClr val="tx1"/>
        </a:solidFill>
        <a:latin typeface="Arial" panose="020B0604020202020204" pitchFamily="34" charset="0"/>
        <a:ea typeface="+mn-ea"/>
        <a:cs typeface="+mn-cs"/>
      </a:defRPr>
    </a:lvl2pPr>
    <a:lvl3pPr marL="903024" algn="l" defTabSz="903024" rtl="0" eaLnBrk="1" latinLnBrk="0" hangingPunct="1">
      <a:defRPr sz="1185" kern="1200">
        <a:solidFill>
          <a:schemeClr val="tx1"/>
        </a:solidFill>
        <a:latin typeface="Arial" panose="020B0604020202020204" pitchFamily="34" charset="0"/>
        <a:ea typeface="+mn-ea"/>
        <a:cs typeface="+mn-cs"/>
      </a:defRPr>
    </a:lvl3pPr>
    <a:lvl4pPr marL="1354537" algn="l" defTabSz="903024" rtl="0" eaLnBrk="1" latinLnBrk="0" hangingPunct="1">
      <a:defRPr sz="1185" kern="1200">
        <a:solidFill>
          <a:schemeClr val="tx1"/>
        </a:solidFill>
        <a:latin typeface="Arial" panose="020B0604020202020204" pitchFamily="34" charset="0"/>
        <a:ea typeface="+mn-ea"/>
        <a:cs typeface="+mn-cs"/>
      </a:defRPr>
    </a:lvl4pPr>
    <a:lvl5pPr marL="1806050" algn="l" defTabSz="903024" rtl="0" eaLnBrk="1" latinLnBrk="0" hangingPunct="1">
      <a:defRPr sz="1185" kern="1200">
        <a:solidFill>
          <a:schemeClr val="tx1"/>
        </a:solidFill>
        <a:latin typeface="Arial" panose="020B0604020202020204" pitchFamily="34" charset="0"/>
        <a:ea typeface="+mn-ea"/>
        <a:cs typeface="+mn-cs"/>
      </a:defRPr>
    </a:lvl5pPr>
    <a:lvl6pPr marL="2257561" algn="l" defTabSz="903024" rtl="0" eaLnBrk="1" latinLnBrk="0" hangingPunct="1">
      <a:defRPr sz="1185" kern="1200">
        <a:solidFill>
          <a:schemeClr val="tx1"/>
        </a:solidFill>
        <a:latin typeface="+mn-lt"/>
        <a:ea typeface="+mn-ea"/>
        <a:cs typeface="+mn-cs"/>
      </a:defRPr>
    </a:lvl6pPr>
    <a:lvl7pPr marL="2709074" algn="l" defTabSz="903024" rtl="0" eaLnBrk="1" latinLnBrk="0" hangingPunct="1">
      <a:defRPr sz="1185" kern="1200">
        <a:solidFill>
          <a:schemeClr val="tx1"/>
        </a:solidFill>
        <a:latin typeface="+mn-lt"/>
        <a:ea typeface="+mn-ea"/>
        <a:cs typeface="+mn-cs"/>
      </a:defRPr>
    </a:lvl7pPr>
    <a:lvl8pPr marL="3160586" algn="l" defTabSz="903024" rtl="0" eaLnBrk="1" latinLnBrk="0" hangingPunct="1">
      <a:defRPr sz="1185" kern="1200">
        <a:solidFill>
          <a:schemeClr val="tx1"/>
        </a:solidFill>
        <a:latin typeface="+mn-lt"/>
        <a:ea typeface="+mn-ea"/>
        <a:cs typeface="+mn-cs"/>
      </a:defRPr>
    </a:lvl8pPr>
    <a:lvl9pPr marL="3612099" algn="l" defTabSz="903024" rtl="0" eaLnBrk="1" latinLnBrk="0" hangingPunct="1">
      <a:defRPr sz="118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928DF254-2EC7-45F9-BD30-BE0E7C158C9E}" type="slidenum">
              <a:rPr lang="nl-NL" smtClean="0"/>
              <a:pPr/>
              <a:t>6</a:t>
            </a:fld>
            <a:endParaRPr lang="nl-NL"/>
          </a:p>
        </p:txBody>
      </p:sp>
    </p:spTree>
    <p:extLst>
      <p:ext uri="{BB962C8B-B14F-4D97-AF65-F5344CB8AC3E}">
        <p14:creationId xmlns:p14="http://schemas.microsoft.com/office/powerpoint/2010/main" val="3448480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E7A677-451E-4572-B02E-6D99DF9053B7}"/>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286000"/>
            <a:ext cx="11277600" cy="1371600"/>
          </a:xfrm>
          <a:prstGeom prst="rect">
            <a:avLst/>
          </a:prstGeom>
        </p:spPr>
        <p:txBody>
          <a:bodyPr lIns="0" tIns="0" rIns="0" bIns="0"/>
          <a:lstStyle>
            <a:lvl1pPr>
              <a:spcBef>
                <a:spcPts val="0"/>
              </a:spcBef>
              <a:spcAft>
                <a:spcPts val="0"/>
              </a:spcAft>
              <a:defRPr sz="5600" b="1">
                <a:solidFill>
                  <a:schemeClr val="accent1"/>
                </a:solidFill>
              </a:defRPr>
            </a:lvl1pPr>
          </a:lstStyle>
          <a:p>
            <a:pPr lvl="0"/>
            <a:r>
              <a:rPr lang="nl-NL"/>
              <a:t>Presentation</a:t>
            </a:r>
            <a:br>
              <a:rPr lang="nl-NL"/>
            </a:br>
            <a:r>
              <a:rPr lang="nl-NL"/>
              <a:t>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4103370"/>
            <a:ext cx="11277600" cy="228600"/>
          </a:xfrm>
          <a:prstGeom prst="rect">
            <a:avLst/>
          </a:prstGeom>
        </p:spPr>
        <p:txBody>
          <a:bodyPr lIns="0" tIns="0" rIns="0" bIns="0"/>
          <a:lstStyle>
            <a:lvl1pPr>
              <a:spcBef>
                <a:spcPts val="600"/>
              </a:spcBef>
              <a:spcAft>
                <a:spcPts val="1200"/>
              </a:spcAft>
              <a:defRPr sz="2100" b="1">
                <a:solidFill>
                  <a:schemeClr val="tx1"/>
                </a:solidFill>
              </a:defRPr>
            </a:lvl1pPr>
          </a:lstStyle>
          <a:p>
            <a:pPr lvl="0"/>
            <a:r>
              <a:rPr lang="nl-NL"/>
              <a:t>Presentation Subtitle</a:t>
            </a:r>
          </a:p>
        </p:txBody>
      </p:sp>
      <p:sp>
        <p:nvSpPr>
          <p:cNvPr id="20" name="Text Placeholder 16">
            <a:extLst>
              <a:ext uri="{FF2B5EF4-FFF2-40B4-BE49-F238E27FC236}">
                <a16:creationId xmlns:a16="http://schemas.microsoft.com/office/drawing/2014/main" id="{60CA5305-0A60-41DB-809C-6E372BA944E9}"/>
              </a:ext>
            </a:extLst>
          </p:cNvPr>
          <p:cNvSpPr>
            <a:spLocks noGrp="1"/>
          </p:cNvSpPr>
          <p:nvPr>
            <p:ph type="body" sz="quarter" idx="13" hasCustomPrompt="1"/>
          </p:nvPr>
        </p:nvSpPr>
        <p:spPr>
          <a:xfrm>
            <a:off x="457200" y="4572000"/>
            <a:ext cx="11277600" cy="228600"/>
          </a:xfrm>
          <a:prstGeom prst="rect">
            <a:avLst/>
          </a:prstGeom>
        </p:spPr>
        <p:txBody>
          <a:bodyPr lIns="0" tIns="0" rIns="0" bIns="0"/>
          <a:lstStyle>
            <a:lvl1pPr>
              <a:spcBef>
                <a:spcPts val="600"/>
              </a:spcBef>
              <a:spcAft>
                <a:spcPts val="1200"/>
              </a:spcAft>
              <a:defRPr sz="1600" b="1">
                <a:solidFill>
                  <a:schemeClr val="tx1"/>
                </a:solidFill>
              </a:defRPr>
            </a:lvl1pPr>
          </a:lstStyle>
          <a:p>
            <a:pPr lvl="0"/>
            <a:r>
              <a:rPr lang="nl-NL"/>
              <a:t>Date</a:t>
            </a:r>
          </a:p>
        </p:txBody>
      </p:sp>
    </p:spTree>
    <p:extLst>
      <p:ext uri="{BB962C8B-B14F-4D97-AF65-F5344CB8AC3E}">
        <p14:creationId xmlns:p14="http://schemas.microsoft.com/office/powerpoint/2010/main" val="462924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 Image-led SAMPLE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38E344-A2DD-45C2-A6B5-B9347A7A842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8EA2F65-C185-447C-ACCA-99B8A1EB9242}"/>
              </a:ext>
            </a:extLst>
          </p:cNvPr>
          <p:cNvSpPr>
            <a:spLocks noGrp="1"/>
          </p:cNvSpPr>
          <p:nvPr>
            <p:ph type="title" hasCustomPrompt="1"/>
          </p:nvPr>
        </p:nvSpPr>
        <p:spPr>
          <a:xfrm>
            <a:off x="457200" y="2971801"/>
            <a:ext cx="4572000" cy="1371599"/>
          </a:xfrm>
        </p:spPr>
        <p:txBody>
          <a:bodyPr>
            <a:normAutofit/>
          </a:bodyPr>
          <a:lstStyle>
            <a:lvl1pPr>
              <a:defRPr sz="4200">
                <a:solidFill>
                  <a:schemeClr val="bg1"/>
                </a:solidFill>
              </a:defRPr>
            </a:lvl1pPr>
          </a:lstStyle>
          <a:p>
            <a:r>
              <a:rPr lang="nl-NL"/>
              <a:t>Image-led cover title</a:t>
            </a:r>
          </a:p>
        </p:txBody>
      </p:sp>
      <p:sp>
        <p:nvSpPr>
          <p:cNvPr id="10" name="Text Placeholder 16">
            <a:extLst>
              <a:ext uri="{FF2B5EF4-FFF2-40B4-BE49-F238E27FC236}">
                <a16:creationId xmlns:a16="http://schemas.microsoft.com/office/drawing/2014/main" id="{48109ABF-016F-4E47-9261-744ED08100E4}"/>
              </a:ext>
            </a:extLst>
          </p:cNvPr>
          <p:cNvSpPr>
            <a:spLocks noGrp="1"/>
          </p:cNvSpPr>
          <p:nvPr>
            <p:ph type="body" sz="quarter" idx="13" hasCustomPrompt="1"/>
          </p:nvPr>
        </p:nvSpPr>
        <p:spPr>
          <a:xfrm>
            <a:off x="457200" y="4814455"/>
            <a:ext cx="4572000" cy="228600"/>
          </a:xfrm>
          <a:prstGeom prst="rect">
            <a:avLst/>
          </a:prstGeom>
        </p:spPr>
        <p:txBody>
          <a:bodyPr lIns="0" tIns="0" rIns="0" bIns="0"/>
          <a:lstStyle>
            <a:lvl1pPr>
              <a:spcBef>
                <a:spcPts val="600"/>
              </a:spcBef>
              <a:spcAft>
                <a:spcPts val="1200"/>
              </a:spcAft>
              <a:defRPr sz="2100" b="1">
                <a:solidFill>
                  <a:schemeClr val="bg1"/>
                </a:solidFill>
              </a:defRPr>
            </a:lvl1pPr>
          </a:lstStyle>
          <a:p>
            <a:pPr lvl="0"/>
            <a:r>
              <a:rPr lang="nl-NL"/>
              <a:t>Presentation Subtitle</a:t>
            </a:r>
          </a:p>
        </p:txBody>
      </p:sp>
      <p:sp>
        <p:nvSpPr>
          <p:cNvPr id="11" name="Text Placeholder 16">
            <a:extLst>
              <a:ext uri="{FF2B5EF4-FFF2-40B4-BE49-F238E27FC236}">
                <a16:creationId xmlns:a16="http://schemas.microsoft.com/office/drawing/2014/main" id="{A670293C-AB2F-4468-BF52-B377EE380E98}"/>
              </a:ext>
            </a:extLst>
          </p:cNvPr>
          <p:cNvSpPr>
            <a:spLocks noGrp="1"/>
          </p:cNvSpPr>
          <p:nvPr>
            <p:ph type="body" sz="quarter" idx="14" hasCustomPrompt="1"/>
          </p:nvPr>
        </p:nvSpPr>
        <p:spPr>
          <a:xfrm>
            <a:off x="457200" y="5257800"/>
            <a:ext cx="4572000" cy="228600"/>
          </a:xfrm>
          <a:prstGeom prst="rect">
            <a:avLst/>
          </a:prstGeom>
        </p:spPr>
        <p:txBody>
          <a:bodyPr lIns="0" tIns="0" rIns="0" bIns="0"/>
          <a:lstStyle>
            <a:lvl1pPr>
              <a:spcBef>
                <a:spcPts val="600"/>
              </a:spcBef>
              <a:spcAft>
                <a:spcPts val="1200"/>
              </a:spcAft>
              <a:defRPr sz="1600" b="0">
                <a:solidFill>
                  <a:schemeClr val="bg1"/>
                </a:solidFill>
              </a:defRPr>
            </a:lvl1pPr>
          </a:lstStyle>
          <a:p>
            <a:pPr lvl="0"/>
            <a:r>
              <a:rPr lang="nl-NL"/>
              <a:t>Date</a:t>
            </a:r>
          </a:p>
        </p:txBody>
      </p:sp>
      <p:pic>
        <p:nvPicPr>
          <p:cNvPr id="18" name="Picture 17" descr="&#10;">
            <a:extLst>
              <a:ext uri="{FF2B5EF4-FFF2-40B4-BE49-F238E27FC236}">
                <a16:creationId xmlns:a16="http://schemas.microsoft.com/office/drawing/2014/main" id="{EED6591A-F311-4C34-A0A2-B699B96C02BA}"/>
              </a:ext>
            </a:extLst>
          </p:cNvPr>
          <p:cNvPicPr>
            <a:picLocks noChangeAspect="1"/>
          </p:cNvPicPr>
          <p:nvPr userDrawn="1"/>
        </p:nvPicPr>
        <p:blipFill>
          <a:blip r:embed="rId3"/>
          <a:stretch>
            <a:fillRect/>
          </a:stretch>
        </p:blipFill>
        <p:spPr>
          <a:xfrm>
            <a:off x="10236200" y="457201"/>
            <a:ext cx="1496045" cy="228600"/>
          </a:xfrm>
          <a:prstGeom prst="rect">
            <a:avLst/>
          </a:prstGeom>
        </p:spPr>
      </p:pic>
    </p:spTree>
    <p:extLst>
      <p:ext uri="{BB962C8B-B14F-4D97-AF65-F5344CB8AC3E}">
        <p14:creationId xmlns:p14="http://schemas.microsoft.com/office/powerpoint/2010/main" val="1680839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and Divider - Text Style Gu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E7A677-451E-4572-B02E-6D99DF9053B7}"/>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14" name="Title 13">
            <a:extLst>
              <a:ext uri="{FF2B5EF4-FFF2-40B4-BE49-F238E27FC236}">
                <a16:creationId xmlns:a16="http://schemas.microsoft.com/office/drawing/2014/main" id="{E053F12C-C080-4057-B936-8C04B6DFAEE6}"/>
              </a:ext>
            </a:extLst>
          </p:cNvPr>
          <p:cNvSpPr>
            <a:spLocks noGrp="1"/>
          </p:cNvSpPr>
          <p:nvPr>
            <p:ph type="title" hasCustomPrompt="1"/>
          </p:nvPr>
        </p:nvSpPr>
        <p:spPr>
          <a:xfrm>
            <a:off x="457200" y="1143001"/>
            <a:ext cx="11277600" cy="914399"/>
          </a:xfrm>
          <a:prstGeom prst="rect">
            <a:avLst/>
          </a:prstGeom>
        </p:spPr>
        <p:txBody>
          <a:bodyPr lIns="0" tIns="0" rIns="0" bIns="0"/>
          <a:lstStyle>
            <a:lvl1pPr>
              <a:spcBef>
                <a:spcPts val="600"/>
              </a:spcBef>
              <a:spcAft>
                <a:spcPts val="1200"/>
              </a:spcAft>
              <a:defRPr sz="5600">
                <a:solidFill>
                  <a:schemeClr val="tx1"/>
                </a:solidFill>
              </a:defRPr>
            </a:lvl1pPr>
          </a:lstStyle>
          <a:p>
            <a:r>
              <a:rPr lang="nl-NL"/>
              <a:t>Large Cover Title 56 (4 x body)</a:t>
            </a:r>
          </a:p>
        </p:txBody>
      </p:sp>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066925"/>
            <a:ext cx="11277600" cy="457200"/>
          </a:xfrm>
          <a:prstGeom prst="rect">
            <a:avLst/>
          </a:prstGeom>
        </p:spPr>
        <p:txBody>
          <a:bodyPr lIns="0" tIns="0" rIns="0" bIns="0"/>
          <a:lstStyle>
            <a:lvl1pPr>
              <a:spcBef>
                <a:spcPts val="600"/>
              </a:spcBef>
              <a:spcAft>
                <a:spcPts val="1200"/>
              </a:spcAft>
              <a:defRPr sz="4200" b="1">
                <a:solidFill>
                  <a:schemeClr val="tx1"/>
                </a:solidFill>
              </a:defRPr>
            </a:lvl1pPr>
          </a:lstStyle>
          <a:p>
            <a:pPr lvl="0"/>
            <a:r>
              <a:rPr lang="nl-NL"/>
              <a:t>Medium Cover Title 42 (3 x body)</a:t>
            </a:r>
          </a:p>
        </p:txBody>
      </p:sp>
      <p:sp>
        <p:nvSpPr>
          <p:cNvPr id="18" name="Text Placeholder 16">
            <a:extLst>
              <a:ext uri="{FF2B5EF4-FFF2-40B4-BE49-F238E27FC236}">
                <a16:creationId xmlns:a16="http://schemas.microsoft.com/office/drawing/2014/main" id="{BDC4F72B-E736-4083-BE66-D466263257F3}"/>
              </a:ext>
            </a:extLst>
          </p:cNvPr>
          <p:cNvSpPr>
            <a:spLocks noGrp="1"/>
          </p:cNvSpPr>
          <p:nvPr>
            <p:ph type="body" sz="quarter" idx="11" hasCustomPrompt="1"/>
          </p:nvPr>
        </p:nvSpPr>
        <p:spPr>
          <a:xfrm>
            <a:off x="457200" y="2754630"/>
            <a:ext cx="11277600" cy="457200"/>
          </a:xfrm>
          <a:prstGeom prst="rect">
            <a:avLst/>
          </a:prstGeom>
        </p:spPr>
        <p:txBody>
          <a:bodyPr lIns="0" tIns="0" rIns="0" bIns="0"/>
          <a:lstStyle>
            <a:lvl1pPr>
              <a:spcBef>
                <a:spcPts val="600"/>
              </a:spcBef>
              <a:spcAft>
                <a:spcPts val="1200"/>
              </a:spcAft>
              <a:defRPr sz="3500" b="1">
                <a:solidFill>
                  <a:schemeClr val="tx1"/>
                </a:solidFill>
              </a:defRPr>
            </a:lvl1pPr>
          </a:lstStyle>
          <a:p>
            <a:pPr lvl="0"/>
            <a:r>
              <a:rPr lang="nl-NL"/>
              <a:t>Small Cover Title 35 (2.5 x body)</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3429000"/>
            <a:ext cx="11277600" cy="228600"/>
          </a:xfrm>
          <a:prstGeom prst="rect">
            <a:avLst/>
          </a:prstGeom>
        </p:spPr>
        <p:txBody>
          <a:bodyPr lIns="0" tIns="0" rIns="0" bIns="0"/>
          <a:lstStyle>
            <a:lvl1pPr>
              <a:spcBef>
                <a:spcPts val="600"/>
              </a:spcBef>
              <a:spcAft>
                <a:spcPts val="1200"/>
              </a:spcAft>
              <a:defRPr sz="2100" b="1">
                <a:solidFill>
                  <a:schemeClr val="tx1"/>
                </a:solidFill>
              </a:defRPr>
            </a:lvl1pPr>
          </a:lstStyle>
          <a:p>
            <a:pPr lvl="0"/>
            <a:r>
              <a:rPr lang="nl-NL"/>
              <a:t>Large Cover Subtitle 21 (1.5 x body)</a:t>
            </a:r>
          </a:p>
        </p:txBody>
      </p:sp>
      <p:sp>
        <p:nvSpPr>
          <p:cNvPr id="20" name="Text Placeholder 16">
            <a:extLst>
              <a:ext uri="{FF2B5EF4-FFF2-40B4-BE49-F238E27FC236}">
                <a16:creationId xmlns:a16="http://schemas.microsoft.com/office/drawing/2014/main" id="{60CA5305-0A60-41DB-809C-6E372BA944E9}"/>
              </a:ext>
            </a:extLst>
          </p:cNvPr>
          <p:cNvSpPr>
            <a:spLocks noGrp="1"/>
          </p:cNvSpPr>
          <p:nvPr>
            <p:ph type="body" sz="quarter" idx="13" hasCustomPrompt="1"/>
          </p:nvPr>
        </p:nvSpPr>
        <p:spPr>
          <a:xfrm>
            <a:off x="457200" y="3897630"/>
            <a:ext cx="11277600" cy="228600"/>
          </a:xfrm>
          <a:prstGeom prst="rect">
            <a:avLst/>
          </a:prstGeom>
        </p:spPr>
        <p:txBody>
          <a:bodyPr lIns="0" tIns="0" rIns="0" bIns="0"/>
          <a:lstStyle>
            <a:lvl1pPr>
              <a:spcBef>
                <a:spcPts val="600"/>
              </a:spcBef>
              <a:spcAft>
                <a:spcPts val="1200"/>
              </a:spcAft>
              <a:defRPr sz="1600" b="1">
                <a:solidFill>
                  <a:schemeClr val="tx1"/>
                </a:solidFill>
              </a:defRPr>
            </a:lvl1pPr>
          </a:lstStyle>
          <a:p>
            <a:pPr lvl="0"/>
            <a:r>
              <a:rPr lang="nl-NL"/>
              <a:t>Small Cover Subtitle 16</a:t>
            </a:r>
          </a:p>
        </p:txBody>
      </p:sp>
    </p:spTree>
    <p:extLst>
      <p:ext uri="{BB962C8B-B14F-4D97-AF65-F5344CB8AC3E}">
        <p14:creationId xmlns:p14="http://schemas.microsoft.com/office/powerpoint/2010/main" val="2650933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in slides - Text Style Gu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E7A677-451E-4572-B02E-6D99DF9053B7}"/>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1149927"/>
            <a:ext cx="11277600" cy="457200"/>
          </a:xfrm>
          <a:prstGeom prst="rect">
            <a:avLst/>
          </a:prstGeom>
        </p:spPr>
        <p:txBody>
          <a:bodyPr lIns="0" tIns="0" rIns="0" bIns="0"/>
          <a:lstStyle>
            <a:lvl1pPr>
              <a:spcBef>
                <a:spcPts val="600"/>
              </a:spcBef>
              <a:spcAft>
                <a:spcPts val="1200"/>
              </a:spcAft>
              <a:defRPr sz="4200" b="1">
                <a:solidFill>
                  <a:schemeClr val="tx1"/>
                </a:solidFill>
              </a:defRPr>
            </a:lvl1pPr>
          </a:lstStyle>
          <a:p>
            <a:pPr lvl="0"/>
            <a:r>
              <a:rPr lang="nl-NL"/>
              <a:t>Large Headline 42 (3x std body)</a:t>
            </a:r>
          </a:p>
        </p:txBody>
      </p:sp>
      <p:sp>
        <p:nvSpPr>
          <p:cNvPr id="18" name="Text Placeholder 16">
            <a:extLst>
              <a:ext uri="{FF2B5EF4-FFF2-40B4-BE49-F238E27FC236}">
                <a16:creationId xmlns:a16="http://schemas.microsoft.com/office/drawing/2014/main" id="{BDC4F72B-E736-4083-BE66-D466263257F3}"/>
              </a:ext>
            </a:extLst>
          </p:cNvPr>
          <p:cNvSpPr>
            <a:spLocks noGrp="1"/>
          </p:cNvSpPr>
          <p:nvPr>
            <p:ph type="body" sz="quarter" idx="11" hasCustomPrompt="1"/>
          </p:nvPr>
        </p:nvSpPr>
        <p:spPr>
          <a:xfrm>
            <a:off x="457200" y="1828800"/>
            <a:ext cx="11277600" cy="447675"/>
          </a:xfrm>
          <a:prstGeom prst="rect">
            <a:avLst/>
          </a:prstGeom>
        </p:spPr>
        <p:txBody>
          <a:bodyPr lIns="0" tIns="0" rIns="0" bIns="0"/>
          <a:lstStyle>
            <a:lvl1pPr>
              <a:spcBef>
                <a:spcPts val="600"/>
              </a:spcBef>
              <a:spcAft>
                <a:spcPts val="1200"/>
              </a:spcAft>
              <a:defRPr sz="2800" b="1">
                <a:solidFill>
                  <a:schemeClr val="tx1"/>
                </a:solidFill>
              </a:defRPr>
            </a:lvl1pPr>
          </a:lstStyle>
          <a:p>
            <a:pPr lvl="0"/>
            <a:r>
              <a:rPr lang="nl-NL"/>
              <a:t>Medium Headline 28 (2x std body)</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2514600"/>
            <a:ext cx="11277600" cy="457200"/>
          </a:xfrm>
          <a:prstGeom prst="rect">
            <a:avLst/>
          </a:prstGeom>
        </p:spPr>
        <p:txBody>
          <a:bodyPr lIns="0" tIns="0" rIns="0" bIns="0"/>
          <a:lstStyle>
            <a:lvl1pPr>
              <a:spcBef>
                <a:spcPts val="600"/>
              </a:spcBef>
              <a:spcAft>
                <a:spcPts val="1200"/>
              </a:spcAft>
              <a:defRPr sz="2100" b="1">
                <a:solidFill>
                  <a:schemeClr val="tx1"/>
                </a:solidFill>
              </a:defRPr>
            </a:lvl1pPr>
          </a:lstStyle>
          <a:p>
            <a:pPr lvl="0"/>
            <a:r>
              <a:rPr lang="nl-NL"/>
              <a:t>Small Headline 21 (1.5x std body)</a:t>
            </a:r>
          </a:p>
        </p:txBody>
      </p:sp>
      <p:sp>
        <p:nvSpPr>
          <p:cNvPr id="20" name="Text Placeholder 16">
            <a:extLst>
              <a:ext uri="{FF2B5EF4-FFF2-40B4-BE49-F238E27FC236}">
                <a16:creationId xmlns:a16="http://schemas.microsoft.com/office/drawing/2014/main" id="{60CA5305-0A60-41DB-809C-6E372BA944E9}"/>
              </a:ext>
            </a:extLst>
          </p:cNvPr>
          <p:cNvSpPr>
            <a:spLocks noGrp="1"/>
          </p:cNvSpPr>
          <p:nvPr>
            <p:ph type="body" sz="quarter" idx="13" hasCustomPrompt="1"/>
          </p:nvPr>
        </p:nvSpPr>
        <p:spPr>
          <a:xfrm>
            <a:off x="457200" y="3657600"/>
            <a:ext cx="4572000" cy="228600"/>
          </a:xfrm>
          <a:prstGeom prst="rect">
            <a:avLst/>
          </a:prstGeom>
        </p:spPr>
        <p:txBody>
          <a:bodyPr lIns="0" tIns="0" rIns="0" bIns="0"/>
          <a:lstStyle>
            <a:lvl1pPr>
              <a:spcBef>
                <a:spcPts val="600"/>
              </a:spcBef>
              <a:spcAft>
                <a:spcPts val="1200"/>
              </a:spcAft>
              <a:defRPr sz="1800" b="1">
                <a:solidFill>
                  <a:schemeClr val="tx1"/>
                </a:solidFill>
              </a:defRPr>
            </a:lvl1pPr>
          </a:lstStyle>
          <a:p>
            <a:pPr lvl="0"/>
            <a:r>
              <a:rPr lang="nl-NL"/>
              <a:t>Intro paragraph or X-Large body 18</a:t>
            </a:r>
          </a:p>
        </p:txBody>
      </p:sp>
      <p:sp>
        <p:nvSpPr>
          <p:cNvPr id="13" name="Text Placeholder 16">
            <a:extLst>
              <a:ext uri="{FF2B5EF4-FFF2-40B4-BE49-F238E27FC236}">
                <a16:creationId xmlns:a16="http://schemas.microsoft.com/office/drawing/2014/main" id="{9B6C8AA7-E793-47B6-97BB-D31CDD59239A}"/>
              </a:ext>
            </a:extLst>
          </p:cNvPr>
          <p:cNvSpPr>
            <a:spLocks noGrp="1"/>
          </p:cNvSpPr>
          <p:nvPr>
            <p:ph type="body" sz="quarter" idx="15" hasCustomPrompt="1"/>
          </p:nvPr>
        </p:nvSpPr>
        <p:spPr>
          <a:xfrm>
            <a:off x="457200" y="5029200"/>
            <a:ext cx="4572000" cy="228600"/>
          </a:xfrm>
          <a:prstGeom prst="rect">
            <a:avLst/>
          </a:prstGeom>
        </p:spPr>
        <p:txBody>
          <a:bodyPr lIns="0" tIns="0" rIns="0" bIns="0"/>
          <a:lstStyle>
            <a:lvl1pPr>
              <a:spcBef>
                <a:spcPts val="600"/>
              </a:spcBef>
              <a:spcAft>
                <a:spcPts val="1200"/>
              </a:spcAft>
              <a:defRPr sz="1600" b="1">
                <a:solidFill>
                  <a:schemeClr val="tx1"/>
                </a:solidFill>
              </a:defRPr>
            </a:lvl1pPr>
          </a:lstStyle>
          <a:p>
            <a:pPr lvl="0"/>
            <a:r>
              <a:rPr lang="nl-NL"/>
              <a:t>Standard Sub-title or Large body size 16</a:t>
            </a:r>
          </a:p>
        </p:txBody>
      </p:sp>
      <p:sp>
        <p:nvSpPr>
          <p:cNvPr id="21" name="Text Placeholder 16">
            <a:extLst>
              <a:ext uri="{FF2B5EF4-FFF2-40B4-BE49-F238E27FC236}">
                <a16:creationId xmlns:a16="http://schemas.microsoft.com/office/drawing/2014/main" id="{BE63786F-4A2A-4D5C-8FC7-0BFD8A9B52DB}"/>
              </a:ext>
            </a:extLst>
          </p:cNvPr>
          <p:cNvSpPr>
            <a:spLocks noGrp="1"/>
          </p:cNvSpPr>
          <p:nvPr>
            <p:ph type="body" sz="quarter" idx="18" hasCustomPrompt="1"/>
          </p:nvPr>
        </p:nvSpPr>
        <p:spPr>
          <a:xfrm>
            <a:off x="6210300" y="3657600"/>
            <a:ext cx="4572000" cy="228600"/>
          </a:xfrm>
          <a:prstGeom prst="rect">
            <a:avLst/>
          </a:prstGeom>
        </p:spPr>
        <p:txBody>
          <a:bodyPr lIns="0" tIns="0" rIns="0" bIns="0"/>
          <a:lstStyle>
            <a:lvl1pPr>
              <a:spcBef>
                <a:spcPts val="600"/>
              </a:spcBef>
              <a:spcAft>
                <a:spcPts val="1200"/>
              </a:spcAft>
              <a:defRPr sz="1400" b="1">
                <a:solidFill>
                  <a:schemeClr val="tx1"/>
                </a:solidFill>
              </a:defRPr>
            </a:lvl1pPr>
          </a:lstStyle>
          <a:p>
            <a:pPr lvl="0"/>
            <a:r>
              <a:rPr lang="nl-NL"/>
              <a:t>Standard body size 14</a:t>
            </a:r>
          </a:p>
        </p:txBody>
      </p:sp>
      <p:sp>
        <p:nvSpPr>
          <p:cNvPr id="22" name="Text Placeholder 16">
            <a:extLst>
              <a:ext uri="{FF2B5EF4-FFF2-40B4-BE49-F238E27FC236}">
                <a16:creationId xmlns:a16="http://schemas.microsoft.com/office/drawing/2014/main" id="{C7D847D9-DB3C-4BCE-B36E-39F419E4F629}"/>
              </a:ext>
            </a:extLst>
          </p:cNvPr>
          <p:cNvSpPr>
            <a:spLocks noGrp="1"/>
          </p:cNvSpPr>
          <p:nvPr>
            <p:ph type="body" sz="quarter" idx="19" hasCustomPrompt="1"/>
          </p:nvPr>
        </p:nvSpPr>
        <p:spPr>
          <a:xfrm>
            <a:off x="6210300" y="5257800"/>
            <a:ext cx="4572000" cy="228600"/>
          </a:xfrm>
          <a:prstGeom prst="rect">
            <a:avLst/>
          </a:prstGeom>
        </p:spPr>
        <p:txBody>
          <a:bodyPr lIns="0" tIns="0" rIns="0" bIns="0"/>
          <a:lstStyle>
            <a:lvl1pPr>
              <a:spcBef>
                <a:spcPts val="600"/>
              </a:spcBef>
              <a:spcAft>
                <a:spcPts val="1200"/>
              </a:spcAft>
              <a:defRPr sz="1200" b="0">
                <a:solidFill>
                  <a:schemeClr val="tx1"/>
                </a:solidFill>
              </a:defRPr>
            </a:lvl1pPr>
          </a:lstStyle>
          <a:p>
            <a:pPr lvl="0"/>
            <a:r>
              <a:rPr lang="nl-NL"/>
              <a:t>Minimum body size 12</a:t>
            </a:r>
          </a:p>
        </p:txBody>
      </p:sp>
      <p:sp>
        <p:nvSpPr>
          <p:cNvPr id="23" name="Text Placeholder 16">
            <a:extLst>
              <a:ext uri="{FF2B5EF4-FFF2-40B4-BE49-F238E27FC236}">
                <a16:creationId xmlns:a16="http://schemas.microsoft.com/office/drawing/2014/main" id="{F506D4C5-287B-40E8-9244-1F03842F0940}"/>
              </a:ext>
            </a:extLst>
          </p:cNvPr>
          <p:cNvSpPr>
            <a:spLocks noGrp="1"/>
          </p:cNvSpPr>
          <p:nvPr>
            <p:ph type="body" sz="quarter" idx="20" hasCustomPrompt="1"/>
          </p:nvPr>
        </p:nvSpPr>
        <p:spPr>
          <a:xfrm>
            <a:off x="6210300" y="4114800"/>
            <a:ext cx="4572000" cy="685800"/>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buFont typeface="Arial" panose="020B0604020202020204" pitchFamily="34" charset="0"/>
              <a:buChar char="−"/>
              <a:defRPr/>
            </a:lvl2pPr>
          </a:lstStyle>
          <a:p>
            <a:pPr lvl="0"/>
            <a:r>
              <a:rPr lang="nl-NL"/>
              <a:t>Standard bullet 14</a:t>
            </a:r>
          </a:p>
          <a:p>
            <a:pPr lvl="1"/>
            <a:r>
              <a:rPr lang="nl-NL"/>
              <a:t>Second level standard bullet 14</a:t>
            </a:r>
          </a:p>
        </p:txBody>
      </p:sp>
      <p:sp>
        <p:nvSpPr>
          <p:cNvPr id="24" name="Text Placeholder 16">
            <a:extLst>
              <a:ext uri="{FF2B5EF4-FFF2-40B4-BE49-F238E27FC236}">
                <a16:creationId xmlns:a16="http://schemas.microsoft.com/office/drawing/2014/main" id="{C98EA915-7041-4CAE-BD2D-3AB6410C83C4}"/>
              </a:ext>
            </a:extLst>
          </p:cNvPr>
          <p:cNvSpPr>
            <a:spLocks noGrp="1"/>
          </p:cNvSpPr>
          <p:nvPr>
            <p:ph type="body" sz="quarter" idx="21" hasCustomPrompt="1"/>
          </p:nvPr>
        </p:nvSpPr>
        <p:spPr>
          <a:xfrm>
            <a:off x="457200" y="4114800"/>
            <a:ext cx="4572000" cy="685800"/>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800" b="0">
                <a:solidFill>
                  <a:schemeClr val="tx1"/>
                </a:solidFill>
              </a:defRPr>
            </a:lvl1pPr>
            <a:lvl2pPr marL="540000" indent="-270000">
              <a:buFont typeface="Arial" panose="020B0604020202020204" pitchFamily="34" charset="0"/>
              <a:buChar char="−"/>
              <a:defRPr sz="1800"/>
            </a:lvl2pPr>
          </a:lstStyle>
          <a:p>
            <a:pPr lvl="0"/>
            <a:r>
              <a:rPr lang="nl-NL"/>
              <a:t>X-Large bullet 18</a:t>
            </a:r>
          </a:p>
          <a:p>
            <a:pPr lvl="1"/>
            <a:r>
              <a:rPr lang="nl-NL"/>
              <a:t>Second level X-Large bullet 18</a:t>
            </a:r>
          </a:p>
        </p:txBody>
      </p:sp>
      <p:sp>
        <p:nvSpPr>
          <p:cNvPr id="25" name="Text Placeholder 16">
            <a:extLst>
              <a:ext uri="{FF2B5EF4-FFF2-40B4-BE49-F238E27FC236}">
                <a16:creationId xmlns:a16="http://schemas.microsoft.com/office/drawing/2014/main" id="{78F1FE68-338B-404A-A61C-DFCB3E450EDE}"/>
              </a:ext>
            </a:extLst>
          </p:cNvPr>
          <p:cNvSpPr>
            <a:spLocks noGrp="1"/>
          </p:cNvSpPr>
          <p:nvPr>
            <p:ph type="body" sz="quarter" idx="22" hasCustomPrompt="1"/>
          </p:nvPr>
        </p:nvSpPr>
        <p:spPr>
          <a:xfrm>
            <a:off x="457200" y="5486400"/>
            <a:ext cx="4572000" cy="685800"/>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600" b="0">
                <a:solidFill>
                  <a:schemeClr val="tx1"/>
                </a:solidFill>
              </a:defRPr>
            </a:lvl1pPr>
            <a:lvl2pPr marL="540000" indent="-270000">
              <a:buFont typeface="Arial" panose="020B0604020202020204" pitchFamily="34" charset="0"/>
              <a:buChar char="−"/>
              <a:defRPr sz="1600"/>
            </a:lvl2pPr>
          </a:lstStyle>
          <a:p>
            <a:pPr lvl="0"/>
            <a:r>
              <a:rPr lang="nl-NL"/>
              <a:t>Large bullet 16</a:t>
            </a:r>
          </a:p>
          <a:p>
            <a:pPr lvl="1"/>
            <a:r>
              <a:rPr lang="nl-NL"/>
              <a:t>Second level Large bullet 16</a:t>
            </a:r>
          </a:p>
        </p:txBody>
      </p:sp>
    </p:spTree>
    <p:extLst>
      <p:ext uri="{BB962C8B-B14F-4D97-AF65-F5344CB8AC3E}">
        <p14:creationId xmlns:p14="http://schemas.microsoft.com/office/powerpoint/2010/main" val="703189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 Image-le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286000"/>
            <a:ext cx="11277600" cy="685800"/>
          </a:xfrm>
          <a:prstGeom prst="rect">
            <a:avLst/>
          </a:prstGeom>
        </p:spPr>
        <p:txBody>
          <a:bodyPr lIns="0" tIns="0" rIns="0" bIns="0"/>
          <a:lstStyle>
            <a:lvl1pPr>
              <a:spcBef>
                <a:spcPts val="600"/>
              </a:spcBef>
              <a:spcAft>
                <a:spcPts val="1200"/>
              </a:spcAft>
              <a:defRPr sz="5600" b="1">
                <a:solidFill>
                  <a:schemeClr val="accent1"/>
                </a:solidFill>
              </a:defRPr>
            </a:lvl1pPr>
          </a:lstStyle>
          <a:p>
            <a:pPr lvl="0"/>
            <a:r>
              <a:rPr lang="nl-NL"/>
              <a:t>Image-led divider 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3200400"/>
            <a:ext cx="11277600" cy="228600"/>
          </a:xfrm>
          <a:prstGeom prst="rect">
            <a:avLst/>
          </a:prstGeom>
        </p:spPr>
        <p:txBody>
          <a:bodyPr lIns="0" tIns="0" rIns="0" bIns="0"/>
          <a:lstStyle>
            <a:lvl1pPr>
              <a:spcBef>
                <a:spcPts val="600"/>
              </a:spcBef>
              <a:spcAft>
                <a:spcPts val="1200"/>
              </a:spcAft>
              <a:defRPr sz="2100" b="1">
                <a:solidFill>
                  <a:schemeClr val="tx1"/>
                </a:solidFill>
              </a:defRPr>
            </a:lvl1pPr>
          </a:lstStyle>
          <a:p>
            <a:pPr lvl="0"/>
            <a:r>
              <a:rPr lang="nl-NL"/>
              <a:t>Divider subtitle if required</a:t>
            </a:r>
          </a:p>
        </p:txBody>
      </p:sp>
      <p:sp>
        <p:nvSpPr>
          <p:cNvPr id="4" name="Picture Placeholder 2">
            <a:extLst>
              <a:ext uri="{FF2B5EF4-FFF2-40B4-BE49-F238E27FC236}">
                <a16:creationId xmlns:a16="http://schemas.microsoft.com/office/drawing/2014/main" id="{29CCC071-0048-42C0-91B1-1B1F9F5C2259}"/>
              </a:ext>
            </a:extLst>
          </p:cNvPr>
          <p:cNvSpPr>
            <a:spLocks noGrp="1"/>
          </p:cNvSpPr>
          <p:nvPr>
            <p:ph type="pic" sz="quarter" idx="14" hasCustomPrompt="1"/>
          </p:nvPr>
        </p:nvSpPr>
        <p:spPr>
          <a:xfrm>
            <a:off x="0" y="0"/>
            <a:ext cx="12192000" cy="6858000"/>
          </a:xfrm>
          <a:prstGeom prst="rect">
            <a:avLst/>
          </a:prstGeom>
          <a:noFill/>
        </p:spPr>
        <p:txBody>
          <a:bodyPr tIns="91440" bIns="91440" anchor="b"/>
          <a:lstStyle>
            <a:lvl1pPr algn="r">
              <a:defRPr sz="1000">
                <a:solidFill>
                  <a:schemeClr val="bg2"/>
                </a:solidFill>
              </a:defRPr>
            </a:lvl1pPr>
          </a:lstStyle>
          <a:p>
            <a:r>
              <a:rPr lang="nl-NL" sz="1000"/>
              <a:t>Click on the icon  to insert an image &gt; Right Click &gt; Send to Back</a:t>
            </a:r>
            <a:endParaRPr lang="nl-NL"/>
          </a:p>
        </p:txBody>
      </p:sp>
    </p:spTree>
    <p:extLst>
      <p:ext uri="{BB962C8B-B14F-4D97-AF65-F5344CB8AC3E}">
        <p14:creationId xmlns:p14="http://schemas.microsoft.com/office/powerpoint/2010/main" val="68114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 Image-led reverse">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286000"/>
            <a:ext cx="11277600" cy="685800"/>
          </a:xfrm>
          <a:prstGeom prst="rect">
            <a:avLst/>
          </a:prstGeom>
        </p:spPr>
        <p:txBody>
          <a:bodyPr lIns="0" tIns="0" rIns="0" bIns="0"/>
          <a:lstStyle>
            <a:lvl1pPr>
              <a:spcBef>
                <a:spcPts val="600"/>
              </a:spcBef>
              <a:spcAft>
                <a:spcPts val="1200"/>
              </a:spcAft>
              <a:defRPr sz="5600" b="1">
                <a:solidFill>
                  <a:schemeClr val="bg1"/>
                </a:solidFill>
              </a:defRPr>
            </a:lvl1pPr>
          </a:lstStyle>
          <a:p>
            <a:pPr lvl="0"/>
            <a:r>
              <a:rPr lang="nl-NL"/>
              <a:t>Image-led divider 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3200400"/>
            <a:ext cx="11277600" cy="228600"/>
          </a:xfrm>
          <a:prstGeom prst="rect">
            <a:avLst/>
          </a:prstGeom>
        </p:spPr>
        <p:txBody>
          <a:bodyPr lIns="0" tIns="0" rIns="0" bIns="0"/>
          <a:lstStyle>
            <a:lvl1pPr>
              <a:spcBef>
                <a:spcPts val="600"/>
              </a:spcBef>
              <a:spcAft>
                <a:spcPts val="1200"/>
              </a:spcAft>
              <a:defRPr sz="2100" b="1">
                <a:solidFill>
                  <a:schemeClr val="tx1"/>
                </a:solidFill>
              </a:defRPr>
            </a:lvl1pPr>
          </a:lstStyle>
          <a:p>
            <a:pPr lvl="0"/>
            <a:r>
              <a:rPr lang="nl-NL"/>
              <a:t>Divider subtitle if required</a:t>
            </a:r>
          </a:p>
        </p:txBody>
      </p:sp>
      <p:sp>
        <p:nvSpPr>
          <p:cNvPr id="4" name="Picture Placeholder 2">
            <a:extLst>
              <a:ext uri="{FF2B5EF4-FFF2-40B4-BE49-F238E27FC236}">
                <a16:creationId xmlns:a16="http://schemas.microsoft.com/office/drawing/2014/main" id="{FC07588C-B7D9-48C0-844A-A316534DCE49}"/>
              </a:ext>
            </a:extLst>
          </p:cNvPr>
          <p:cNvSpPr>
            <a:spLocks noGrp="1"/>
          </p:cNvSpPr>
          <p:nvPr>
            <p:ph type="pic" sz="quarter" idx="14" hasCustomPrompt="1"/>
          </p:nvPr>
        </p:nvSpPr>
        <p:spPr>
          <a:xfrm>
            <a:off x="0" y="0"/>
            <a:ext cx="12192000" cy="6858000"/>
          </a:xfrm>
          <a:prstGeom prst="rect">
            <a:avLst/>
          </a:prstGeom>
          <a:noFill/>
        </p:spPr>
        <p:txBody>
          <a:bodyPr tIns="91440" bIns="91440" anchor="b"/>
          <a:lstStyle>
            <a:lvl1pPr algn="r">
              <a:defRPr sz="1200">
                <a:solidFill>
                  <a:schemeClr val="accent1">
                    <a:lumMod val="60000"/>
                    <a:lumOff val="40000"/>
                  </a:schemeClr>
                </a:solidFill>
              </a:defRPr>
            </a:lvl1pPr>
          </a:lstStyle>
          <a:p>
            <a:r>
              <a:rPr lang="nl-NL" sz="1000"/>
              <a:t>Click on the icon  to insert an image &gt; Right Click &gt; Send to Back</a:t>
            </a:r>
            <a:endParaRPr lang="nl-NL"/>
          </a:p>
        </p:txBody>
      </p:sp>
    </p:spTree>
    <p:extLst>
      <p:ext uri="{BB962C8B-B14F-4D97-AF65-F5344CB8AC3E}">
        <p14:creationId xmlns:p14="http://schemas.microsoft.com/office/powerpoint/2010/main" val="3342944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 Image-led reverse v2">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286000"/>
            <a:ext cx="11277600" cy="685800"/>
          </a:xfrm>
          <a:prstGeom prst="rect">
            <a:avLst/>
          </a:prstGeom>
        </p:spPr>
        <p:txBody>
          <a:bodyPr lIns="0" tIns="0" rIns="0" bIns="0"/>
          <a:lstStyle>
            <a:lvl1pPr>
              <a:spcBef>
                <a:spcPts val="600"/>
              </a:spcBef>
              <a:spcAft>
                <a:spcPts val="1200"/>
              </a:spcAft>
              <a:defRPr sz="5600" b="1">
                <a:solidFill>
                  <a:schemeClr val="bg1"/>
                </a:solidFill>
              </a:defRPr>
            </a:lvl1pPr>
          </a:lstStyle>
          <a:p>
            <a:pPr lvl="0"/>
            <a:r>
              <a:rPr lang="nl-NL"/>
              <a:t>Image-led divider 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3200400"/>
            <a:ext cx="11277600" cy="228600"/>
          </a:xfrm>
          <a:prstGeom prst="rect">
            <a:avLst/>
          </a:prstGeom>
        </p:spPr>
        <p:txBody>
          <a:bodyPr lIns="0" tIns="0" rIns="0" bIns="0"/>
          <a:lstStyle>
            <a:lvl1pPr>
              <a:spcBef>
                <a:spcPts val="600"/>
              </a:spcBef>
              <a:spcAft>
                <a:spcPts val="1200"/>
              </a:spcAft>
              <a:defRPr sz="2100" b="1">
                <a:solidFill>
                  <a:schemeClr val="accent1"/>
                </a:solidFill>
              </a:defRPr>
            </a:lvl1pPr>
          </a:lstStyle>
          <a:p>
            <a:pPr lvl="0"/>
            <a:r>
              <a:rPr lang="nl-NL"/>
              <a:t>Divider subtitle if required</a:t>
            </a:r>
          </a:p>
        </p:txBody>
      </p:sp>
      <p:sp>
        <p:nvSpPr>
          <p:cNvPr id="4" name="Picture Placeholder 2">
            <a:extLst>
              <a:ext uri="{FF2B5EF4-FFF2-40B4-BE49-F238E27FC236}">
                <a16:creationId xmlns:a16="http://schemas.microsoft.com/office/drawing/2014/main" id="{36229C3E-23B7-4F4C-B2E3-EDD755E7A064}"/>
              </a:ext>
            </a:extLst>
          </p:cNvPr>
          <p:cNvSpPr>
            <a:spLocks noGrp="1"/>
          </p:cNvSpPr>
          <p:nvPr>
            <p:ph type="pic" sz="quarter" idx="14" hasCustomPrompt="1"/>
          </p:nvPr>
        </p:nvSpPr>
        <p:spPr>
          <a:xfrm>
            <a:off x="0" y="0"/>
            <a:ext cx="12192000" cy="6858000"/>
          </a:xfrm>
          <a:prstGeom prst="rect">
            <a:avLst/>
          </a:prstGeom>
          <a:noFill/>
        </p:spPr>
        <p:txBody>
          <a:bodyPr tIns="91440" bIns="91440" anchor="b"/>
          <a:lstStyle>
            <a:lvl1pPr algn="r">
              <a:defRPr sz="1000">
                <a:solidFill>
                  <a:schemeClr val="bg2"/>
                </a:solidFill>
              </a:defRPr>
            </a:lvl1pPr>
          </a:lstStyle>
          <a:p>
            <a:r>
              <a:rPr lang="nl-NL" sz="1000"/>
              <a:t>Click on the icon  to insert an image &gt; Right Click &gt; Send to Back</a:t>
            </a:r>
            <a:endParaRPr lang="nl-NL"/>
          </a:p>
        </p:txBody>
      </p:sp>
    </p:spTree>
    <p:extLst>
      <p:ext uri="{BB962C8B-B14F-4D97-AF65-F5344CB8AC3E}">
        <p14:creationId xmlns:p14="http://schemas.microsoft.com/office/powerpoint/2010/main" val="641589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 White">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286000"/>
            <a:ext cx="11277600" cy="685800"/>
          </a:xfrm>
          <a:prstGeom prst="rect">
            <a:avLst/>
          </a:prstGeom>
        </p:spPr>
        <p:txBody>
          <a:bodyPr lIns="0" tIns="0" rIns="0" bIns="0"/>
          <a:lstStyle>
            <a:lvl1pPr>
              <a:spcBef>
                <a:spcPts val="600"/>
              </a:spcBef>
              <a:spcAft>
                <a:spcPts val="1200"/>
              </a:spcAft>
              <a:defRPr sz="5600" b="1">
                <a:solidFill>
                  <a:schemeClr val="accent1"/>
                </a:solidFill>
              </a:defRPr>
            </a:lvl1pPr>
          </a:lstStyle>
          <a:p>
            <a:pPr lvl="0"/>
            <a:r>
              <a:rPr lang="nl-NL"/>
              <a:t>Divider 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3200400"/>
            <a:ext cx="11277600" cy="228600"/>
          </a:xfrm>
          <a:prstGeom prst="rect">
            <a:avLst/>
          </a:prstGeom>
        </p:spPr>
        <p:txBody>
          <a:bodyPr lIns="0" tIns="0" rIns="0" bIns="0"/>
          <a:lstStyle>
            <a:lvl1pPr>
              <a:spcBef>
                <a:spcPts val="600"/>
              </a:spcBef>
              <a:spcAft>
                <a:spcPts val="1200"/>
              </a:spcAft>
              <a:defRPr sz="2100" b="1">
                <a:solidFill>
                  <a:schemeClr val="tx1"/>
                </a:solidFill>
              </a:defRPr>
            </a:lvl1pPr>
          </a:lstStyle>
          <a:p>
            <a:pPr lvl="0"/>
            <a:r>
              <a:rPr lang="nl-NL"/>
              <a:t>Divider subtitle if required</a:t>
            </a:r>
          </a:p>
        </p:txBody>
      </p:sp>
    </p:spTree>
    <p:extLst>
      <p:ext uri="{BB962C8B-B14F-4D97-AF65-F5344CB8AC3E}">
        <p14:creationId xmlns:p14="http://schemas.microsoft.com/office/powerpoint/2010/main" val="1460416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 Orange">
    <p:bg>
      <p:bgPr>
        <a:solidFill>
          <a:schemeClr val="accent1"/>
        </a:solidFill>
        <a:effectLst/>
      </p:bgPr>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286000"/>
            <a:ext cx="11277600" cy="685800"/>
          </a:xfrm>
          <a:prstGeom prst="rect">
            <a:avLst/>
          </a:prstGeom>
        </p:spPr>
        <p:txBody>
          <a:bodyPr lIns="0" tIns="0" rIns="0" bIns="0"/>
          <a:lstStyle>
            <a:lvl1pPr>
              <a:spcBef>
                <a:spcPts val="600"/>
              </a:spcBef>
              <a:spcAft>
                <a:spcPts val="1200"/>
              </a:spcAft>
              <a:defRPr sz="5600" b="1">
                <a:solidFill>
                  <a:schemeClr val="bg1"/>
                </a:solidFill>
              </a:defRPr>
            </a:lvl1pPr>
          </a:lstStyle>
          <a:p>
            <a:pPr lvl="0"/>
            <a:r>
              <a:rPr lang="nl-NL"/>
              <a:t>Divider 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3200400"/>
            <a:ext cx="11277600" cy="228600"/>
          </a:xfrm>
          <a:prstGeom prst="rect">
            <a:avLst/>
          </a:prstGeom>
        </p:spPr>
        <p:txBody>
          <a:bodyPr lIns="0" tIns="0" rIns="0" bIns="0"/>
          <a:lstStyle>
            <a:lvl1pPr>
              <a:spcBef>
                <a:spcPts val="600"/>
              </a:spcBef>
              <a:spcAft>
                <a:spcPts val="1200"/>
              </a:spcAft>
              <a:defRPr sz="2100" b="1">
                <a:solidFill>
                  <a:schemeClr val="tx1"/>
                </a:solidFill>
              </a:defRPr>
            </a:lvl1pPr>
          </a:lstStyle>
          <a:p>
            <a:pPr lvl="0"/>
            <a:r>
              <a:rPr lang="nl-NL"/>
              <a:t>Divider subtitle if required</a:t>
            </a:r>
          </a:p>
        </p:txBody>
      </p:sp>
    </p:spTree>
    <p:extLst>
      <p:ext uri="{BB962C8B-B14F-4D97-AF65-F5344CB8AC3E}">
        <p14:creationId xmlns:p14="http://schemas.microsoft.com/office/powerpoint/2010/main" val="3675304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 Black">
    <p:bg>
      <p:bgPr>
        <a:solidFill>
          <a:schemeClr val="tx1"/>
        </a:solidFill>
        <a:effectLst/>
      </p:bgPr>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286000"/>
            <a:ext cx="11277600" cy="685800"/>
          </a:xfrm>
          <a:prstGeom prst="rect">
            <a:avLst/>
          </a:prstGeom>
        </p:spPr>
        <p:txBody>
          <a:bodyPr lIns="0" tIns="0" rIns="0" bIns="0"/>
          <a:lstStyle>
            <a:lvl1pPr>
              <a:spcBef>
                <a:spcPts val="600"/>
              </a:spcBef>
              <a:spcAft>
                <a:spcPts val="1200"/>
              </a:spcAft>
              <a:defRPr sz="5600" b="1">
                <a:solidFill>
                  <a:schemeClr val="bg1"/>
                </a:solidFill>
              </a:defRPr>
            </a:lvl1pPr>
          </a:lstStyle>
          <a:p>
            <a:pPr lvl="0"/>
            <a:r>
              <a:rPr lang="nl-NL"/>
              <a:t>Divider 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3200400"/>
            <a:ext cx="11277600" cy="228600"/>
          </a:xfrm>
          <a:prstGeom prst="rect">
            <a:avLst/>
          </a:prstGeom>
        </p:spPr>
        <p:txBody>
          <a:bodyPr lIns="0" tIns="0" rIns="0" bIns="0"/>
          <a:lstStyle>
            <a:lvl1pPr>
              <a:spcBef>
                <a:spcPts val="600"/>
              </a:spcBef>
              <a:spcAft>
                <a:spcPts val="1200"/>
              </a:spcAft>
              <a:defRPr sz="2100" b="1">
                <a:solidFill>
                  <a:schemeClr val="accent1"/>
                </a:solidFill>
              </a:defRPr>
            </a:lvl1pPr>
          </a:lstStyle>
          <a:p>
            <a:pPr lvl="0"/>
            <a:r>
              <a:rPr lang="nl-NL"/>
              <a:t>Divider subtitle if required</a:t>
            </a:r>
          </a:p>
        </p:txBody>
      </p:sp>
    </p:spTree>
    <p:extLst>
      <p:ext uri="{BB962C8B-B14F-4D97-AF65-F5344CB8AC3E}">
        <p14:creationId xmlns:p14="http://schemas.microsoft.com/office/powerpoint/2010/main" val="1205913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 Image-led with Section">
    <p:spTree>
      <p:nvGrpSpPr>
        <p:cNvPr id="1" name=""/>
        <p:cNvGrpSpPr/>
        <p:nvPr/>
      </p:nvGrpSpPr>
      <p:grpSpPr>
        <a:xfrm>
          <a:off x="0" y="0"/>
          <a:ext cx="0" cy="0"/>
          <a:chOff x="0" y="0"/>
          <a:chExt cx="0" cy="0"/>
        </a:xfrm>
      </p:grpSpPr>
      <p:sp>
        <p:nvSpPr>
          <p:cNvPr id="15" name="Picture Placeholder 3">
            <a:extLst>
              <a:ext uri="{FF2B5EF4-FFF2-40B4-BE49-F238E27FC236}">
                <a16:creationId xmlns:a16="http://schemas.microsoft.com/office/drawing/2014/main" id="{47E987CF-25C4-46C4-83B9-E828B5CF9F26}"/>
              </a:ext>
            </a:extLst>
          </p:cNvPr>
          <p:cNvSpPr>
            <a:spLocks noGrp="1"/>
          </p:cNvSpPr>
          <p:nvPr>
            <p:ph type="pic" sz="quarter" idx="15" hasCustomPrompt="1"/>
          </p:nvPr>
        </p:nvSpPr>
        <p:spPr>
          <a:xfrm>
            <a:off x="0" y="0"/>
            <a:ext cx="12192000" cy="6858000"/>
          </a:xfrm>
          <a:prstGeom prst="rect">
            <a:avLst/>
          </a:prstGeom>
          <a:noFill/>
        </p:spPr>
        <p:txBody>
          <a:bodyPr anchor="b"/>
          <a:lstStyle>
            <a:lvl1pPr algn="r">
              <a:defRPr sz="1100">
                <a:solidFill>
                  <a:schemeClr val="tx2"/>
                </a:solidFill>
              </a:defRPr>
            </a:lvl1pPr>
          </a:lstStyle>
          <a:p>
            <a:r>
              <a:rPr lang="nl-NL"/>
              <a:t>Click on the icon to insert an image &gt; Right Click &gt; Send to Back</a:t>
            </a:r>
          </a:p>
        </p:txBody>
      </p:sp>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743200"/>
            <a:ext cx="11277600" cy="685800"/>
          </a:xfrm>
          <a:prstGeom prst="rect">
            <a:avLst/>
          </a:prstGeom>
        </p:spPr>
        <p:txBody>
          <a:bodyPr lIns="0" tIns="0" rIns="0" bIns="0"/>
          <a:lstStyle>
            <a:lvl1pPr>
              <a:spcBef>
                <a:spcPts val="600"/>
              </a:spcBef>
              <a:spcAft>
                <a:spcPts val="1200"/>
              </a:spcAft>
              <a:defRPr sz="4200" b="1">
                <a:solidFill>
                  <a:schemeClr val="bg1"/>
                </a:solidFill>
              </a:defRPr>
            </a:lvl1pPr>
          </a:lstStyle>
          <a:p>
            <a:pPr lvl="0"/>
            <a:r>
              <a:rPr lang="nl-NL"/>
              <a:t>Image-led divider 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2286000"/>
            <a:ext cx="11277600" cy="228600"/>
          </a:xfrm>
          <a:prstGeom prst="rect">
            <a:avLst/>
          </a:prstGeom>
        </p:spPr>
        <p:txBody>
          <a:bodyPr lIns="0" tIns="0" rIns="0" bIns="0"/>
          <a:lstStyle>
            <a:lvl1pPr>
              <a:spcBef>
                <a:spcPts val="600"/>
              </a:spcBef>
              <a:spcAft>
                <a:spcPts val="1200"/>
              </a:spcAft>
              <a:defRPr sz="2100" b="1">
                <a:solidFill>
                  <a:schemeClr val="accent1"/>
                </a:solidFill>
              </a:defRPr>
            </a:lvl1pPr>
          </a:lstStyle>
          <a:p>
            <a:pPr lvl="0"/>
            <a:r>
              <a:rPr lang="nl-NL"/>
              <a:t>Section Number</a:t>
            </a:r>
          </a:p>
        </p:txBody>
      </p:sp>
    </p:spTree>
    <p:extLst>
      <p:ext uri="{BB962C8B-B14F-4D97-AF65-F5344CB8AC3E}">
        <p14:creationId xmlns:p14="http://schemas.microsoft.com/office/powerpoint/2010/main" val="3090170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Black">
    <p:bg>
      <p:bgPr>
        <a:solidFill>
          <a:schemeClr val="tx1"/>
        </a:solidFill>
        <a:effectLst/>
      </p:bgPr>
    </p:bg>
    <p:spTree>
      <p:nvGrpSpPr>
        <p:cNvPr id="1" name=""/>
        <p:cNvGrpSpPr/>
        <p:nvPr/>
      </p:nvGrpSpPr>
      <p:grpSpPr>
        <a:xfrm>
          <a:off x="0" y="0"/>
          <a:ext cx="0" cy="0"/>
          <a:chOff x="0" y="0"/>
          <a:chExt cx="0" cy="0"/>
        </a:xfrm>
      </p:grpSpPr>
      <p:pic>
        <p:nvPicPr>
          <p:cNvPr id="3" name="Picture 2" descr="&#10;">
            <a:extLst>
              <a:ext uri="{FF2B5EF4-FFF2-40B4-BE49-F238E27FC236}">
                <a16:creationId xmlns:a16="http://schemas.microsoft.com/office/drawing/2014/main" id="{6BC105F6-BAC8-4C89-90B4-493E1EEC5250}"/>
              </a:ext>
            </a:extLst>
          </p:cNvPr>
          <p:cNvPicPr>
            <a:picLocks noChangeAspect="1"/>
          </p:cNvPicPr>
          <p:nvPr userDrawn="1"/>
        </p:nvPicPr>
        <p:blipFill>
          <a:blip r:embed="rId2"/>
          <a:stretch>
            <a:fillRect/>
          </a:stretch>
        </p:blipFill>
        <p:spPr>
          <a:xfrm>
            <a:off x="10236200" y="457201"/>
            <a:ext cx="1496045" cy="228600"/>
          </a:xfrm>
          <a:prstGeom prst="rect">
            <a:avLst/>
          </a:prstGeom>
        </p:spPr>
      </p:pic>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286000"/>
            <a:ext cx="11277600" cy="1371600"/>
          </a:xfrm>
          <a:prstGeom prst="rect">
            <a:avLst/>
          </a:prstGeom>
        </p:spPr>
        <p:txBody>
          <a:bodyPr lIns="0" tIns="0" rIns="0" bIns="0"/>
          <a:lstStyle>
            <a:lvl1pPr>
              <a:spcBef>
                <a:spcPts val="600"/>
              </a:spcBef>
              <a:spcAft>
                <a:spcPts val="1200"/>
              </a:spcAft>
              <a:defRPr sz="5600" b="1">
                <a:solidFill>
                  <a:schemeClr val="bg1"/>
                </a:solidFill>
              </a:defRPr>
            </a:lvl1pPr>
          </a:lstStyle>
          <a:p>
            <a:pPr lvl="0"/>
            <a:r>
              <a:rPr lang="nl-NL"/>
              <a:t>Presentation</a:t>
            </a:r>
            <a:br>
              <a:rPr lang="nl-NL"/>
            </a:br>
            <a:r>
              <a:rPr lang="nl-NL"/>
              <a:t>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4103370"/>
            <a:ext cx="11277600" cy="228600"/>
          </a:xfrm>
          <a:prstGeom prst="rect">
            <a:avLst/>
          </a:prstGeom>
        </p:spPr>
        <p:txBody>
          <a:bodyPr lIns="0" tIns="0" rIns="0" bIns="0"/>
          <a:lstStyle>
            <a:lvl1pPr>
              <a:spcBef>
                <a:spcPts val="600"/>
              </a:spcBef>
              <a:spcAft>
                <a:spcPts val="1200"/>
              </a:spcAft>
              <a:defRPr sz="2100" b="1">
                <a:solidFill>
                  <a:schemeClr val="accent1"/>
                </a:solidFill>
              </a:defRPr>
            </a:lvl1pPr>
          </a:lstStyle>
          <a:p>
            <a:pPr lvl="0"/>
            <a:r>
              <a:rPr lang="nl-NL"/>
              <a:t>Presentation Subtitle</a:t>
            </a:r>
          </a:p>
        </p:txBody>
      </p:sp>
      <p:sp>
        <p:nvSpPr>
          <p:cNvPr id="20" name="Text Placeholder 16">
            <a:extLst>
              <a:ext uri="{FF2B5EF4-FFF2-40B4-BE49-F238E27FC236}">
                <a16:creationId xmlns:a16="http://schemas.microsoft.com/office/drawing/2014/main" id="{60CA5305-0A60-41DB-809C-6E372BA944E9}"/>
              </a:ext>
            </a:extLst>
          </p:cNvPr>
          <p:cNvSpPr>
            <a:spLocks noGrp="1"/>
          </p:cNvSpPr>
          <p:nvPr>
            <p:ph type="body" sz="quarter" idx="13" hasCustomPrompt="1"/>
          </p:nvPr>
        </p:nvSpPr>
        <p:spPr>
          <a:xfrm>
            <a:off x="457200" y="4572000"/>
            <a:ext cx="11277600" cy="228600"/>
          </a:xfrm>
          <a:prstGeom prst="rect">
            <a:avLst/>
          </a:prstGeom>
        </p:spPr>
        <p:txBody>
          <a:bodyPr lIns="0" tIns="0" rIns="0" bIns="0"/>
          <a:lstStyle>
            <a:lvl1pPr>
              <a:spcBef>
                <a:spcPts val="600"/>
              </a:spcBef>
              <a:spcAft>
                <a:spcPts val="1200"/>
              </a:spcAft>
              <a:defRPr sz="1600" b="1">
                <a:solidFill>
                  <a:schemeClr val="bg1"/>
                </a:solidFill>
              </a:defRPr>
            </a:lvl1pPr>
          </a:lstStyle>
          <a:p>
            <a:pPr lvl="0"/>
            <a:r>
              <a:rPr lang="nl-NL"/>
              <a:t>Date</a:t>
            </a:r>
          </a:p>
        </p:txBody>
      </p:sp>
    </p:spTree>
    <p:extLst>
      <p:ext uri="{BB962C8B-B14F-4D97-AF65-F5344CB8AC3E}">
        <p14:creationId xmlns:p14="http://schemas.microsoft.com/office/powerpoint/2010/main" val="4108508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 Image-led reverse v3">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7254DC9E-75F9-4E4C-BA7B-8298E4C7AEAA}"/>
              </a:ext>
            </a:extLst>
          </p:cNvPr>
          <p:cNvSpPr>
            <a:spLocks noGrp="1"/>
          </p:cNvSpPr>
          <p:nvPr>
            <p:ph type="pic" sz="quarter" idx="15" hasCustomPrompt="1"/>
          </p:nvPr>
        </p:nvSpPr>
        <p:spPr>
          <a:xfrm>
            <a:off x="0" y="0"/>
            <a:ext cx="12192000" cy="6858000"/>
          </a:xfrm>
          <a:prstGeom prst="rect">
            <a:avLst/>
          </a:prstGeom>
          <a:noFill/>
        </p:spPr>
        <p:txBody>
          <a:bodyPr anchor="b"/>
          <a:lstStyle>
            <a:lvl1pPr algn="r">
              <a:defRPr sz="1100">
                <a:solidFill>
                  <a:schemeClr val="tx2"/>
                </a:solidFill>
              </a:defRPr>
            </a:lvl1pPr>
          </a:lstStyle>
          <a:p>
            <a:r>
              <a:rPr lang="nl-NL"/>
              <a:t>Click on the icon to insert an image &gt; Right Click &gt; Send to Back</a:t>
            </a:r>
          </a:p>
        </p:txBody>
      </p:sp>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743200"/>
            <a:ext cx="11277600" cy="685800"/>
          </a:xfrm>
          <a:prstGeom prst="rect">
            <a:avLst/>
          </a:prstGeom>
        </p:spPr>
        <p:txBody>
          <a:bodyPr lIns="0" tIns="0" rIns="0" bIns="0"/>
          <a:lstStyle>
            <a:lvl1pPr>
              <a:spcBef>
                <a:spcPts val="600"/>
              </a:spcBef>
              <a:spcAft>
                <a:spcPts val="1200"/>
              </a:spcAft>
              <a:defRPr sz="4200" b="1">
                <a:solidFill>
                  <a:schemeClr val="bg1"/>
                </a:solidFill>
              </a:defRPr>
            </a:lvl1pPr>
          </a:lstStyle>
          <a:p>
            <a:pPr lvl="0"/>
            <a:r>
              <a:rPr lang="nl-NL"/>
              <a:t>Image-led divider title</a:t>
            </a:r>
          </a:p>
        </p:txBody>
      </p:sp>
    </p:spTree>
    <p:extLst>
      <p:ext uri="{BB962C8B-B14F-4D97-AF65-F5344CB8AC3E}">
        <p14:creationId xmlns:p14="http://schemas.microsoft.com/office/powerpoint/2010/main" val="2636265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Color Background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AA1C7B-1C87-44D3-8151-544370BB9AC6}"/>
              </a:ext>
            </a:extLst>
          </p:cNvPr>
          <p:cNvSpPr/>
          <p:nvPr userDrawn="1"/>
        </p:nvSpPr>
        <p:spPr>
          <a:xfrm>
            <a:off x="0" y="0"/>
            <a:ext cx="12192000" cy="6858000"/>
          </a:xfrm>
          <a:prstGeom prst="rect">
            <a:avLst/>
          </a:pr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Date Placeholder 2">
            <a:extLst>
              <a:ext uri="{FF2B5EF4-FFF2-40B4-BE49-F238E27FC236}">
                <a16:creationId xmlns:a16="http://schemas.microsoft.com/office/drawing/2014/main" id="{9BB8F1E5-E1BD-487E-AF6B-1417C555CE0F}"/>
              </a:ext>
            </a:extLst>
          </p:cNvPr>
          <p:cNvSpPr>
            <a:spLocks noGrp="1"/>
          </p:cNvSpPr>
          <p:nvPr>
            <p:ph type="dt" sz="half" idx="10"/>
          </p:nvPr>
        </p:nvSpPr>
        <p:spPr/>
        <p:txBody>
          <a:bodyPr/>
          <a:lstStyle>
            <a:lvl1pPr>
              <a:defRPr>
                <a:solidFill>
                  <a:srgbClr val="F8D8C3"/>
                </a:solidFill>
              </a:defRPr>
            </a:lvl1pPr>
          </a:lstStyle>
          <a:p>
            <a:fld id="{A0BEE50B-DF5F-4EE0-B2E4-70A3C4CF1C51}" type="datetime3">
              <a:rPr lang="nl-NL" smtClean="0"/>
              <a:t>9/5/23</a:t>
            </a:fld>
            <a:endParaRPr lang="nl-NL"/>
          </a:p>
        </p:txBody>
      </p:sp>
      <p:sp>
        <p:nvSpPr>
          <p:cNvPr id="4" name="Footer Placeholder 3">
            <a:extLst>
              <a:ext uri="{FF2B5EF4-FFF2-40B4-BE49-F238E27FC236}">
                <a16:creationId xmlns:a16="http://schemas.microsoft.com/office/drawing/2014/main" id="{D4E88D42-25B6-4AF8-881D-F451A8C63D69}"/>
              </a:ext>
            </a:extLst>
          </p:cNvPr>
          <p:cNvSpPr>
            <a:spLocks noGrp="1"/>
          </p:cNvSpPr>
          <p:nvPr>
            <p:ph type="ftr" sz="quarter" idx="11"/>
          </p:nvPr>
        </p:nvSpPr>
        <p:spPr/>
        <p:txBody>
          <a:bodyPr/>
          <a:lstStyle>
            <a:lvl1pPr>
              <a:defRPr>
                <a:solidFill>
                  <a:srgbClr val="F8D8C3"/>
                </a:solidFill>
              </a:defRPr>
            </a:lvl1pPr>
          </a:lstStyle>
          <a:p>
            <a:r>
              <a:rPr lang="nl-NL"/>
              <a:t>© Arcadis 2022</a:t>
            </a:r>
          </a:p>
        </p:txBody>
      </p:sp>
      <p:sp>
        <p:nvSpPr>
          <p:cNvPr id="5" name="Slide Number Placeholder 4">
            <a:extLst>
              <a:ext uri="{FF2B5EF4-FFF2-40B4-BE49-F238E27FC236}">
                <a16:creationId xmlns:a16="http://schemas.microsoft.com/office/drawing/2014/main" id="{CF66F31F-D07E-4084-BF08-3D17AFC7C57D}"/>
              </a:ext>
            </a:extLst>
          </p:cNvPr>
          <p:cNvSpPr>
            <a:spLocks noGrp="1"/>
          </p:cNvSpPr>
          <p:nvPr>
            <p:ph type="sldNum" sz="quarter" idx="12"/>
          </p:nvPr>
        </p:nvSpPr>
        <p:spPr/>
        <p:txBody>
          <a:bodyPr/>
          <a:lstStyle>
            <a:lvl1pPr>
              <a:defRPr>
                <a:solidFill>
                  <a:schemeClr val="bg1"/>
                </a:solidFill>
              </a:defRPr>
            </a:lvl1pPr>
          </a:lstStyle>
          <a:p>
            <a:fld id="{2FE63AA4-120D-435A-A130-F49443AF7CBF}" type="slidenum">
              <a:rPr lang="nl-NL" smtClean="0"/>
              <a:pPr/>
              <a:t>‹nr.›</a:t>
            </a:fld>
            <a:endParaRPr lang="nl-NL"/>
          </a:p>
        </p:txBody>
      </p:sp>
      <p:sp>
        <p:nvSpPr>
          <p:cNvPr id="10" name="Text Placeholder 16">
            <a:extLst>
              <a:ext uri="{FF2B5EF4-FFF2-40B4-BE49-F238E27FC236}">
                <a16:creationId xmlns:a16="http://schemas.microsoft.com/office/drawing/2014/main" id="{455EFD41-CA14-4D91-9151-AEAAE55C5AB3}"/>
              </a:ext>
            </a:extLst>
          </p:cNvPr>
          <p:cNvSpPr>
            <a:spLocks noGrp="1"/>
          </p:cNvSpPr>
          <p:nvPr>
            <p:ph type="body" sz="quarter" idx="13" hasCustomPrompt="1"/>
          </p:nvPr>
        </p:nvSpPr>
        <p:spPr>
          <a:xfrm>
            <a:off x="457200" y="1145598"/>
            <a:ext cx="4800600" cy="1826202"/>
          </a:xfrm>
          <a:prstGeom prst="rect">
            <a:avLst/>
          </a:prstGeom>
        </p:spPr>
        <p:txBody>
          <a:bodyPr lIns="0" tIns="0" rIns="0" bIns="0"/>
          <a:lstStyle>
            <a:lvl1pPr>
              <a:lnSpc>
                <a:spcPct val="90000"/>
              </a:lnSpc>
              <a:spcBef>
                <a:spcPts val="600"/>
              </a:spcBef>
              <a:spcAft>
                <a:spcPts val="1200"/>
              </a:spcAft>
              <a:defRPr sz="4200" b="1">
                <a:solidFill>
                  <a:schemeClr val="bg1"/>
                </a:solidFill>
              </a:defRPr>
            </a:lvl1pPr>
          </a:lstStyle>
          <a:p>
            <a:pPr lvl="0"/>
            <a:r>
              <a:rPr lang="nl-NL"/>
              <a:t>Click to edit Title</a:t>
            </a:r>
          </a:p>
        </p:txBody>
      </p:sp>
      <p:sp>
        <p:nvSpPr>
          <p:cNvPr id="11" name="Text Placeholder 16">
            <a:extLst>
              <a:ext uri="{FF2B5EF4-FFF2-40B4-BE49-F238E27FC236}">
                <a16:creationId xmlns:a16="http://schemas.microsoft.com/office/drawing/2014/main" id="{741690DB-3471-4FEF-A4B0-BB9B766AF689}"/>
              </a:ext>
            </a:extLst>
          </p:cNvPr>
          <p:cNvSpPr>
            <a:spLocks noGrp="1"/>
          </p:cNvSpPr>
          <p:nvPr>
            <p:ph type="body" sz="quarter" idx="14" hasCustomPrompt="1"/>
          </p:nvPr>
        </p:nvSpPr>
        <p:spPr>
          <a:xfrm>
            <a:off x="457200" y="3657600"/>
            <a:ext cx="5524500" cy="1828800"/>
          </a:xfrm>
          <a:prstGeom prst="rect">
            <a:avLst/>
          </a:prstGeom>
        </p:spPr>
        <p:txBody>
          <a:bodyPr lIns="0" tIns="0" rIns="0" bIns="0"/>
          <a:lstStyle>
            <a:lvl1pPr>
              <a:lnSpc>
                <a:spcPct val="90000"/>
              </a:lnSpc>
              <a:spcBef>
                <a:spcPts val="600"/>
              </a:spcBef>
              <a:spcAft>
                <a:spcPts val="1200"/>
              </a:spcAft>
              <a:defRPr sz="2100" b="0">
                <a:solidFill>
                  <a:schemeClr val="tx1"/>
                </a:solidFill>
              </a:defRPr>
            </a:lvl1pPr>
          </a:lstStyle>
          <a:p>
            <a:pPr lvl="0"/>
            <a:r>
              <a:rPr lang="nl-NL"/>
              <a:t>Click to add text</a:t>
            </a:r>
          </a:p>
        </p:txBody>
      </p:sp>
      <p:sp>
        <p:nvSpPr>
          <p:cNvPr id="14" name="Picture Placeholder 3">
            <a:extLst>
              <a:ext uri="{FF2B5EF4-FFF2-40B4-BE49-F238E27FC236}">
                <a16:creationId xmlns:a16="http://schemas.microsoft.com/office/drawing/2014/main" id="{23A1976C-1DAD-4BD7-9A17-AC5487B6D09B}"/>
              </a:ext>
            </a:extLst>
          </p:cNvPr>
          <p:cNvSpPr>
            <a:spLocks noGrp="1"/>
          </p:cNvSpPr>
          <p:nvPr>
            <p:ph type="pic" sz="quarter" idx="15" hasCustomPrompt="1"/>
          </p:nvPr>
        </p:nvSpPr>
        <p:spPr>
          <a:xfrm>
            <a:off x="6210300" y="457201"/>
            <a:ext cx="5524500" cy="5943600"/>
          </a:xfrm>
          <a:prstGeom prst="rect">
            <a:avLst/>
          </a:prstGeom>
          <a:noFill/>
        </p:spPr>
        <p:txBody>
          <a:bodyPr anchor="b"/>
          <a:lstStyle>
            <a:lvl1pPr algn="r">
              <a:defRPr sz="1100">
                <a:solidFill>
                  <a:schemeClr val="bg1"/>
                </a:solidFill>
              </a:defRPr>
            </a:lvl1pPr>
          </a:lstStyle>
          <a:p>
            <a:r>
              <a:rPr lang="nl-NL"/>
              <a:t>Click on the icon  to insert an image</a:t>
            </a:r>
          </a:p>
        </p:txBody>
      </p:sp>
    </p:spTree>
    <p:extLst>
      <p:ext uri="{BB962C8B-B14F-4D97-AF65-F5344CB8AC3E}">
        <p14:creationId xmlns:p14="http://schemas.microsoft.com/office/powerpoint/2010/main" val="2768652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Color Background - bla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AA1C7B-1C87-44D3-8151-544370BB9AC6}"/>
              </a:ext>
            </a:extLst>
          </p:cNvPr>
          <p:cNvSpPr/>
          <p:nvPr userDrawn="1"/>
        </p:nvSpPr>
        <p:spPr>
          <a:xfrm>
            <a:off x="0" y="0"/>
            <a:ext cx="12192000" cy="6858000"/>
          </a:xfrm>
          <a:prstGeom prst="rect">
            <a:avLst/>
          </a:prstGeom>
          <a:solidFill>
            <a:schemeClr val="tx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Date Placeholder 2">
            <a:extLst>
              <a:ext uri="{FF2B5EF4-FFF2-40B4-BE49-F238E27FC236}">
                <a16:creationId xmlns:a16="http://schemas.microsoft.com/office/drawing/2014/main" id="{9BB8F1E5-E1BD-487E-AF6B-1417C555CE0F}"/>
              </a:ext>
            </a:extLst>
          </p:cNvPr>
          <p:cNvSpPr>
            <a:spLocks noGrp="1"/>
          </p:cNvSpPr>
          <p:nvPr>
            <p:ph type="dt" sz="half" idx="10"/>
          </p:nvPr>
        </p:nvSpPr>
        <p:spPr/>
        <p:txBody>
          <a:bodyPr/>
          <a:lstStyle>
            <a:lvl1pPr>
              <a:defRPr>
                <a:solidFill>
                  <a:srgbClr val="C2C1C1"/>
                </a:solidFill>
              </a:defRPr>
            </a:lvl1pPr>
          </a:lstStyle>
          <a:p>
            <a:fld id="{4888AC66-CE61-486F-A183-0D858EA321B3}" type="datetime3">
              <a:rPr lang="nl-NL" smtClean="0"/>
              <a:t>9/5/23</a:t>
            </a:fld>
            <a:endParaRPr lang="nl-NL"/>
          </a:p>
        </p:txBody>
      </p:sp>
      <p:sp>
        <p:nvSpPr>
          <p:cNvPr id="4" name="Footer Placeholder 3">
            <a:extLst>
              <a:ext uri="{FF2B5EF4-FFF2-40B4-BE49-F238E27FC236}">
                <a16:creationId xmlns:a16="http://schemas.microsoft.com/office/drawing/2014/main" id="{D4E88D42-25B6-4AF8-881D-F451A8C63D69}"/>
              </a:ext>
            </a:extLst>
          </p:cNvPr>
          <p:cNvSpPr>
            <a:spLocks noGrp="1"/>
          </p:cNvSpPr>
          <p:nvPr>
            <p:ph type="ftr" sz="quarter" idx="11"/>
          </p:nvPr>
        </p:nvSpPr>
        <p:spPr/>
        <p:txBody>
          <a:bodyPr/>
          <a:lstStyle>
            <a:lvl1pPr>
              <a:defRPr>
                <a:solidFill>
                  <a:srgbClr val="C2C1C1"/>
                </a:solidFill>
              </a:defRPr>
            </a:lvl1pPr>
          </a:lstStyle>
          <a:p>
            <a:r>
              <a:rPr lang="nl-NL"/>
              <a:t>© Arcadis 2022</a:t>
            </a:r>
          </a:p>
        </p:txBody>
      </p:sp>
      <p:sp>
        <p:nvSpPr>
          <p:cNvPr id="5" name="Slide Number Placeholder 4">
            <a:extLst>
              <a:ext uri="{FF2B5EF4-FFF2-40B4-BE49-F238E27FC236}">
                <a16:creationId xmlns:a16="http://schemas.microsoft.com/office/drawing/2014/main" id="{CF66F31F-D07E-4084-BF08-3D17AFC7C57D}"/>
              </a:ext>
            </a:extLst>
          </p:cNvPr>
          <p:cNvSpPr>
            <a:spLocks noGrp="1"/>
          </p:cNvSpPr>
          <p:nvPr>
            <p:ph type="sldNum" sz="quarter" idx="12"/>
          </p:nvPr>
        </p:nvSpPr>
        <p:spPr/>
        <p:txBody>
          <a:bodyPr/>
          <a:lstStyle>
            <a:lvl1pPr>
              <a:defRPr>
                <a:solidFill>
                  <a:schemeClr val="accent1"/>
                </a:solidFill>
              </a:defRPr>
            </a:lvl1pPr>
          </a:lstStyle>
          <a:p>
            <a:fld id="{2FE63AA4-120D-435A-A130-F49443AF7CBF}" type="slidenum">
              <a:rPr lang="nl-NL" smtClean="0"/>
              <a:pPr/>
              <a:t>‹nr.›</a:t>
            </a:fld>
            <a:endParaRPr lang="nl-NL"/>
          </a:p>
        </p:txBody>
      </p:sp>
      <p:sp>
        <p:nvSpPr>
          <p:cNvPr id="10" name="Text Placeholder 16">
            <a:extLst>
              <a:ext uri="{FF2B5EF4-FFF2-40B4-BE49-F238E27FC236}">
                <a16:creationId xmlns:a16="http://schemas.microsoft.com/office/drawing/2014/main" id="{455EFD41-CA14-4D91-9151-AEAAE55C5AB3}"/>
              </a:ext>
            </a:extLst>
          </p:cNvPr>
          <p:cNvSpPr>
            <a:spLocks noGrp="1"/>
          </p:cNvSpPr>
          <p:nvPr>
            <p:ph type="body" sz="quarter" idx="13" hasCustomPrompt="1"/>
          </p:nvPr>
        </p:nvSpPr>
        <p:spPr>
          <a:xfrm>
            <a:off x="457200" y="1145598"/>
            <a:ext cx="4800600" cy="1826202"/>
          </a:xfrm>
          <a:prstGeom prst="rect">
            <a:avLst/>
          </a:prstGeom>
        </p:spPr>
        <p:txBody>
          <a:bodyPr lIns="0" tIns="0" rIns="0" bIns="0"/>
          <a:lstStyle>
            <a:lvl1pPr>
              <a:lnSpc>
                <a:spcPct val="90000"/>
              </a:lnSpc>
              <a:spcBef>
                <a:spcPts val="600"/>
              </a:spcBef>
              <a:spcAft>
                <a:spcPts val="1200"/>
              </a:spcAft>
              <a:defRPr sz="4200" b="1">
                <a:solidFill>
                  <a:schemeClr val="accent1"/>
                </a:solidFill>
              </a:defRPr>
            </a:lvl1pPr>
          </a:lstStyle>
          <a:p>
            <a:pPr lvl="0"/>
            <a:r>
              <a:rPr lang="nl-NL"/>
              <a:t>Click to edit Title</a:t>
            </a:r>
          </a:p>
        </p:txBody>
      </p:sp>
      <p:sp>
        <p:nvSpPr>
          <p:cNvPr id="11" name="Text Placeholder 16">
            <a:extLst>
              <a:ext uri="{FF2B5EF4-FFF2-40B4-BE49-F238E27FC236}">
                <a16:creationId xmlns:a16="http://schemas.microsoft.com/office/drawing/2014/main" id="{741690DB-3471-4FEF-A4B0-BB9B766AF689}"/>
              </a:ext>
            </a:extLst>
          </p:cNvPr>
          <p:cNvSpPr>
            <a:spLocks noGrp="1"/>
          </p:cNvSpPr>
          <p:nvPr>
            <p:ph type="body" sz="quarter" idx="14" hasCustomPrompt="1"/>
          </p:nvPr>
        </p:nvSpPr>
        <p:spPr>
          <a:xfrm>
            <a:off x="457200" y="3657600"/>
            <a:ext cx="5524500" cy="1828800"/>
          </a:xfrm>
          <a:prstGeom prst="rect">
            <a:avLst/>
          </a:prstGeom>
        </p:spPr>
        <p:txBody>
          <a:bodyPr lIns="0" tIns="0" rIns="0" bIns="0"/>
          <a:lstStyle>
            <a:lvl1pPr>
              <a:lnSpc>
                <a:spcPct val="90000"/>
              </a:lnSpc>
              <a:spcBef>
                <a:spcPts val="600"/>
              </a:spcBef>
              <a:spcAft>
                <a:spcPts val="1200"/>
              </a:spcAft>
              <a:defRPr sz="2100" b="0">
                <a:solidFill>
                  <a:schemeClr val="bg1"/>
                </a:solidFill>
              </a:defRPr>
            </a:lvl1pPr>
          </a:lstStyle>
          <a:p>
            <a:pPr lvl="0"/>
            <a:r>
              <a:rPr lang="nl-NL"/>
              <a:t>Click to add text</a:t>
            </a:r>
          </a:p>
        </p:txBody>
      </p:sp>
      <p:sp>
        <p:nvSpPr>
          <p:cNvPr id="14" name="Picture Placeholder 3">
            <a:extLst>
              <a:ext uri="{FF2B5EF4-FFF2-40B4-BE49-F238E27FC236}">
                <a16:creationId xmlns:a16="http://schemas.microsoft.com/office/drawing/2014/main" id="{23A1976C-1DAD-4BD7-9A17-AC5487B6D09B}"/>
              </a:ext>
            </a:extLst>
          </p:cNvPr>
          <p:cNvSpPr>
            <a:spLocks noGrp="1"/>
          </p:cNvSpPr>
          <p:nvPr>
            <p:ph type="pic" sz="quarter" idx="15" hasCustomPrompt="1"/>
          </p:nvPr>
        </p:nvSpPr>
        <p:spPr>
          <a:xfrm>
            <a:off x="6210300" y="457201"/>
            <a:ext cx="5524500" cy="5943600"/>
          </a:xfrm>
          <a:prstGeom prst="rect">
            <a:avLst/>
          </a:prstGeom>
          <a:noFill/>
        </p:spPr>
        <p:txBody>
          <a:bodyPr anchor="b"/>
          <a:lstStyle>
            <a:lvl1pPr algn="r">
              <a:defRPr sz="1100">
                <a:solidFill>
                  <a:schemeClr val="bg1"/>
                </a:solidFill>
              </a:defRPr>
            </a:lvl1pPr>
          </a:lstStyle>
          <a:p>
            <a:r>
              <a:rPr lang="nl-NL"/>
              <a:t>Click on the icon  to insert an image</a:t>
            </a:r>
          </a:p>
        </p:txBody>
      </p:sp>
    </p:spTree>
    <p:extLst>
      <p:ext uri="{BB962C8B-B14F-4D97-AF65-F5344CB8AC3E}">
        <p14:creationId xmlns:p14="http://schemas.microsoft.com/office/powerpoint/2010/main" val="3391012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Color Background - whit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BB8F1E5-E1BD-487E-AF6B-1417C555CE0F}"/>
              </a:ext>
            </a:extLst>
          </p:cNvPr>
          <p:cNvSpPr>
            <a:spLocks noGrp="1"/>
          </p:cNvSpPr>
          <p:nvPr>
            <p:ph type="dt" sz="half" idx="10"/>
          </p:nvPr>
        </p:nvSpPr>
        <p:spPr/>
        <p:txBody>
          <a:bodyPr/>
          <a:lstStyle>
            <a:lvl1pPr>
              <a:defRPr>
                <a:solidFill>
                  <a:srgbClr val="C2C1C1"/>
                </a:solidFill>
              </a:defRPr>
            </a:lvl1pPr>
          </a:lstStyle>
          <a:p>
            <a:fld id="{4888AC66-CE61-486F-A183-0D858EA321B3}" type="datetime3">
              <a:rPr lang="nl-NL" smtClean="0"/>
              <a:t>9/5/23</a:t>
            </a:fld>
            <a:endParaRPr lang="nl-NL"/>
          </a:p>
        </p:txBody>
      </p:sp>
      <p:sp>
        <p:nvSpPr>
          <p:cNvPr id="4" name="Footer Placeholder 3">
            <a:extLst>
              <a:ext uri="{FF2B5EF4-FFF2-40B4-BE49-F238E27FC236}">
                <a16:creationId xmlns:a16="http://schemas.microsoft.com/office/drawing/2014/main" id="{D4E88D42-25B6-4AF8-881D-F451A8C63D69}"/>
              </a:ext>
            </a:extLst>
          </p:cNvPr>
          <p:cNvSpPr>
            <a:spLocks noGrp="1"/>
          </p:cNvSpPr>
          <p:nvPr>
            <p:ph type="ftr" sz="quarter" idx="11"/>
          </p:nvPr>
        </p:nvSpPr>
        <p:spPr/>
        <p:txBody>
          <a:bodyPr/>
          <a:lstStyle>
            <a:lvl1pPr>
              <a:defRPr>
                <a:solidFill>
                  <a:srgbClr val="C2C1C1"/>
                </a:solidFill>
              </a:defRPr>
            </a:lvl1pPr>
          </a:lstStyle>
          <a:p>
            <a:r>
              <a:rPr lang="nl-NL"/>
              <a:t>© Arcadis 2022</a:t>
            </a:r>
          </a:p>
        </p:txBody>
      </p:sp>
      <p:sp>
        <p:nvSpPr>
          <p:cNvPr id="5" name="Slide Number Placeholder 4">
            <a:extLst>
              <a:ext uri="{FF2B5EF4-FFF2-40B4-BE49-F238E27FC236}">
                <a16:creationId xmlns:a16="http://schemas.microsoft.com/office/drawing/2014/main" id="{CF66F31F-D07E-4084-BF08-3D17AFC7C57D}"/>
              </a:ext>
            </a:extLst>
          </p:cNvPr>
          <p:cNvSpPr>
            <a:spLocks noGrp="1"/>
          </p:cNvSpPr>
          <p:nvPr>
            <p:ph type="sldNum" sz="quarter" idx="12"/>
          </p:nvPr>
        </p:nvSpPr>
        <p:spPr/>
        <p:txBody>
          <a:bodyPr/>
          <a:lstStyle>
            <a:lvl1pPr>
              <a:defRPr>
                <a:solidFill>
                  <a:schemeClr val="accent1"/>
                </a:solidFill>
              </a:defRPr>
            </a:lvl1pPr>
          </a:lstStyle>
          <a:p>
            <a:fld id="{2FE63AA4-120D-435A-A130-F49443AF7CBF}" type="slidenum">
              <a:rPr lang="nl-NL" smtClean="0"/>
              <a:pPr/>
              <a:t>‹nr.›</a:t>
            </a:fld>
            <a:endParaRPr lang="nl-NL"/>
          </a:p>
        </p:txBody>
      </p:sp>
      <p:sp>
        <p:nvSpPr>
          <p:cNvPr id="10" name="Text Placeholder 16">
            <a:extLst>
              <a:ext uri="{FF2B5EF4-FFF2-40B4-BE49-F238E27FC236}">
                <a16:creationId xmlns:a16="http://schemas.microsoft.com/office/drawing/2014/main" id="{455EFD41-CA14-4D91-9151-AEAAE55C5AB3}"/>
              </a:ext>
            </a:extLst>
          </p:cNvPr>
          <p:cNvSpPr>
            <a:spLocks noGrp="1"/>
          </p:cNvSpPr>
          <p:nvPr>
            <p:ph type="body" sz="quarter" idx="13" hasCustomPrompt="1"/>
          </p:nvPr>
        </p:nvSpPr>
        <p:spPr>
          <a:xfrm>
            <a:off x="457200" y="1145598"/>
            <a:ext cx="4800600" cy="1826202"/>
          </a:xfrm>
          <a:prstGeom prst="rect">
            <a:avLst/>
          </a:prstGeom>
        </p:spPr>
        <p:txBody>
          <a:bodyPr lIns="0" tIns="0" rIns="0" bIns="0"/>
          <a:lstStyle>
            <a:lvl1pPr>
              <a:lnSpc>
                <a:spcPct val="90000"/>
              </a:lnSpc>
              <a:spcBef>
                <a:spcPts val="600"/>
              </a:spcBef>
              <a:spcAft>
                <a:spcPts val="1200"/>
              </a:spcAft>
              <a:defRPr sz="4200" b="1">
                <a:solidFill>
                  <a:schemeClr val="accent1"/>
                </a:solidFill>
              </a:defRPr>
            </a:lvl1pPr>
          </a:lstStyle>
          <a:p>
            <a:pPr lvl="0"/>
            <a:r>
              <a:rPr lang="nl-NL"/>
              <a:t>Click to edit Title</a:t>
            </a:r>
          </a:p>
        </p:txBody>
      </p:sp>
      <p:sp>
        <p:nvSpPr>
          <p:cNvPr id="11" name="Text Placeholder 16">
            <a:extLst>
              <a:ext uri="{FF2B5EF4-FFF2-40B4-BE49-F238E27FC236}">
                <a16:creationId xmlns:a16="http://schemas.microsoft.com/office/drawing/2014/main" id="{741690DB-3471-4FEF-A4B0-BB9B766AF689}"/>
              </a:ext>
            </a:extLst>
          </p:cNvPr>
          <p:cNvSpPr>
            <a:spLocks noGrp="1"/>
          </p:cNvSpPr>
          <p:nvPr>
            <p:ph type="body" sz="quarter" idx="14" hasCustomPrompt="1"/>
          </p:nvPr>
        </p:nvSpPr>
        <p:spPr>
          <a:xfrm>
            <a:off x="457200" y="3657600"/>
            <a:ext cx="5524500" cy="1828800"/>
          </a:xfrm>
          <a:prstGeom prst="rect">
            <a:avLst/>
          </a:prstGeom>
        </p:spPr>
        <p:txBody>
          <a:bodyPr lIns="0" tIns="0" rIns="0" bIns="0"/>
          <a:lstStyle>
            <a:lvl1pPr>
              <a:lnSpc>
                <a:spcPct val="90000"/>
              </a:lnSpc>
              <a:spcBef>
                <a:spcPts val="600"/>
              </a:spcBef>
              <a:spcAft>
                <a:spcPts val="1200"/>
              </a:spcAft>
              <a:defRPr sz="1800" b="0">
                <a:solidFill>
                  <a:schemeClr val="tx1"/>
                </a:solidFill>
              </a:defRPr>
            </a:lvl1pPr>
          </a:lstStyle>
          <a:p>
            <a:pPr lvl="0"/>
            <a:r>
              <a:rPr lang="nl-NL"/>
              <a:t>Click to add text</a:t>
            </a:r>
          </a:p>
        </p:txBody>
      </p:sp>
      <p:sp>
        <p:nvSpPr>
          <p:cNvPr id="14" name="Picture Placeholder 3">
            <a:extLst>
              <a:ext uri="{FF2B5EF4-FFF2-40B4-BE49-F238E27FC236}">
                <a16:creationId xmlns:a16="http://schemas.microsoft.com/office/drawing/2014/main" id="{23A1976C-1DAD-4BD7-9A17-AC5487B6D09B}"/>
              </a:ext>
            </a:extLst>
          </p:cNvPr>
          <p:cNvSpPr>
            <a:spLocks noGrp="1"/>
          </p:cNvSpPr>
          <p:nvPr>
            <p:ph type="pic" sz="quarter" idx="15" hasCustomPrompt="1"/>
          </p:nvPr>
        </p:nvSpPr>
        <p:spPr>
          <a:xfrm>
            <a:off x="6210300" y="457201"/>
            <a:ext cx="5524500" cy="5943600"/>
          </a:xfrm>
          <a:prstGeom prst="rect">
            <a:avLst/>
          </a:prstGeom>
          <a:noFill/>
        </p:spPr>
        <p:txBody>
          <a:bodyPr anchor="b"/>
          <a:lstStyle>
            <a:lvl1pPr algn="r">
              <a:defRPr sz="1100">
                <a:solidFill>
                  <a:schemeClr val="tx2"/>
                </a:solidFill>
              </a:defRPr>
            </a:lvl1pPr>
          </a:lstStyle>
          <a:p>
            <a:r>
              <a:rPr lang="nl-NL"/>
              <a:t>Click on the icon  to insert an image</a:t>
            </a:r>
          </a:p>
        </p:txBody>
      </p:sp>
    </p:spTree>
    <p:extLst>
      <p:ext uri="{BB962C8B-B14F-4D97-AF65-F5344CB8AC3E}">
        <p14:creationId xmlns:p14="http://schemas.microsoft.com/office/powerpoint/2010/main" val="6437871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Color Background - Text-led - Full Color Background - Text-led - 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F80006-7162-42A6-BB4F-9AB52F2B0821}"/>
              </a:ext>
            </a:extLst>
          </p:cNvPr>
          <p:cNvSpPr/>
          <p:nvPr userDrawn="1"/>
        </p:nvSpPr>
        <p:spPr>
          <a:xfrm>
            <a:off x="0" y="0"/>
            <a:ext cx="12192000" cy="6858000"/>
          </a:xfrm>
          <a:prstGeom prst="rect">
            <a:avLst/>
          </a:prstGeom>
          <a:solidFill>
            <a:schemeClr val="tx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Title 13">
            <a:extLst>
              <a:ext uri="{FF2B5EF4-FFF2-40B4-BE49-F238E27FC236}">
                <a16:creationId xmlns:a16="http://schemas.microsoft.com/office/drawing/2014/main" id="{96D42F31-C76D-4A0C-AB96-F0E353E51C09}"/>
              </a:ext>
            </a:extLst>
          </p:cNvPr>
          <p:cNvSpPr>
            <a:spLocks noGrp="1"/>
          </p:cNvSpPr>
          <p:nvPr>
            <p:ph type="title" hasCustomPrompt="1"/>
          </p:nvPr>
        </p:nvSpPr>
        <p:spPr>
          <a:xfrm>
            <a:off x="457200" y="2292928"/>
            <a:ext cx="11277600" cy="1593272"/>
          </a:xfrm>
          <a:prstGeom prst="rect">
            <a:avLst/>
          </a:prstGeom>
        </p:spPr>
        <p:txBody>
          <a:bodyPr lIns="0" tIns="0" rIns="0" bIns="0">
            <a:noAutofit/>
          </a:bodyPr>
          <a:lstStyle>
            <a:lvl1pPr>
              <a:lnSpc>
                <a:spcPct val="90000"/>
              </a:lnSpc>
              <a:spcBef>
                <a:spcPts val="0"/>
              </a:spcBef>
              <a:spcAft>
                <a:spcPts val="0"/>
              </a:spcAft>
              <a:defRPr sz="5600">
                <a:solidFill>
                  <a:schemeClr val="bg1"/>
                </a:solidFill>
              </a:defRPr>
            </a:lvl1pPr>
          </a:lstStyle>
          <a:p>
            <a:pPr lvl="0"/>
            <a:r>
              <a:rPr lang="nl-NL"/>
              <a:t>Click to edit Master title style</a:t>
            </a:r>
          </a:p>
        </p:txBody>
      </p:sp>
    </p:spTree>
    <p:extLst>
      <p:ext uri="{BB962C8B-B14F-4D97-AF65-F5344CB8AC3E}">
        <p14:creationId xmlns:p14="http://schemas.microsoft.com/office/powerpoint/2010/main" val="2566929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ull Color Background - Text-led - Full Color Background - Text-led - Oran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F80006-7162-42A6-BB4F-9AB52F2B0821}"/>
              </a:ext>
            </a:extLst>
          </p:cNvPr>
          <p:cNvSpPr/>
          <p:nvPr userDrawn="1"/>
        </p:nvSpPr>
        <p:spPr>
          <a:xfrm>
            <a:off x="0" y="0"/>
            <a:ext cx="12192000" cy="6858000"/>
          </a:xfrm>
          <a:prstGeom prst="rect">
            <a:avLst/>
          </a:pr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Title 13">
            <a:extLst>
              <a:ext uri="{FF2B5EF4-FFF2-40B4-BE49-F238E27FC236}">
                <a16:creationId xmlns:a16="http://schemas.microsoft.com/office/drawing/2014/main" id="{96D42F31-C76D-4A0C-AB96-F0E353E51C09}"/>
              </a:ext>
            </a:extLst>
          </p:cNvPr>
          <p:cNvSpPr>
            <a:spLocks noGrp="1"/>
          </p:cNvSpPr>
          <p:nvPr>
            <p:ph type="title" hasCustomPrompt="1"/>
          </p:nvPr>
        </p:nvSpPr>
        <p:spPr>
          <a:xfrm>
            <a:off x="457200" y="2292928"/>
            <a:ext cx="11277600" cy="1593272"/>
          </a:xfrm>
          <a:prstGeom prst="rect">
            <a:avLst/>
          </a:prstGeom>
        </p:spPr>
        <p:txBody>
          <a:bodyPr lIns="0" tIns="0" rIns="0" bIns="0">
            <a:noAutofit/>
          </a:bodyPr>
          <a:lstStyle>
            <a:lvl1pPr>
              <a:lnSpc>
                <a:spcPct val="90000"/>
              </a:lnSpc>
              <a:spcBef>
                <a:spcPts val="0"/>
              </a:spcBef>
              <a:spcAft>
                <a:spcPts val="0"/>
              </a:spcAft>
              <a:defRPr sz="5600">
                <a:solidFill>
                  <a:schemeClr val="bg1"/>
                </a:solidFill>
              </a:defRPr>
            </a:lvl1pPr>
          </a:lstStyle>
          <a:p>
            <a:pPr lvl="0"/>
            <a:r>
              <a:rPr lang="nl-NL"/>
              <a:t>Click to edit Master title style</a:t>
            </a:r>
          </a:p>
        </p:txBody>
      </p:sp>
    </p:spTree>
    <p:extLst>
      <p:ext uri="{BB962C8B-B14F-4D97-AF65-F5344CB8AC3E}">
        <p14:creationId xmlns:p14="http://schemas.microsoft.com/office/powerpoint/2010/main" val="2553351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slide overlay - Quo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91CADA-4197-ED4D-9D81-8B4649507CDA}"/>
              </a:ext>
            </a:extLst>
          </p:cNvPr>
          <p:cNvSpPr/>
          <p:nvPr userDrawn="1"/>
        </p:nvSpPr>
        <p:spPr>
          <a:xfrm>
            <a:off x="0" y="0"/>
            <a:ext cx="12192000" cy="6858000"/>
          </a:xfrm>
          <a:prstGeom prst="rect">
            <a:avLst/>
          </a:prstGeom>
          <a:solidFill>
            <a:srgbClr val="E4610F">
              <a:alpha val="75000"/>
            </a:srgbClr>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a:t> </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1409700" y="2286000"/>
            <a:ext cx="10325100" cy="1371600"/>
          </a:xfrm>
          <a:prstGeom prst="rect">
            <a:avLst/>
          </a:prstGeom>
        </p:spPr>
        <p:txBody>
          <a:bodyPr lIns="0" tIns="0" rIns="0" bIns="0"/>
          <a:lstStyle>
            <a:lvl1pPr>
              <a:lnSpc>
                <a:spcPct val="90000"/>
              </a:lnSpc>
              <a:spcBef>
                <a:spcPts val="600"/>
              </a:spcBef>
              <a:spcAft>
                <a:spcPts val="1200"/>
              </a:spcAft>
              <a:defRPr sz="2800" b="0" i="1">
                <a:solidFill>
                  <a:schemeClr val="bg1"/>
                </a:solidFill>
              </a:defRPr>
            </a:lvl1pPr>
          </a:lstStyle>
          <a:p>
            <a:r>
              <a:rPr lang="nl-NL"/>
              <a:t>“An inspirational and credible client quote that backs up the key message throughout the document and is attempting to get across to the reader or assessor.”</a:t>
            </a:r>
          </a:p>
        </p:txBody>
      </p:sp>
      <p:sp>
        <p:nvSpPr>
          <p:cNvPr id="10" name="Text Placeholder 16">
            <a:extLst>
              <a:ext uri="{FF2B5EF4-FFF2-40B4-BE49-F238E27FC236}">
                <a16:creationId xmlns:a16="http://schemas.microsoft.com/office/drawing/2014/main" id="{D39C0890-09A9-490C-925E-79471BE2C274}"/>
              </a:ext>
            </a:extLst>
          </p:cNvPr>
          <p:cNvSpPr>
            <a:spLocks noGrp="1"/>
          </p:cNvSpPr>
          <p:nvPr>
            <p:ph type="body" sz="quarter" idx="18" hasCustomPrompt="1"/>
          </p:nvPr>
        </p:nvSpPr>
        <p:spPr>
          <a:xfrm>
            <a:off x="1409700" y="4114800"/>
            <a:ext cx="10325100" cy="1371600"/>
          </a:xfrm>
          <a:prstGeom prst="rect">
            <a:avLst/>
          </a:prstGeom>
        </p:spPr>
        <p:txBody>
          <a:bodyPr lIns="0" tIns="0" rIns="0" bIns="0"/>
          <a:lstStyle>
            <a:lvl1pPr>
              <a:lnSpc>
                <a:spcPct val="90000"/>
              </a:lnSpc>
              <a:spcBef>
                <a:spcPts val="600"/>
              </a:spcBef>
              <a:spcAft>
                <a:spcPts val="1200"/>
              </a:spcAft>
              <a:defRPr sz="1600" b="0" i="1">
                <a:solidFill>
                  <a:schemeClr val="tx1"/>
                </a:solidFill>
              </a:defRPr>
            </a:lvl1pPr>
          </a:lstStyle>
          <a:p>
            <a:pPr lvl="0"/>
            <a:r>
              <a:rPr lang="nl-NL"/>
              <a:t>Name, Role Organization</a:t>
            </a:r>
          </a:p>
        </p:txBody>
      </p:sp>
      <p:sp>
        <p:nvSpPr>
          <p:cNvPr id="11" name="Date Placeholder 2">
            <a:extLst>
              <a:ext uri="{FF2B5EF4-FFF2-40B4-BE49-F238E27FC236}">
                <a16:creationId xmlns:a16="http://schemas.microsoft.com/office/drawing/2014/main" id="{1365D59C-1167-4B78-AE54-2A0792728DB2}"/>
              </a:ext>
            </a:extLst>
          </p:cNvPr>
          <p:cNvSpPr>
            <a:spLocks noGrp="1"/>
          </p:cNvSpPr>
          <p:nvPr>
            <p:ph type="dt" sz="half" idx="10"/>
          </p:nvPr>
        </p:nvSpPr>
        <p:spPr>
          <a:xfrm>
            <a:off x="9067800" y="6446837"/>
            <a:ext cx="1714500" cy="365125"/>
          </a:xfrm>
        </p:spPr>
        <p:txBody>
          <a:bodyPr/>
          <a:lstStyle>
            <a:lvl1pPr>
              <a:defRPr>
                <a:solidFill>
                  <a:srgbClr val="F8D8C3"/>
                </a:solidFill>
              </a:defRPr>
            </a:lvl1pPr>
          </a:lstStyle>
          <a:p>
            <a:fld id="{A0BEE50B-DF5F-4EE0-B2E4-70A3C4CF1C51}" type="datetime3">
              <a:rPr lang="nl-NL" smtClean="0"/>
              <a:t>9/5/23</a:t>
            </a:fld>
            <a:endParaRPr lang="nl-NL"/>
          </a:p>
        </p:txBody>
      </p:sp>
      <p:sp>
        <p:nvSpPr>
          <p:cNvPr id="12" name="Footer Placeholder 3">
            <a:extLst>
              <a:ext uri="{FF2B5EF4-FFF2-40B4-BE49-F238E27FC236}">
                <a16:creationId xmlns:a16="http://schemas.microsoft.com/office/drawing/2014/main" id="{BD4B9242-26CD-44B2-B4E6-BBF93E22989A}"/>
              </a:ext>
            </a:extLst>
          </p:cNvPr>
          <p:cNvSpPr>
            <a:spLocks noGrp="1"/>
          </p:cNvSpPr>
          <p:nvPr>
            <p:ph type="ftr" sz="quarter" idx="11"/>
          </p:nvPr>
        </p:nvSpPr>
        <p:spPr>
          <a:xfrm>
            <a:off x="457200" y="6446837"/>
            <a:ext cx="1676400" cy="365125"/>
          </a:xfrm>
        </p:spPr>
        <p:txBody>
          <a:bodyPr/>
          <a:lstStyle>
            <a:lvl1pPr>
              <a:defRPr>
                <a:solidFill>
                  <a:srgbClr val="F8D8C3"/>
                </a:solidFill>
              </a:defRPr>
            </a:lvl1pPr>
          </a:lstStyle>
          <a:p>
            <a:r>
              <a:rPr lang="nl-NL"/>
              <a:t>© Arcadis 2022</a:t>
            </a:r>
          </a:p>
        </p:txBody>
      </p:sp>
      <p:sp>
        <p:nvSpPr>
          <p:cNvPr id="13" name="Slide Number Placeholder 4">
            <a:extLst>
              <a:ext uri="{FF2B5EF4-FFF2-40B4-BE49-F238E27FC236}">
                <a16:creationId xmlns:a16="http://schemas.microsoft.com/office/drawing/2014/main" id="{B9B844E8-44EE-4226-B839-FC4E907ACD4B}"/>
              </a:ext>
            </a:extLst>
          </p:cNvPr>
          <p:cNvSpPr>
            <a:spLocks noGrp="1"/>
          </p:cNvSpPr>
          <p:nvPr>
            <p:ph type="sldNum" sz="quarter" idx="19"/>
          </p:nvPr>
        </p:nvSpPr>
        <p:spPr>
          <a:xfrm>
            <a:off x="11010900" y="6446837"/>
            <a:ext cx="723900" cy="365125"/>
          </a:xfrm>
        </p:spPr>
        <p:txBody>
          <a:bodyPr/>
          <a:lstStyle>
            <a:lvl1pPr>
              <a:defRPr>
                <a:solidFill>
                  <a:schemeClr val="bg1"/>
                </a:solidFill>
              </a:defRPr>
            </a:lvl1pPr>
          </a:lstStyle>
          <a:p>
            <a:fld id="{2FE63AA4-120D-435A-A130-F49443AF7CBF}" type="slidenum">
              <a:rPr lang="nl-NL" smtClean="0"/>
              <a:pPr/>
              <a:t>‹nr.›</a:t>
            </a:fld>
            <a:endParaRPr lang="nl-NL"/>
          </a:p>
        </p:txBody>
      </p:sp>
      <p:sp>
        <p:nvSpPr>
          <p:cNvPr id="15" name="Picture Placeholder 3">
            <a:extLst>
              <a:ext uri="{FF2B5EF4-FFF2-40B4-BE49-F238E27FC236}">
                <a16:creationId xmlns:a16="http://schemas.microsoft.com/office/drawing/2014/main" id="{47E987CF-25C4-46C4-83B9-E828B5CF9F26}"/>
              </a:ext>
            </a:extLst>
          </p:cNvPr>
          <p:cNvSpPr>
            <a:spLocks noGrp="1"/>
          </p:cNvSpPr>
          <p:nvPr>
            <p:ph type="pic" sz="quarter" idx="15" hasCustomPrompt="1"/>
          </p:nvPr>
        </p:nvSpPr>
        <p:spPr>
          <a:xfrm>
            <a:off x="0" y="0"/>
            <a:ext cx="12192000" cy="6858000"/>
          </a:xfrm>
          <a:prstGeom prst="rect">
            <a:avLst/>
          </a:prstGeom>
          <a:noFill/>
        </p:spPr>
        <p:txBody>
          <a:bodyPr anchor="b"/>
          <a:lstStyle>
            <a:lvl1pPr algn="r">
              <a:defRPr sz="1100">
                <a:solidFill>
                  <a:schemeClr val="tx2"/>
                </a:solidFill>
              </a:defRPr>
            </a:lvl1pPr>
          </a:lstStyle>
          <a:p>
            <a:r>
              <a:rPr lang="nl-NL"/>
              <a:t>Click on the icon to insert an image &gt; Right Click &gt; Send to Back</a:t>
            </a:r>
          </a:p>
        </p:txBody>
      </p:sp>
    </p:spTree>
    <p:extLst>
      <p:ext uri="{BB962C8B-B14F-4D97-AF65-F5344CB8AC3E}">
        <p14:creationId xmlns:p14="http://schemas.microsoft.com/office/powerpoint/2010/main" val="23391187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slide overlay - Bullet Lis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94B6CA-68F4-4F29-B1B2-5880C39BEBE6}"/>
              </a:ext>
            </a:extLst>
          </p:cNvPr>
          <p:cNvSpPr>
            <a:spLocks noGrp="1"/>
          </p:cNvSpPr>
          <p:nvPr>
            <p:ph type="title" hasCustomPrompt="1"/>
          </p:nvPr>
        </p:nvSpPr>
        <p:spPr>
          <a:xfrm>
            <a:off x="457200" y="2750129"/>
            <a:ext cx="4571999" cy="1142998"/>
          </a:xfrm>
        </p:spPr>
        <p:txBody>
          <a:bodyPr>
            <a:noAutofit/>
          </a:bodyPr>
          <a:lstStyle>
            <a:lvl1pPr>
              <a:defRPr sz="4200">
                <a:solidFill>
                  <a:schemeClr val="bg1"/>
                </a:solidFill>
              </a:defRPr>
            </a:lvl1pPr>
          </a:lstStyle>
          <a:p>
            <a:r>
              <a:rPr lang="nl-NL"/>
              <a:t>Click to edit Title</a:t>
            </a:r>
          </a:p>
        </p:txBody>
      </p:sp>
      <p:sp>
        <p:nvSpPr>
          <p:cNvPr id="10" name="Text Placeholder 16">
            <a:extLst>
              <a:ext uri="{FF2B5EF4-FFF2-40B4-BE49-F238E27FC236}">
                <a16:creationId xmlns:a16="http://schemas.microsoft.com/office/drawing/2014/main" id="{7C602180-74AB-4C47-90BF-1DB0B4AE12C0}"/>
              </a:ext>
            </a:extLst>
          </p:cNvPr>
          <p:cNvSpPr>
            <a:spLocks noGrp="1"/>
          </p:cNvSpPr>
          <p:nvPr>
            <p:ph type="body" sz="quarter" idx="14" hasCustomPrompt="1"/>
          </p:nvPr>
        </p:nvSpPr>
        <p:spPr>
          <a:xfrm>
            <a:off x="5257800" y="2514600"/>
            <a:ext cx="6477000" cy="1828800"/>
          </a:xfrm>
          <a:prstGeom prst="rect">
            <a:avLst/>
          </a:prstGeom>
        </p:spPr>
        <p:txBody>
          <a:bodyPr lIns="0" tIns="0" rIns="0" bIns="0"/>
          <a:lstStyle>
            <a:lvl1pPr marL="270000" indent="-270000">
              <a:spcBef>
                <a:spcPts val="300"/>
              </a:spcBef>
              <a:spcAft>
                <a:spcPts val="600"/>
              </a:spcAft>
              <a:buClr>
                <a:schemeClr val="bg1"/>
              </a:buClr>
              <a:buFont typeface="Arial" panose="020B0604020202020204" pitchFamily="34" charset="0"/>
              <a:buChar char="•"/>
              <a:defRPr sz="1800" b="0">
                <a:solidFill>
                  <a:schemeClr val="bg1"/>
                </a:solidFill>
              </a:defRPr>
            </a:lvl1pPr>
          </a:lstStyle>
          <a:p>
            <a:pPr lvl="0"/>
            <a:r>
              <a:rPr lang="nl-NL"/>
              <a:t>Click to add text</a:t>
            </a:r>
          </a:p>
        </p:txBody>
      </p:sp>
      <p:sp>
        <p:nvSpPr>
          <p:cNvPr id="11" name="Date Placeholder 2">
            <a:extLst>
              <a:ext uri="{FF2B5EF4-FFF2-40B4-BE49-F238E27FC236}">
                <a16:creationId xmlns:a16="http://schemas.microsoft.com/office/drawing/2014/main" id="{28AD08C1-B77D-4287-BCF7-78919F309E7B}"/>
              </a:ext>
            </a:extLst>
          </p:cNvPr>
          <p:cNvSpPr>
            <a:spLocks noGrp="1"/>
          </p:cNvSpPr>
          <p:nvPr>
            <p:ph type="dt" sz="half" idx="10"/>
          </p:nvPr>
        </p:nvSpPr>
        <p:spPr>
          <a:xfrm>
            <a:off x="9067800" y="6446837"/>
            <a:ext cx="1714500" cy="365125"/>
          </a:xfrm>
        </p:spPr>
        <p:txBody>
          <a:bodyPr/>
          <a:lstStyle>
            <a:lvl1pPr>
              <a:defRPr>
                <a:solidFill>
                  <a:srgbClr val="F8D8C3"/>
                </a:solidFill>
              </a:defRPr>
            </a:lvl1pPr>
          </a:lstStyle>
          <a:p>
            <a:fld id="{A0BEE50B-DF5F-4EE0-B2E4-70A3C4CF1C51}" type="datetime3">
              <a:rPr lang="nl-NL" smtClean="0"/>
              <a:t>9/5/23</a:t>
            </a:fld>
            <a:endParaRPr lang="nl-NL"/>
          </a:p>
        </p:txBody>
      </p:sp>
      <p:sp>
        <p:nvSpPr>
          <p:cNvPr id="12" name="Footer Placeholder 3">
            <a:extLst>
              <a:ext uri="{FF2B5EF4-FFF2-40B4-BE49-F238E27FC236}">
                <a16:creationId xmlns:a16="http://schemas.microsoft.com/office/drawing/2014/main" id="{79DCEE6B-73BD-49ED-BF1B-ECFEB82FDE9B}"/>
              </a:ext>
            </a:extLst>
          </p:cNvPr>
          <p:cNvSpPr>
            <a:spLocks noGrp="1"/>
          </p:cNvSpPr>
          <p:nvPr>
            <p:ph type="ftr" sz="quarter" idx="11"/>
          </p:nvPr>
        </p:nvSpPr>
        <p:spPr>
          <a:xfrm>
            <a:off x="457200" y="6446837"/>
            <a:ext cx="1676400" cy="365125"/>
          </a:xfrm>
        </p:spPr>
        <p:txBody>
          <a:bodyPr/>
          <a:lstStyle>
            <a:lvl1pPr>
              <a:defRPr>
                <a:solidFill>
                  <a:srgbClr val="F8D8C3"/>
                </a:solidFill>
              </a:defRPr>
            </a:lvl1pPr>
          </a:lstStyle>
          <a:p>
            <a:r>
              <a:rPr lang="nl-NL"/>
              <a:t>© Arcadis 2022</a:t>
            </a:r>
          </a:p>
        </p:txBody>
      </p:sp>
      <p:sp>
        <p:nvSpPr>
          <p:cNvPr id="13" name="Slide Number Placeholder 4">
            <a:extLst>
              <a:ext uri="{FF2B5EF4-FFF2-40B4-BE49-F238E27FC236}">
                <a16:creationId xmlns:a16="http://schemas.microsoft.com/office/drawing/2014/main" id="{412B5ACA-D86D-4C7B-8F05-0FDC0FB12B55}"/>
              </a:ext>
            </a:extLst>
          </p:cNvPr>
          <p:cNvSpPr>
            <a:spLocks noGrp="1"/>
          </p:cNvSpPr>
          <p:nvPr>
            <p:ph type="sldNum" sz="quarter" idx="12"/>
          </p:nvPr>
        </p:nvSpPr>
        <p:spPr>
          <a:xfrm>
            <a:off x="11010900" y="6446837"/>
            <a:ext cx="723900" cy="365125"/>
          </a:xfrm>
        </p:spPr>
        <p:txBody>
          <a:bodyPr/>
          <a:lstStyle>
            <a:lvl1pPr>
              <a:defRPr>
                <a:solidFill>
                  <a:schemeClr val="bg1"/>
                </a:solidFill>
              </a:defRPr>
            </a:lvl1pPr>
          </a:lstStyle>
          <a:p>
            <a:fld id="{2FE63AA4-120D-435A-A130-F49443AF7CBF}" type="slidenum">
              <a:rPr lang="nl-NL" smtClean="0"/>
              <a:pPr/>
              <a:t>‹nr.›</a:t>
            </a:fld>
            <a:endParaRPr lang="nl-NL"/>
          </a:p>
        </p:txBody>
      </p:sp>
      <p:sp>
        <p:nvSpPr>
          <p:cNvPr id="8" name="Picture Placeholder 3">
            <a:extLst>
              <a:ext uri="{FF2B5EF4-FFF2-40B4-BE49-F238E27FC236}">
                <a16:creationId xmlns:a16="http://schemas.microsoft.com/office/drawing/2014/main" id="{71971FC1-F2E6-4E68-8245-184991D6EF5B}"/>
              </a:ext>
            </a:extLst>
          </p:cNvPr>
          <p:cNvSpPr>
            <a:spLocks noGrp="1"/>
          </p:cNvSpPr>
          <p:nvPr>
            <p:ph type="pic" sz="quarter" idx="15" hasCustomPrompt="1"/>
          </p:nvPr>
        </p:nvSpPr>
        <p:spPr>
          <a:xfrm>
            <a:off x="0" y="0"/>
            <a:ext cx="12192000" cy="6858000"/>
          </a:xfrm>
          <a:prstGeom prst="rect">
            <a:avLst/>
          </a:prstGeom>
          <a:noFill/>
        </p:spPr>
        <p:txBody>
          <a:bodyPr anchor="b"/>
          <a:lstStyle>
            <a:lvl1pPr algn="r">
              <a:defRPr sz="1100">
                <a:solidFill>
                  <a:schemeClr val="tx2"/>
                </a:solidFill>
              </a:defRPr>
            </a:lvl1pPr>
          </a:lstStyle>
          <a:p>
            <a:r>
              <a:rPr lang="nl-NL"/>
              <a:t>Click on the icon to insert an image &gt; Right Click &gt; Send to Back</a:t>
            </a:r>
          </a:p>
        </p:txBody>
      </p:sp>
    </p:spTree>
    <p:extLst>
      <p:ext uri="{BB962C8B-B14F-4D97-AF65-F5344CB8AC3E}">
        <p14:creationId xmlns:p14="http://schemas.microsoft.com/office/powerpoint/2010/main" val="3025864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artial Slide Overlay - narrow">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B4049965-34B5-48F5-8EBC-41C49A331132}"/>
              </a:ext>
            </a:extLst>
          </p:cNvPr>
          <p:cNvSpPr>
            <a:spLocks noGrp="1"/>
          </p:cNvSpPr>
          <p:nvPr>
            <p:ph type="pic" sz="quarter" idx="15" hasCustomPrompt="1"/>
          </p:nvPr>
        </p:nvSpPr>
        <p:spPr>
          <a:xfrm>
            <a:off x="0" y="0"/>
            <a:ext cx="12192000" cy="6858000"/>
          </a:xfrm>
          <a:prstGeom prst="rect">
            <a:avLst/>
          </a:prstGeom>
          <a:noFill/>
        </p:spPr>
        <p:txBody>
          <a:bodyPr anchor="b"/>
          <a:lstStyle>
            <a:lvl1pPr algn="r">
              <a:defRPr sz="1100">
                <a:solidFill>
                  <a:schemeClr val="tx2"/>
                </a:solidFill>
              </a:defRPr>
            </a:lvl1pPr>
          </a:lstStyle>
          <a:p>
            <a:r>
              <a:rPr lang="nl-NL"/>
              <a:t>Click on the icon to insert an image &gt; Right Click &gt; Send to Back</a:t>
            </a:r>
          </a:p>
        </p:txBody>
      </p:sp>
      <p:sp>
        <p:nvSpPr>
          <p:cNvPr id="8" name="Rectangle 7">
            <a:extLst>
              <a:ext uri="{FF2B5EF4-FFF2-40B4-BE49-F238E27FC236}">
                <a16:creationId xmlns:a16="http://schemas.microsoft.com/office/drawing/2014/main" id="{72E1C252-F8D8-B245-A44E-63FC8C772147}"/>
              </a:ext>
            </a:extLst>
          </p:cNvPr>
          <p:cNvSpPr/>
          <p:nvPr userDrawn="1"/>
        </p:nvSpPr>
        <p:spPr>
          <a:xfrm>
            <a:off x="0" y="0"/>
            <a:ext cx="3075709" cy="6858000"/>
          </a:xfrm>
          <a:prstGeom prst="rect">
            <a:avLst/>
          </a:prstGeom>
          <a:solidFill>
            <a:schemeClr val="accent1">
              <a:alpha val="75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a:t> </a:t>
            </a:r>
          </a:p>
        </p:txBody>
      </p:sp>
      <p:sp>
        <p:nvSpPr>
          <p:cNvPr id="2" name="Title 1">
            <a:extLst>
              <a:ext uri="{FF2B5EF4-FFF2-40B4-BE49-F238E27FC236}">
                <a16:creationId xmlns:a16="http://schemas.microsoft.com/office/drawing/2014/main" id="{B55ECC8B-4B56-4777-97FD-BF1D9B8F06E6}"/>
              </a:ext>
            </a:extLst>
          </p:cNvPr>
          <p:cNvSpPr>
            <a:spLocks noGrp="1"/>
          </p:cNvSpPr>
          <p:nvPr>
            <p:ph type="title" hasCustomPrompt="1"/>
          </p:nvPr>
        </p:nvSpPr>
        <p:spPr>
          <a:xfrm>
            <a:off x="457201" y="1600200"/>
            <a:ext cx="2466108" cy="914400"/>
          </a:xfrm>
        </p:spPr>
        <p:txBody>
          <a:bodyPr rIns="90000">
            <a:noAutofit/>
          </a:bodyPr>
          <a:lstStyle>
            <a:lvl1pPr>
              <a:defRPr sz="2800">
                <a:solidFill>
                  <a:schemeClr val="bg1"/>
                </a:solidFill>
              </a:defRPr>
            </a:lvl1pPr>
          </a:lstStyle>
          <a:p>
            <a:r>
              <a:rPr lang="nl-NL"/>
              <a:t>Click to edit Title</a:t>
            </a:r>
          </a:p>
        </p:txBody>
      </p:sp>
      <p:sp>
        <p:nvSpPr>
          <p:cNvPr id="9" name="Text Placeholder 16">
            <a:extLst>
              <a:ext uri="{FF2B5EF4-FFF2-40B4-BE49-F238E27FC236}">
                <a16:creationId xmlns:a16="http://schemas.microsoft.com/office/drawing/2014/main" id="{19AF6AE8-D2B1-4EB5-BBB4-9077B1F7CBEC}"/>
              </a:ext>
            </a:extLst>
          </p:cNvPr>
          <p:cNvSpPr>
            <a:spLocks noGrp="1"/>
          </p:cNvSpPr>
          <p:nvPr>
            <p:ph type="body" sz="quarter" idx="14" hasCustomPrompt="1"/>
          </p:nvPr>
        </p:nvSpPr>
        <p:spPr>
          <a:xfrm>
            <a:off x="457200" y="2743200"/>
            <a:ext cx="2466109" cy="2514600"/>
          </a:xfrm>
          <a:prstGeom prst="rect">
            <a:avLst/>
          </a:prstGeom>
        </p:spPr>
        <p:txBody>
          <a:bodyPr lIns="0" tIns="0" rIns="90000" bIns="0"/>
          <a:lstStyle>
            <a:lvl1pPr>
              <a:lnSpc>
                <a:spcPct val="100000"/>
              </a:lnSpc>
              <a:spcBef>
                <a:spcPts val="600"/>
              </a:spcBef>
              <a:spcAft>
                <a:spcPts val="1200"/>
              </a:spcAft>
              <a:defRPr sz="1600" b="0">
                <a:solidFill>
                  <a:schemeClr val="bg1"/>
                </a:solidFill>
              </a:defRPr>
            </a:lvl1pPr>
          </a:lstStyle>
          <a:p>
            <a:pPr lvl="0"/>
            <a:r>
              <a:rPr lang="nl-NL"/>
              <a:t>Click to add text</a:t>
            </a:r>
          </a:p>
        </p:txBody>
      </p:sp>
      <p:sp>
        <p:nvSpPr>
          <p:cNvPr id="14" name="Date Placeholder 2">
            <a:extLst>
              <a:ext uri="{FF2B5EF4-FFF2-40B4-BE49-F238E27FC236}">
                <a16:creationId xmlns:a16="http://schemas.microsoft.com/office/drawing/2014/main" id="{F7EFBD7E-84AE-4193-97A7-6053CA8057AB}"/>
              </a:ext>
            </a:extLst>
          </p:cNvPr>
          <p:cNvSpPr>
            <a:spLocks noGrp="1"/>
          </p:cNvSpPr>
          <p:nvPr>
            <p:ph type="dt" sz="half" idx="10"/>
          </p:nvPr>
        </p:nvSpPr>
        <p:spPr>
          <a:xfrm>
            <a:off x="9067800" y="6446837"/>
            <a:ext cx="1714500" cy="365125"/>
          </a:xfrm>
        </p:spPr>
        <p:txBody>
          <a:bodyPr/>
          <a:lstStyle>
            <a:lvl1pPr>
              <a:defRPr>
                <a:solidFill>
                  <a:srgbClr val="C2C1C1"/>
                </a:solidFill>
              </a:defRPr>
            </a:lvl1pPr>
          </a:lstStyle>
          <a:p>
            <a:fld id="{728B004E-4B0B-4DF1-AA0F-92C7B3BE2D33}" type="datetime3">
              <a:rPr lang="nl-NL" smtClean="0"/>
              <a:t>9/5/23</a:t>
            </a:fld>
            <a:endParaRPr lang="nl-NL"/>
          </a:p>
        </p:txBody>
      </p:sp>
      <p:sp>
        <p:nvSpPr>
          <p:cNvPr id="15" name="Footer Placeholder 3">
            <a:extLst>
              <a:ext uri="{FF2B5EF4-FFF2-40B4-BE49-F238E27FC236}">
                <a16:creationId xmlns:a16="http://schemas.microsoft.com/office/drawing/2014/main" id="{06ED1264-F351-4CA8-9D38-F5167E4E7F62}"/>
              </a:ext>
            </a:extLst>
          </p:cNvPr>
          <p:cNvSpPr>
            <a:spLocks noGrp="1"/>
          </p:cNvSpPr>
          <p:nvPr>
            <p:ph type="ftr" sz="quarter" idx="11"/>
          </p:nvPr>
        </p:nvSpPr>
        <p:spPr>
          <a:xfrm>
            <a:off x="457200" y="6446837"/>
            <a:ext cx="1676400" cy="365125"/>
          </a:xfrm>
        </p:spPr>
        <p:txBody>
          <a:bodyPr/>
          <a:lstStyle>
            <a:lvl1pPr>
              <a:defRPr>
                <a:solidFill>
                  <a:srgbClr val="C2C1C1"/>
                </a:solidFill>
              </a:defRPr>
            </a:lvl1pPr>
          </a:lstStyle>
          <a:p>
            <a:r>
              <a:rPr lang="nl-NL"/>
              <a:t>© Arcadis 2022</a:t>
            </a:r>
          </a:p>
        </p:txBody>
      </p:sp>
      <p:sp>
        <p:nvSpPr>
          <p:cNvPr id="16" name="Slide Number Placeholder 4">
            <a:extLst>
              <a:ext uri="{FF2B5EF4-FFF2-40B4-BE49-F238E27FC236}">
                <a16:creationId xmlns:a16="http://schemas.microsoft.com/office/drawing/2014/main" id="{574CAA3B-8EAA-4562-9B16-819D52DA0A2D}"/>
              </a:ext>
            </a:extLst>
          </p:cNvPr>
          <p:cNvSpPr>
            <a:spLocks noGrp="1"/>
          </p:cNvSpPr>
          <p:nvPr>
            <p:ph type="sldNum" sz="quarter" idx="12"/>
          </p:nvPr>
        </p:nvSpPr>
        <p:spPr>
          <a:xfrm>
            <a:off x="11010900" y="6446837"/>
            <a:ext cx="723900" cy="365125"/>
          </a:xfrm>
        </p:spPr>
        <p:txBody>
          <a:bodyPr/>
          <a:lstStyle>
            <a:lvl1pPr>
              <a:defRPr>
                <a:solidFill>
                  <a:schemeClr val="accent1"/>
                </a:solidFill>
              </a:defRPr>
            </a:lvl1pPr>
          </a:lstStyle>
          <a:p>
            <a:fld id="{2FE63AA4-120D-435A-A130-F49443AF7CBF}" type="slidenum">
              <a:rPr lang="nl-NL" smtClean="0"/>
              <a:pPr/>
              <a:t>‹nr.›</a:t>
            </a:fld>
            <a:endParaRPr lang="nl-NL"/>
          </a:p>
        </p:txBody>
      </p:sp>
    </p:spTree>
    <p:extLst>
      <p:ext uri="{BB962C8B-B14F-4D97-AF65-F5344CB8AC3E}">
        <p14:creationId xmlns:p14="http://schemas.microsoft.com/office/powerpoint/2010/main" val="753352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rtial Slide Overlay - wid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B4049965-34B5-48F5-8EBC-41C49A331132}"/>
              </a:ext>
            </a:extLst>
          </p:cNvPr>
          <p:cNvSpPr>
            <a:spLocks noGrp="1"/>
          </p:cNvSpPr>
          <p:nvPr>
            <p:ph type="pic" sz="quarter" idx="15" hasCustomPrompt="1"/>
          </p:nvPr>
        </p:nvSpPr>
        <p:spPr>
          <a:xfrm>
            <a:off x="0" y="0"/>
            <a:ext cx="12192000" cy="6858000"/>
          </a:xfrm>
          <a:prstGeom prst="rect">
            <a:avLst/>
          </a:prstGeom>
          <a:noFill/>
        </p:spPr>
        <p:txBody>
          <a:bodyPr anchor="b"/>
          <a:lstStyle>
            <a:lvl1pPr algn="r">
              <a:defRPr sz="1100">
                <a:solidFill>
                  <a:schemeClr val="tx2"/>
                </a:solidFill>
              </a:defRPr>
            </a:lvl1pPr>
          </a:lstStyle>
          <a:p>
            <a:r>
              <a:rPr lang="nl-NL"/>
              <a:t>Click on the icon to insert an image &gt; Right Click &gt; Send to Back</a:t>
            </a:r>
          </a:p>
        </p:txBody>
      </p:sp>
      <p:sp>
        <p:nvSpPr>
          <p:cNvPr id="8" name="Rectangle 7">
            <a:extLst>
              <a:ext uri="{FF2B5EF4-FFF2-40B4-BE49-F238E27FC236}">
                <a16:creationId xmlns:a16="http://schemas.microsoft.com/office/drawing/2014/main" id="{48C72079-4A6D-BB42-9B2B-1FC3AED21668}"/>
              </a:ext>
            </a:extLst>
          </p:cNvPr>
          <p:cNvSpPr/>
          <p:nvPr userDrawn="1"/>
        </p:nvSpPr>
        <p:spPr>
          <a:xfrm>
            <a:off x="0" y="0"/>
            <a:ext cx="5029199" cy="6858000"/>
          </a:xfrm>
          <a:prstGeom prst="rect">
            <a:avLst/>
          </a:prstGeom>
          <a:solidFill>
            <a:schemeClr val="accent1">
              <a:alpha val="75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a:t> </a:t>
            </a:r>
          </a:p>
        </p:txBody>
      </p:sp>
      <p:sp>
        <p:nvSpPr>
          <p:cNvPr id="2" name="Title 1">
            <a:extLst>
              <a:ext uri="{FF2B5EF4-FFF2-40B4-BE49-F238E27FC236}">
                <a16:creationId xmlns:a16="http://schemas.microsoft.com/office/drawing/2014/main" id="{B55ECC8B-4B56-4777-97FD-BF1D9B8F06E6}"/>
              </a:ext>
            </a:extLst>
          </p:cNvPr>
          <p:cNvSpPr>
            <a:spLocks noGrp="1"/>
          </p:cNvSpPr>
          <p:nvPr>
            <p:ph type="title" hasCustomPrompt="1"/>
          </p:nvPr>
        </p:nvSpPr>
        <p:spPr>
          <a:xfrm>
            <a:off x="457201" y="1600201"/>
            <a:ext cx="4378036" cy="1142998"/>
          </a:xfrm>
        </p:spPr>
        <p:txBody>
          <a:bodyPr>
            <a:noAutofit/>
          </a:bodyPr>
          <a:lstStyle>
            <a:lvl1pPr>
              <a:lnSpc>
                <a:spcPct val="90000"/>
              </a:lnSpc>
              <a:defRPr sz="3500">
                <a:solidFill>
                  <a:schemeClr val="bg1"/>
                </a:solidFill>
              </a:defRPr>
            </a:lvl1pPr>
          </a:lstStyle>
          <a:p>
            <a:r>
              <a:rPr lang="nl-NL"/>
              <a:t>Click to edit Title</a:t>
            </a:r>
          </a:p>
        </p:txBody>
      </p:sp>
      <p:sp>
        <p:nvSpPr>
          <p:cNvPr id="9" name="Text Placeholder 16">
            <a:extLst>
              <a:ext uri="{FF2B5EF4-FFF2-40B4-BE49-F238E27FC236}">
                <a16:creationId xmlns:a16="http://schemas.microsoft.com/office/drawing/2014/main" id="{19AF6AE8-D2B1-4EB5-BBB4-9077B1F7CBEC}"/>
              </a:ext>
            </a:extLst>
          </p:cNvPr>
          <p:cNvSpPr>
            <a:spLocks noGrp="1"/>
          </p:cNvSpPr>
          <p:nvPr>
            <p:ph type="body" sz="quarter" idx="14" hasCustomPrompt="1"/>
          </p:nvPr>
        </p:nvSpPr>
        <p:spPr>
          <a:xfrm>
            <a:off x="457201" y="3429000"/>
            <a:ext cx="4378036" cy="1828800"/>
          </a:xfrm>
          <a:prstGeom prst="rect">
            <a:avLst/>
          </a:prstGeom>
        </p:spPr>
        <p:txBody>
          <a:bodyPr lIns="0" tIns="0" rIns="0" bIns="0"/>
          <a:lstStyle>
            <a:lvl1pPr marL="285750" indent="-285750">
              <a:lnSpc>
                <a:spcPct val="90000"/>
              </a:lnSpc>
              <a:spcBef>
                <a:spcPts val="600"/>
              </a:spcBef>
              <a:spcAft>
                <a:spcPts val="1200"/>
              </a:spcAft>
              <a:buClr>
                <a:schemeClr val="bg1"/>
              </a:buClr>
              <a:buFont typeface="Arial" panose="020B0604020202020204" pitchFamily="34" charset="0"/>
              <a:buChar char="•"/>
              <a:defRPr sz="1600" b="0">
                <a:solidFill>
                  <a:schemeClr val="bg1"/>
                </a:solidFill>
              </a:defRPr>
            </a:lvl1pPr>
          </a:lstStyle>
          <a:p>
            <a:pPr lvl="0"/>
            <a:r>
              <a:rPr lang="nl-NL"/>
              <a:t>Click to add text</a:t>
            </a:r>
          </a:p>
        </p:txBody>
      </p:sp>
      <p:sp>
        <p:nvSpPr>
          <p:cNvPr id="14" name="Date Placeholder 2">
            <a:extLst>
              <a:ext uri="{FF2B5EF4-FFF2-40B4-BE49-F238E27FC236}">
                <a16:creationId xmlns:a16="http://schemas.microsoft.com/office/drawing/2014/main" id="{F7EFBD7E-84AE-4193-97A7-6053CA8057AB}"/>
              </a:ext>
            </a:extLst>
          </p:cNvPr>
          <p:cNvSpPr>
            <a:spLocks noGrp="1"/>
          </p:cNvSpPr>
          <p:nvPr>
            <p:ph type="dt" sz="half" idx="10"/>
          </p:nvPr>
        </p:nvSpPr>
        <p:spPr>
          <a:xfrm>
            <a:off x="9067800" y="6446837"/>
            <a:ext cx="1714500" cy="365125"/>
          </a:xfrm>
        </p:spPr>
        <p:txBody>
          <a:bodyPr/>
          <a:lstStyle>
            <a:lvl1pPr>
              <a:defRPr>
                <a:solidFill>
                  <a:srgbClr val="C2C1C1"/>
                </a:solidFill>
              </a:defRPr>
            </a:lvl1pPr>
          </a:lstStyle>
          <a:p>
            <a:fld id="{728B004E-4B0B-4DF1-AA0F-92C7B3BE2D33}" type="datetime3">
              <a:rPr lang="nl-NL" smtClean="0"/>
              <a:t>9/5/23</a:t>
            </a:fld>
            <a:endParaRPr lang="nl-NL"/>
          </a:p>
        </p:txBody>
      </p:sp>
      <p:sp>
        <p:nvSpPr>
          <p:cNvPr id="15" name="Footer Placeholder 3">
            <a:extLst>
              <a:ext uri="{FF2B5EF4-FFF2-40B4-BE49-F238E27FC236}">
                <a16:creationId xmlns:a16="http://schemas.microsoft.com/office/drawing/2014/main" id="{06ED1264-F351-4CA8-9D38-F5167E4E7F62}"/>
              </a:ext>
            </a:extLst>
          </p:cNvPr>
          <p:cNvSpPr>
            <a:spLocks noGrp="1"/>
          </p:cNvSpPr>
          <p:nvPr>
            <p:ph type="ftr" sz="quarter" idx="11"/>
          </p:nvPr>
        </p:nvSpPr>
        <p:spPr>
          <a:xfrm>
            <a:off x="457200" y="6446837"/>
            <a:ext cx="1676400" cy="365125"/>
          </a:xfrm>
        </p:spPr>
        <p:txBody>
          <a:bodyPr/>
          <a:lstStyle>
            <a:lvl1pPr>
              <a:defRPr>
                <a:solidFill>
                  <a:srgbClr val="C2C1C1"/>
                </a:solidFill>
              </a:defRPr>
            </a:lvl1pPr>
          </a:lstStyle>
          <a:p>
            <a:r>
              <a:rPr lang="nl-NL"/>
              <a:t>© Arcadis 2022</a:t>
            </a:r>
          </a:p>
        </p:txBody>
      </p:sp>
      <p:sp>
        <p:nvSpPr>
          <p:cNvPr id="16" name="Slide Number Placeholder 4">
            <a:extLst>
              <a:ext uri="{FF2B5EF4-FFF2-40B4-BE49-F238E27FC236}">
                <a16:creationId xmlns:a16="http://schemas.microsoft.com/office/drawing/2014/main" id="{574CAA3B-8EAA-4562-9B16-819D52DA0A2D}"/>
              </a:ext>
            </a:extLst>
          </p:cNvPr>
          <p:cNvSpPr>
            <a:spLocks noGrp="1"/>
          </p:cNvSpPr>
          <p:nvPr>
            <p:ph type="sldNum" sz="quarter" idx="12"/>
          </p:nvPr>
        </p:nvSpPr>
        <p:spPr>
          <a:xfrm>
            <a:off x="11010900" y="6446837"/>
            <a:ext cx="723900" cy="365125"/>
          </a:xfrm>
        </p:spPr>
        <p:txBody>
          <a:bodyPr/>
          <a:lstStyle>
            <a:lvl1pPr>
              <a:defRPr>
                <a:solidFill>
                  <a:schemeClr val="accent1"/>
                </a:solidFill>
              </a:defRPr>
            </a:lvl1pPr>
          </a:lstStyle>
          <a:p>
            <a:fld id="{2FE63AA4-120D-435A-A130-F49443AF7CBF}" type="slidenum">
              <a:rPr lang="nl-NL" smtClean="0"/>
              <a:pPr/>
              <a:t>‹nr.›</a:t>
            </a:fld>
            <a:endParaRPr lang="nl-NL"/>
          </a:p>
        </p:txBody>
      </p:sp>
    </p:spTree>
    <p:extLst>
      <p:ext uri="{BB962C8B-B14F-4D97-AF65-F5344CB8AC3E}">
        <p14:creationId xmlns:p14="http://schemas.microsoft.com/office/powerpoint/2010/main" val="2242927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Image-le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2B95FE4-F082-4D42-AA27-BEF50E823B3D}"/>
              </a:ext>
            </a:extLst>
          </p:cNvPr>
          <p:cNvSpPr>
            <a:spLocks noGrp="1"/>
          </p:cNvSpPr>
          <p:nvPr>
            <p:ph type="pic" sz="quarter" idx="14" hasCustomPrompt="1"/>
          </p:nvPr>
        </p:nvSpPr>
        <p:spPr>
          <a:xfrm>
            <a:off x="0" y="0"/>
            <a:ext cx="12192000" cy="6858000"/>
          </a:xfrm>
          <a:prstGeom prst="rect">
            <a:avLst/>
          </a:prstGeom>
          <a:noFill/>
        </p:spPr>
        <p:txBody>
          <a:bodyPr tIns="91440" bIns="91440" anchor="b"/>
          <a:lstStyle>
            <a:lvl1pPr algn="r">
              <a:defRPr sz="1100">
                <a:solidFill>
                  <a:schemeClr val="bg2"/>
                </a:solidFill>
              </a:defRPr>
            </a:lvl1pPr>
          </a:lstStyle>
          <a:p>
            <a:r>
              <a:rPr lang="nl-NL" sz="1000"/>
              <a:t>Click on the icon to insert an image &gt; Right Click &gt; Send to Back</a:t>
            </a:r>
            <a:endParaRPr lang="nl-NL"/>
          </a:p>
        </p:txBody>
      </p:sp>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286000"/>
            <a:ext cx="11277600" cy="1371600"/>
          </a:xfrm>
          <a:prstGeom prst="rect">
            <a:avLst/>
          </a:prstGeom>
        </p:spPr>
        <p:txBody>
          <a:bodyPr lIns="0" tIns="0" rIns="0" bIns="0"/>
          <a:lstStyle>
            <a:lvl1pPr>
              <a:spcBef>
                <a:spcPts val="600"/>
              </a:spcBef>
              <a:spcAft>
                <a:spcPts val="1200"/>
              </a:spcAft>
              <a:defRPr sz="5600" b="1">
                <a:solidFill>
                  <a:schemeClr val="accent1"/>
                </a:solidFill>
              </a:defRPr>
            </a:lvl1pPr>
          </a:lstStyle>
          <a:p>
            <a:pPr lvl="0"/>
            <a:r>
              <a:rPr lang="nl-NL"/>
              <a:t>Image-led cover 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4103370"/>
            <a:ext cx="11277600" cy="228600"/>
          </a:xfrm>
          <a:prstGeom prst="rect">
            <a:avLst/>
          </a:prstGeom>
        </p:spPr>
        <p:txBody>
          <a:bodyPr lIns="0" tIns="0" rIns="0" bIns="0"/>
          <a:lstStyle>
            <a:lvl1pPr>
              <a:spcBef>
                <a:spcPts val="600"/>
              </a:spcBef>
              <a:spcAft>
                <a:spcPts val="1200"/>
              </a:spcAft>
              <a:defRPr sz="2100" b="1">
                <a:solidFill>
                  <a:schemeClr val="tx1"/>
                </a:solidFill>
              </a:defRPr>
            </a:lvl1pPr>
          </a:lstStyle>
          <a:p>
            <a:pPr lvl="0"/>
            <a:r>
              <a:rPr lang="nl-NL"/>
              <a:t>Presentation Subtitle</a:t>
            </a:r>
          </a:p>
        </p:txBody>
      </p:sp>
      <p:sp>
        <p:nvSpPr>
          <p:cNvPr id="20" name="Text Placeholder 16">
            <a:extLst>
              <a:ext uri="{FF2B5EF4-FFF2-40B4-BE49-F238E27FC236}">
                <a16:creationId xmlns:a16="http://schemas.microsoft.com/office/drawing/2014/main" id="{60CA5305-0A60-41DB-809C-6E372BA944E9}"/>
              </a:ext>
            </a:extLst>
          </p:cNvPr>
          <p:cNvSpPr>
            <a:spLocks noGrp="1"/>
          </p:cNvSpPr>
          <p:nvPr>
            <p:ph type="body" sz="quarter" idx="13" hasCustomPrompt="1"/>
          </p:nvPr>
        </p:nvSpPr>
        <p:spPr>
          <a:xfrm>
            <a:off x="457200" y="4572000"/>
            <a:ext cx="11277600" cy="228600"/>
          </a:xfrm>
          <a:prstGeom prst="rect">
            <a:avLst/>
          </a:prstGeom>
        </p:spPr>
        <p:txBody>
          <a:bodyPr lIns="0" tIns="0" rIns="0" bIns="0"/>
          <a:lstStyle>
            <a:lvl1pPr>
              <a:spcBef>
                <a:spcPts val="600"/>
              </a:spcBef>
              <a:spcAft>
                <a:spcPts val="1200"/>
              </a:spcAft>
              <a:defRPr sz="1600" b="1">
                <a:solidFill>
                  <a:schemeClr val="tx1"/>
                </a:solidFill>
              </a:defRPr>
            </a:lvl1pPr>
          </a:lstStyle>
          <a:p>
            <a:pPr lvl="0"/>
            <a:r>
              <a:rPr lang="nl-NL"/>
              <a:t>Date</a:t>
            </a:r>
          </a:p>
        </p:txBody>
      </p:sp>
      <p:pic>
        <p:nvPicPr>
          <p:cNvPr id="4" name="Picture 3">
            <a:extLst>
              <a:ext uri="{FF2B5EF4-FFF2-40B4-BE49-F238E27FC236}">
                <a16:creationId xmlns:a16="http://schemas.microsoft.com/office/drawing/2014/main" id="{88905924-A12C-46E2-8B7D-627E1AA76C24}"/>
              </a:ext>
            </a:extLst>
          </p:cNvPr>
          <p:cNvPicPr>
            <a:picLocks noChangeAspect="1"/>
          </p:cNvPicPr>
          <p:nvPr userDrawn="1"/>
        </p:nvPicPr>
        <p:blipFill>
          <a:blip r:embed="rId2"/>
          <a:stretch>
            <a:fillRect/>
          </a:stretch>
        </p:blipFill>
        <p:spPr>
          <a:xfrm>
            <a:off x="10236200" y="457200"/>
            <a:ext cx="1498600" cy="228631"/>
          </a:xfrm>
          <a:prstGeom prst="rect">
            <a:avLst/>
          </a:prstGeom>
        </p:spPr>
      </p:pic>
    </p:spTree>
    <p:extLst>
      <p:ext uri="{BB962C8B-B14F-4D97-AF65-F5344CB8AC3E}">
        <p14:creationId xmlns:p14="http://schemas.microsoft.com/office/powerpoint/2010/main" val="26783089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lor tint blo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43E271-585A-4BE6-84C9-3787B822945E}"/>
              </a:ext>
            </a:extLst>
          </p:cNvPr>
          <p:cNvSpPr/>
          <p:nvPr userDrawn="1"/>
        </p:nvSpPr>
        <p:spPr>
          <a:xfrm>
            <a:off x="0" y="0"/>
            <a:ext cx="5029200" cy="6857999"/>
          </a:xfrm>
          <a:prstGeom prst="rect">
            <a:avLst/>
          </a:prstGeom>
          <a:solidFill>
            <a:srgbClr val="E7E6E6"/>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Picture Placeholder 3">
            <a:extLst>
              <a:ext uri="{FF2B5EF4-FFF2-40B4-BE49-F238E27FC236}">
                <a16:creationId xmlns:a16="http://schemas.microsoft.com/office/drawing/2014/main" id="{B4049965-34B5-48F5-8EBC-41C49A331132}"/>
              </a:ext>
            </a:extLst>
          </p:cNvPr>
          <p:cNvSpPr>
            <a:spLocks noGrp="1"/>
          </p:cNvSpPr>
          <p:nvPr>
            <p:ph type="pic" sz="quarter" idx="15" hasCustomPrompt="1"/>
          </p:nvPr>
        </p:nvSpPr>
        <p:spPr>
          <a:xfrm>
            <a:off x="5257800" y="914400"/>
            <a:ext cx="6477000" cy="2971800"/>
          </a:xfrm>
          <a:prstGeom prst="rect">
            <a:avLst/>
          </a:prstGeom>
          <a:noFill/>
        </p:spPr>
        <p:txBody>
          <a:bodyPr anchor="b"/>
          <a:lstStyle>
            <a:lvl1pPr algn="r">
              <a:defRPr sz="1100">
                <a:solidFill>
                  <a:schemeClr val="tx2"/>
                </a:solidFill>
              </a:defRPr>
            </a:lvl1pPr>
          </a:lstStyle>
          <a:p>
            <a:r>
              <a:rPr lang="nl-NL"/>
              <a:t>Click on the icon to insert an image</a:t>
            </a:r>
          </a:p>
        </p:txBody>
      </p:sp>
      <p:sp>
        <p:nvSpPr>
          <p:cNvPr id="2" name="Title 1">
            <a:extLst>
              <a:ext uri="{FF2B5EF4-FFF2-40B4-BE49-F238E27FC236}">
                <a16:creationId xmlns:a16="http://schemas.microsoft.com/office/drawing/2014/main" id="{B55ECC8B-4B56-4777-97FD-BF1D9B8F06E6}"/>
              </a:ext>
            </a:extLst>
          </p:cNvPr>
          <p:cNvSpPr>
            <a:spLocks noGrp="1"/>
          </p:cNvSpPr>
          <p:nvPr>
            <p:ph type="title" hasCustomPrompt="1"/>
          </p:nvPr>
        </p:nvSpPr>
        <p:spPr>
          <a:xfrm>
            <a:off x="457201" y="914400"/>
            <a:ext cx="4378036" cy="2743200"/>
          </a:xfrm>
        </p:spPr>
        <p:txBody>
          <a:bodyPr>
            <a:noAutofit/>
          </a:bodyPr>
          <a:lstStyle>
            <a:lvl1pPr>
              <a:lnSpc>
                <a:spcPct val="90000"/>
              </a:lnSpc>
              <a:defRPr sz="4200">
                <a:solidFill>
                  <a:schemeClr val="tx1"/>
                </a:solidFill>
              </a:defRPr>
            </a:lvl1pPr>
          </a:lstStyle>
          <a:p>
            <a:r>
              <a:rPr lang="nl-NL"/>
              <a:t>Click to edit Title</a:t>
            </a:r>
          </a:p>
        </p:txBody>
      </p:sp>
      <p:sp>
        <p:nvSpPr>
          <p:cNvPr id="9" name="Text Placeholder 16">
            <a:extLst>
              <a:ext uri="{FF2B5EF4-FFF2-40B4-BE49-F238E27FC236}">
                <a16:creationId xmlns:a16="http://schemas.microsoft.com/office/drawing/2014/main" id="{19AF6AE8-D2B1-4EB5-BBB4-9077B1F7CBEC}"/>
              </a:ext>
            </a:extLst>
          </p:cNvPr>
          <p:cNvSpPr>
            <a:spLocks noGrp="1"/>
          </p:cNvSpPr>
          <p:nvPr>
            <p:ph type="body" sz="quarter" idx="14" hasCustomPrompt="1"/>
          </p:nvPr>
        </p:nvSpPr>
        <p:spPr>
          <a:xfrm>
            <a:off x="457201" y="4114800"/>
            <a:ext cx="4378036" cy="2286000"/>
          </a:xfrm>
          <a:prstGeom prst="rect">
            <a:avLst/>
          </a:prstGeom>
        </p:spPr>
        <p:txBody>
          <a:bodyPr lIns="0" tIns="0" rIns="0" bIns="0"/>
          <a:lstStyle>
            <a:lvl1pPr marL="0" indent="0">
              <a:lnSpc>
                <a:spcPct val="90000"/>
              </a:lnSpc>
              <a:spcBef>
                <a:spcPts val="600"/>
              </a:spcBef>
              <a:spcAft>
                <a:spcPts val="1200"/>
              </a:spcAft>
              <a:buClr>
                <a:schemeClr val="bg1"/>
              </a:buClr>
              <a:buFont typeface="Arial" panose="020B0604020202020204" pitchFamily="34" charset="0"/>
              <a:buNone/>
              <a:defRPr sz="1800" b="0">
                <a:solidFill>
                  <a:schemeClr val="accent1"/>
                </a:solidFill>
              </a:defRPr>
            </a:lvl1pPr>
          </a:lstStyle>
          <a:p>
            <a:pPr lvl="0"/>
            <a:r>
              <a:rPr lang="nl-NL"/>
              <a:t>Click to add text</a:t>
            </a:r>
          </a:p>
        </p:txBody>
      </p:sp>
      <p:sp>
        <p:nvSpPr>
          <p:cNvPr id="14" name="Date Placeholder 2">
            <a:extLst>
              <a:ext uri="{FF2B5EF4-FFF2-40B4-BE49-F238E27FC236}">
                <a16:creationId xmlns:a16="http://schemas.microsoft.com/office/drawing/2014/main" id="{F7EFBD7E-84AE-4193-97A7-6053CA8057AB}"/>
              </a:ext>
            </a:extLst>
          </p:cNvPr>
          <p:cNvSpPr>
            <a:spLocks noGrp="1"/>
          </p:cNvSpPr>
          <p:nvPr>
            <p:ph type="dt" sz="half" idx="10"/>
          </p:nvPr>
        </p:nvSpPr>
        <p:spPr>
          <a:xfrm>
            <a:off x="9067800" y="6446837"/>
            <a:ext cx="1714500" cy="365125"/>
          </a:xfrm>
        </p:spPr>
        <p:txBody>
          <a:bodyPr/>
          <a:lstStyle>
            <a:lvl1pPr>
              <a:defRPr>
                <a:solidFill>
                  <a:srgbClr val="C2C1C1"/>
                </a:solidFill>
              </a:defRPr>
            </a:lvl1pPr>
          </a:lstStyle>
          <a:p>
            <a:fld id="{728B004E-4B0B-4DF1-AA0F-92C7B3BE2D33}" type="datetime3">
              <a:rPr lang="nl-NL" smtClean="0"/>
              <a:t>9/5/23</a:t>
            </a:fld>
            <a:endParaRPr lang="nl-NL"/>
          </a:p>
        </p:txBody>
      </p:sp>
      <p:sp>
        <p:nvSpPr>
          <p:cNvPr id="15" name="Footer Placeholder 3">
            <a:extLst>
              <a:ext uri="{FF2B5EF4-FFF2-40B4-BE49-F238E27FC236}">
                <a16:creationId xmlns:a16="http://schemas.microsoft.com/office/drawing/2014/main" id="{06ED1264-F351-4CA8-9D38-F5167E4E7F62}"/>
              </a:ext>
            </a:extLst>
          </p:cNvPr>
          <p:cNvSpPr>
            <a:spLocks noGrp="1"/>
          </p:cNvSpPr>
          <p:nvPr>
            <p:ph type="ftr" sz="quarter" idx="11"/>
          </p:nvPr>
        </p:nvSpPr>
        <p:spPr>
          <a:xfrm>
            <a:off x="457200" y="6446837"/>
            <a:ext cx="1676400" cy="365125"/>
          </a:xfrm>
        </p:spPr>
        <p:txBody>
          <a:bodyPr/>
          <a:lstStyle>
            <a:lvl1pPr>
              <a:defRPr>
                <a:solidFill>
                  <a:srgbClr val="C2C1C1"/>
                </a:solidFill>
              </a:defRPr>
            </a:lvl1pPr>
          </a:lstStyle>
          <a:p>
            <a:r>
              <a:rPr lang="nl-NL"/>
              <a:t>© Arcadis 2022</a:t>
            </a:r>
          </a:p>
        </p:txBody>
      </p:sp>
      <p:sp>
        <p:nvSpPr>
          <p:cNvPr id="16" name="Slide Number Placeholder 4">
            <a:extLst>
              <a:ext uri="{FF2B5EF4-FFF2-40B4-BE49-F238E27FC236}">
                <a16:creationId xmlns:a16="http://schemas.microsoft.com/office/drawing/2014/main" id="{574CAA3B-8EAA-4562-9B16-819D52DA0A2D}"/>
              </a:ext>
            </a:extLst>
          </p:cNvPr>
          <p:cNvSpPr>
            <a:spLocks noGrp="1"/>
          </p:cNvSpPr>
          <p:nvPr>
            <p:ph type="sldNum" sz="quarter" idx="12"/>
          </p:nvPr>
        </p:nvSpPr>
        <p:spPr>
          <a:xfrm>
            <a:off x="11010900" y="6446837"/>
            <a:ext cx="723900" cy="365125"/>
          </a:xfrm>
        </p:spPr>
        <p:txBody>
          <a:bodyPr/>
          <a:lstStyle>
            <a:lvl1pPr>
              <a:defRPr>
                <a:solidFill>
                  <a:schemeClr val="accent1"/>
                </a:solidFill>
              </a:defRPr>
            </a:lvl1pPr>
          </a:lstStyle>
          <a:p>
            <a:fld id="{2FE63AA4-120D-435A-A130-F49443AF7CBF}" type="slidenum">
              <a:rPr lang="nl-NL" smtClean="0"/>
              <a:pPr/>
              <a:t>‹nr.›</a:t>
            </a:fld>
            <a:endParaRPr lang="nl-NL"/>
          </a:p>
        </p:txBody>
      </p:sp>
      <p:sp>
        <p:nvSpPr>
          <p:cNvPr id="11" name="Text Placeholder 16">
            <a:extLst>
              <a:ext uri="{FF2B5EF4-FFF2-40B4-BE49-F238E27FC236}">
                <a16:creationId xmlns:a16="http://schemas.microsoft.com/office/drawing/2014/main" id="{A2888DD6-4C08-481E-A9EB-9815DF6BFB8D}"/>
              </a:ext>
            </a:extLst>
          </p:cNvPr>
          <p:cNvSpPr>
            <a:spLocks noGrp="1"/>
          </p:cNvSpPr>
          <p:nvPr>
            <p:ph type="body" sz="quarter" idx="16" hasCustomPrompt="1"/>
          </p:nvPr>
        </p:nvSpPr>
        <p:spPr>
          <a:xfrm>
            <a:off x="5285510" y="4114800"/>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nl-NL"/>
              <a:t>Click to add text</a:t>
            </a:r>
          </a:p>
        </p:txBody>
      </p:sp>
      <p:sp>
        <p:nvSpPr>
          <p:cNvPr id="12" name="Text Placeholder 16">
            <a:extLst>
              <a:ext uri="{FF2B5EF4-FFF2-40B4-BE49-F238E27FC236}">
                <a16:creationId xmlns:a16="http://schemas.microsoft.com/office/drawing/2014/main" id="{526F53BF-9DA3-4E25-8DD6-6B726825747D}"/>
              </a:ext>
            </a:extLst>
          </p:cNvPr>
          <p:cNvSpPr>
            <a:spLocks noGrp="1"/>
          </p:cNvSpPr>
          <p:nvPr>
            <p:ph type="body" sz="quarter" idx="17" hasCustomPrompt="1"/>
          </p:nvPr>
        </p:nvSpPr>
        <p:spPr>
          <a:xfrm>
            <a:off x="8115300" y="4114800"/>
            <a:ext cx="266700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nl-NL"/>
              <a:t>Click to add text</a:t>
            </a:r>
          </a:p>
        </p:txBody>
      </p:sp>
      <p:sp>
        <p:nvSpPr>
          <p:cNvPr id="13" name="Text Placeholder 16">
            <a:extLst>
              <a:ext uri="{FF2B5EF4-FFF2-40B4-BE49-F238E27FC236}">
                <a16:creationId xmlns:a16="http://schemas.microsoft.com/office/drawing/2014/main" id="{120E7F6D-CF3A-4D0B-BA18-8D08AD875D50}"/>
              </a:ext>
            </a:extLst>
          </p:cNvPr>
          <p:cNvSpPr>
            <a:spLocks noGrp="1"/>
          </p:cNvSpPr>
          <p:nvPr>
            <p:ph type="body" sz="quarter" idx="18" hasCustomPrompt="1"/>
          </p:nvPr>
        </p:nvSpPr>
        <p:spPr>
          <a:xfrm>
            <a:off x="5285510" y="4572000"/>
            <a:ext cx="2601190" cy="18288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nl-NL"/>
              <a:t>Click to add text</a:t>
            </a:r>
          </a:p>
        </p:txBody>
      </p:sp>
      <p:sp>
        <p:nvSpPr>
          <p:cNvPr id="17" name="Text Placeholder 16">
            <a:extLst>
              <a:ext uri="{FF2B5EF4-FFF2-40B4-BE49-F238E27FC236}">
                <a16:creationId xmlns:a16="http://schemas.microsoft.com/office/drawing/2014/main" id="{2AC39755-8A7B-44F0-ACE0-02BD1FF6F2BB}"/>
              </a:ext>
            </a:extLst>
          </p:cNvPr>
          <p:cNvSpPr>
            <a:spLocks noGrp="1"/>
          </p:cNvSpPr>
          <p:nvPr>
            <p:ph type="body" sz="quarter" idx="19" hasCustomPrompt="1"/>
          </p:nvPr>
        </p:nvSpPr>
        <p:spPr>
          <a:xfrm>
            <a:off x="8115300" y="4572000"/>
            <a:ext cx="2667000" cy="18288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nl-NL"/>
              <a:t>Click to add text</a:t>
            </a:r>
          </a:p>
        </p:txBody>
      </p:sp>
      <p:pic>
        <p:nvPicPr>
          <p:cNvPr id="18" name="Picture 17">
            <a:extLst>
              <a:ext uri="{FF2B5EF4-FFF2-40B4-BE49-F238E27FC236}">
                <a16:creationId xmlns:a16="http://schemas.microsoft.com/office/drawing/2014/main" id="{AB0CEB3C-53C9-4D4F-8FA5-29A28813185A}"/>
              </a:ext>
            </a:extLst>
          </p:cNvPr>
          <p:cNvPicPr>
            <a:picLocks noChangeAspect="1"/>
          </p:cNvPicPr>
          <p:nvPr userDrawn="1"/>
        </p:nvPicPr>
        <p:blipFill>
          <a:blip r:embed="rId2"/>
          <a:stretch>
            <a:fillRect/>
          </a:stretch>
        </p:blipFill>
        <p:spPr>
          <a:xfrm>
            <a:off x="10236200" y="457200"/>
            <a:ext cx="1498600" cy="228631"/>
          </a:xfrm>
          <a:prstGeom prst="rect">
            <a:avLst/>
          </a:prstGeom>
        </p:spPr>
      </p:pic>
    </p:spTree>
    <p:extLst>
      <p:ext uri="{BB962C8B-B14F-4D97-AF65-F5344CB8AC3E}">
        <p14:creationId xmlns:p14="http://schemas.microsoft.com/office/powerpoint/2010/main" val="1490674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lor tint block v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43E271-585A-4BE6-84C9-3787B822945E}"/>
              </a:ext>
            </a:extLst>
          </p:cNvPr>
          <p:cNvSpPr/>
          <p:nvPr userDrawn="1"/>
        </p:nvSpPr>
        <p:spPr>
          <a:xfrm>
            <a:off x="0" y="0"/>
            <a:ext cx="4038600" cy="6857999"/>
          </a:xfrm>
          <a:prstGeom prst="rect">
            <a:avLst/>
          </a:prstGeom>
          <a:solidFill>
            <a:srgbClr val="E7E6E6"/>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4" name="Date Placeholder 2">
            <a:extLst>
              <a:ext uri="{FF2B5EF4-FFF2-40B4-BE49-F238E27FC236}">
                <a16:creationId xmlns:a16="http://schemas.microsoft.com/office/drawing/2014/main" id="{F7EFBD7E-84AE-4193-97A7-6053CA8057AB}"/>
              </a:ext>
            </a:extLst>
          </p:cNvPr>
          <p:cNvSpPr>
            <a:spLocks noGrp="1"/>
          </p:cNvSpPr>
          <p:nvPr>
            <p:ph type="dt" sz="half" idx="10"/>
          </p:nvPr>
        </p:nvSpPr>
        <p:spPr>
          <a:xfrm>
            <a:off x="9067800" y="6446837"/>
            <a:ext cx="1714500" cy="365125"/>
          </a:xfrm>
        </p:spPr>
        <p:txBody>
          <a:bodyPr/>
          <a:lstStyle>
            <a:lvl1pPr>
              <a:defRPr>
                <a:solidFill>
                  <a:srgbClr val="C2C1C1"/>
                </a:solidFill>
              </a:defRPr>
            </a:lvl1pPr>
          </a:lstStyle>
          <a:p>
            <a:fld id="{728B004E-4B0B-4DF1-AA0F-92C7B3BE2D33}" type="datetime3">
              <a:rPr lang="nl-NL" smtClean="0"/>
              <a:t>9/5/23</a:t>
            </a:fld>
            <a:endParaRPr lang="nl-NL"/>
          </a:p>
        </p:txBody>
      </p:sp>
      <p:sp>
        <p:nvSpPr>
          <p:cNvPr id="15" name="Footer Placeholder 3">
            <a:extLst>
              <a:ext uri="{FF2B5EF4-FFF2-40B4-BE49-F238E27FC236}">
                <a16:creationId xmlns:a16="http://schemas.microsoft.com/office/drawing/2014/main" id="{06ED1264-F351-4CA8-9D38-F5167E4E7F62}"/>
              </a:ext>
            </a:extLst>
          </p:cNvPr>
          <p:cNvSpPr>
            <a:spLocks noGrp="1"/>
          </p:cNvSpPr>
          <p:nvPr>
            <p:ph type="ftr" sz="quarter" idx="11"/>
          </p:nvPr>
        </p:nvSpPr>
        <p:spPr>
          <a:xfrm>
            <a:off x="457200" y="6446837"/>
            <a:ext cx="1676400" cy="365125"/>
          </a:xfrm>
        </p:spPr>
        <p:txBody>
          <a:bodyPr/>
          <a:lstStyle>
            <a:lvl1pPr>
              <a:defRPr>
                <a:solidFill>
                  <a:srgbClr val="C2C1C1"/>
                </a:solidFill>
              </a:defRPr>
            </a:lvl1pPr>
          </a:lstStyle>
          <a:p>
            <a:r>
              <a:rPr lang="nl-NL"/>
              <a:t>© Arcadis 2022</a:t>
            </a:r>
          </a:p>
        </p:txBody>
      </p:sp>
      <p:sp>
        <p:nvSpPr>
          <p:cNvPr id="16" name="Slide Number Placeholder 4">
            <a:extLst>
              <a:ext uri="{FF2B5EF4-FFF2-40B4-BE49-F238E27FC236}">
                <a16:creationId xmlns:a16="http://schemas.microsoft.com/office/drawing/2014/main" id="{574CAA3B-8EAA-4562-9B16-819D52DA0A2D}"/>
              </a:ext>
            </a:extLst>
          </p:cNvPr>
          <p:cNvSpPr>
            <a:spLocks noGrp="1"/>
          </p:cNvSpPr>
          <p:nvPr>
            <p:ph type="sldNum" sz="quarter" idx="12"/>
          </p:nvPr>
        </p:nvSpPr>
        <p:spPr>
          <a:xfrm>
            <a:off x="11010900" y="6446837"/>
            <a:ext cx="723900" cy="365125"/>
          </a:xfrm>
        </p:spPr>
        <p:txBody>
          <a:bodyPr/>
          <a:lstStyle>
            <a:lvl1pPr>
              <a:defRPr>
                <a:solidFill>
                  <a:schemeClr val="accent1"/>
                </a:solidFill>
              </a:defRPr>
            </a:lvl1pPr>
          </a:lstStyle>
          <a:p>
            <a:fld id="{2FE63AA4-120D-435A-A130-F49443AF7CBF}" type="slidenum">
              <a:rPr lang="nl-NL" smtClean="0"/>
              <a:pPr/>
              <a:t>‹nr.›</a:t>
            </a:fld>
            <a:endParaRPr lang="nl-NL"/>
          </a:p>
        </p:txBody>
      </p:sp>
      <p:sp>
        <p:nvSpPr>
          <p:cNvPr id="18" name="Title 1">
            <a:extLst>
              <a:ext uri="{FF2B5EF4-FFF2-40B4-BE49-F238E27FC236}">
                <a16:creationId xmlns:a16="http://schemas.microsoft.com/office/drawing/2014/main" id="{81AFEDCA-5DFA-4012-BB79-36C20DA068CA}"/>
              </a:ext>
            </a:extLst>
          </p:cNvPr>
          <p:cNvSpPr>
            <a:spLocks noGrp="1"/>
          </p:cNvSpPr>
          <p:nvPr>
            <p:ph type="title" hasCustomPrompt="1"/>
          </p:nvPr>
        </p:nvSpPr>
        <p:spPr>
          <a:xfrm>
            <a:off x="457201" y="1835726"/>
            <a:ext cx="3366654" cy="1593273"/>
          </a:xfrm>
        </p:spPr>
        <p:txBody>
          <a:bodyPr rIns="90000">
            <a:noAutofit/>
          </a:bodyPr>
          <a:lstStyle>
            <a:lvl1pPr>
              <a:lnSpc>
                <a:spcPct val="90000"/>
              </a:lnSpc>
              <a:defRPr sz="2800">
                <a:solidFill>
                  <a:schemeClr val="accent1"/>
                </a:solidFill>
              </a:defRPr>
            </a:lvl1pPr>
          </a:lstStyle>
          <a:p>
            <a:r>
              <a:rPr lang="nl-NL"/>
              <a:t>Click to edit Title</a:t>
            </a:r>
          </a:p>
        </p:txBody>
      </p:sp>
      <p:sp>
        <p:nvSpPr>
          <p:cNvPr id="19" name="Text Placeholder 16">
            <a:extLst>
              <a:ext uri="{FF2B5EF4-FFF2-40B4-BE49-F238E27FC236}">
                <a16:creationId xmlns:a16="http://schemas.microsoft.com/office/drawing/2014/main" id="{F68EE003-0251-496B-8C8B-76B18E75457C}"/>
              </a:ext>
            </a:extLst>
          </p:cNvPr>
          <p:cNvSpPr>
            <a:spLocks noGrp="1"/>
          </p:cNvSpPr>
          <p:nvPr>
            <p:ph type="body" sz="quarter" idx="14" hasCustomPrompt="1"/>
          </p:nvPr>
        </p:nvSpPr>
        <p:spPr>
          <a:xfrm>
            <a:off x="457200" y="3657600"/>
            <a:ext cx="3366655" cy="1600200"/>
          </a:xfrm>
          <a:prstGeom prst="rect">
            <a:avLst/>
          </a:prstGeom>
        </p:spPr>
        <p:txBody>
          <a:bodyPr lIns="0" tIns="0" rIns="90000" bIns="0"/>
          <a:lstStyle>
            <a:lvl1pPr>
              <a:lnSpc>
                <a:spcPct val="90000"/>
              </a:lnSpc>
              <a:spcBef>
                <a:spcPts val="600"/>
              </a:spcBef>
              <a:spcAft>
                <a:spcPts val="1200"/>
              </a:spcAft>
              <a:defRPr sz="1600" b="0">
                <a:solidFill>
                  <a:schemeClr val="tx1"/>
                </a:solidFill>
              </a:defRPr>
            </a:lvl1pPr>
          </a:lstStyle>
          <a:p>
            <a:pPr lvl="0"/>
            <a:r>
              <a:rPr lang="nl-NL"/>
              <a:t>Click to add text</a:t>
            </a:r>
          </a:p>
        </p:txBody>
      </p:sp>
      <p:sp>
        <p:nvSpPr>
          <p:cNvPr id="3" name="Chart Placeholder 2">
            <a:extLst>
              <a:ext uri="{FF2B5EF4-FFF2-40B4-BE49-F238E27FC236}">
                <a16:creationId xmlns:a16="http://schemas.microsoft.com/office/drawing/2014/main" id="{4FCD446E-D362-46C5-91D6-8B0C743A3773}"/>
              </a:ext>
            </a:extLst>
          </p:cNvPr>
          <p:cNvSpPr>
            <a:spLocks noGrp="1"/>
          </p:cNvSpPr>
          <p:nvPr>
            <p:ph type="chart" sz="quarter" idx="15" hasCustomPrompt="1"/>
          </p:nvPr>
        </p:nvSpPr>
        <p:spPr>
          <a:xfrm>
            <a:off x="4267200" y="914400"/>
            <a:ext cx="7467600" cy="4572000"/>
          </a:xfrm>
          <a:prstGeom prst="rect">
            <a:avLst/>
          </a:prstGeom>
        </p:spPr>
        <p:txBody>
          <a:bodyPr anchor="b">
            <a:normAutofit/>
          </a:bodyPr>
          <a:lstStyle>
            <a:lvl1pPr algn="r">
              <a:defRPr sz="1100" b="1">
                <a:solidFill>
                  <a:schemeClr val="tx2"/>
                </a:solidFill>
              </a:defRPr>
            </a:lvl1pPr>
          </a:lstStyle>
          <a:p>
            <a:r>
              <a:rPr lang="nl-NL"/>
              <a:t>Click to add diagram</a:t>
            </a:r>
          </a:p>
        </p:txBody>
      </p:sp>
      <p:pic>
        <p:nvPicPr>
          <p:cNvPr id="9" name="Picture 8">
            <a:extLst>
              <a:ext uri="{FF2B5EF4-FFF2-40B4-BE49-F238E27FC236}">
                <a16:creationId xmlns:a16="http://schemas.microsoft.com/office/drawing/2014/main" id="{F428C9DA-F3D9-FB47-BFD9-EAA7267167DB}"/>
              </a:ext>
            </a:extLst>
          </p:cNvPr>
          <p:cNvPicPr>
            <a:picLocks noChangeAspect="1"/>
          </p:cNvPicPr>
          <p:nvPr userDrawn="1"/>
        </p:nvPicPr>
        <p:blipFill>
          <a:blip r:embed="rId2"/>
          <a:stretch>
            <a:fillRect/>
          </a:stretch>
        </p:blipFill>
        <p:spPr>
          <a:xfrm>
            <a:off x="10236200" y="457200"/>
            <a:ext cx="1498600" cy="228631"/>
          </a:xfrm>
          <a:prstGeom prst="rect">
            <a:avLst/>
          </a:prstGeom>
        </p:spPr>
      </p:pic>
    </p:spTree>
    <p:extLst>
      <p:ext uri="{BB962C8B-B14F-4D97-AF65-F5344CB8AC3E}">
        <p14:creationId xmlns:p14="http://schemas.microsoft.com/office/powerpoint/2010/main" val="3766223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94B6CA-68F4-4F29-B1B2-5880C39BEBE6}"/>
              </a:ext>
            </a:extLst>
          </p:cNvPr>
          <p:cNvSpPr>
            <a:spLocks noGrp="1"/>
          </p:cNvSpPr>
          <p:nvPr>
            <p:ph type="title" hasCustomPrompt="1"/>
          </p:nvPr>
        </p:nvSpPr>
        <p:spPr>
          <a:xfrm>
            <a:off x="457200" y="2057400"/>
            <a:ext cx="4571999" cy="2743200"/>
          </a:xfrm>
        </p:spPr>
        <p:txBody>
          <a:bodyPr>
            <a:noAutofit/>
          </a:bodyPr>
          <a:lstStyle>
            <a:lvl1pPr>
              <a:lnSpc>
                <a:spcPct val="90000"/>
              </a:lnSpc>
              <a:defRPr sz="4200">
                <a:solidFill>
                  <a:schemeClr val="accent1"/>
                </a:solidFill>
              </a:defRPr>
            </a:lvl1pPr>
          </a:lstStyle>
          <a:p>
            <a:r>
              <a:rPr lang="nl-NL"/>
              <a:t>Click to edit Title</a:t>
            </a:r>
          </a:p>
        </p:txBody>
      </p:sp>
      <p:sp>
        <p:nvSpPr>
          <p:cNvPr id="10" name="Text Placeholder 16">
            <a:extLst>
              <a:ext uri="{FF2B5EF4-FFF2-40B4-BE49-F238E27FC236}">
                <a16:creationId xmlns:a16="http://schemas.microsoft.com/office/drawing/2014/main" id="{7C602180-74AB-4C47-90BF-1DB0B4AE12C0}"/>
              </a:ext>
            </a:extLst>
          </p:cNvPr>
          <p:cNvSpPr>
            <a:spLocks noGrp="1"/>
          </p:cNvSpPr>
          <p:nvPr>
            <p:ph type="body" sz="quarter" idx="14" hasCustomPrompt="1"/>
          </p:nvPr>
        </p:nvSpPr>
        <p:spPr>
          <a:xfrm>
            <a:off x="5257800" y="2057400"/>
            <a:ext cx="6477000" cy="2743200"/>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800" b="0">
                <a:solidFill>
                  <a:schemeClr val="tx1"/>
                </a:solidFill>
              </a:defRPr>
            </a:lvl1pPr>
          </a:lstStyle>
          <a:p>
            <a:pPr lvl="0"/>
            <a:r>
              <a:rPr lang="nl-NL"/>
              <a:t>Click to add text</a:t>
            </a:r>
          </a:p>
        </p:txBody>
      </p:sp>
      <p:sp>
        <p:nvSpPr>
          <p:cNvPr id="14" name="Date Placeholder 2">
            <a:extLst>
              <a:ext uri="{FF2B5EF4-FFF2-40B4-BE49-F238E27FC236}">
                <a16:creationId xmlns:a16="http://schemas.microsoft.com/office/drawing/2014/main" id="{D21A4A63-194D-44EE-8FD5-0DC125F8AD5D}"/>
              </a:ext>
            </a:extLst>
          </p:cNvPr>
          <p:cNvSpPr>
            <a:spLocks noGrp="1"/>
          </p:cNvSpPr>
          <p:nvPr>
            <p:ph type="dt" sz="half" idx="10"/>
          </p:nvPr>
        </p:nvSpPr>
        <p:spPr>
          <a:xfrm>
            <a:off x="9067800" y="6446837"/>
            <a:ext cx="1714500" cy="365125"/>
          </a:xfrm>
        </p:spPr>
        <p:txBody>
          <a:bodyPr/>
          <a:lstStyle>
            <a:lvl1pPr>
              <a:defRPr>
                <a:solidFill>
                  <a:srgbClr val="C2C1C1"/>
                </a:solidFill>
              </a:defRPr>
            </a:lvl1pPr>
          </a:lstStyle>
          <a:p>
            <a:fld id="{728B004E-4B0B-4DF1-AA0F-92C7B3BE2D33}" type="datetime3">
              <a:rPr lang="nl-NL" smtClean="0"/>
              <a:t>9/5/23</a:t>
            </a:fld>
            <a:endParaRPr lang="nl-NL"/>
          </a:p>
        </p:txBody>
      </p:sp>
      <p:sp>
        <p:nvSpPr>
          <p:cNvPr id="15" name="Footer Placeholder 3">
            <a:extLst>
              <a:ext uri="{FF2B5EF4-FFF2-40B4-BE49-F238E27FC236}">
                <a16:creationId xmlns:a16="http://schemas.microsoft.com/office/drawing/2014/main" id="{56F6C28F-5358-4062-88C8-6D4BFC91CABA}"/>
              </a:ext>
            </a:extLst>
          </p:cNvPr>
          <p:cNvSpPr>
            <a:spLocks noGrp="1"/>
          </p:cNvSpPr>
          <p:nvPr>
            <p:ph type="ftr" sz="quarter" idx="11"/>
          </p:nvPr>
        </p:nvSpPr>
        <p:spPr>
          <a:xfrm>
            <a:off x="457200" y="6446837"/>
            <a:ext cx="1676400" cy="365125"/>
          </a:xfrm>
        </p:spPr>
        <p:txBody>
          <a:bodyPr/>
          <a:lstStyle>
            <a:lvl1pPr>
              <a:defRPr>
                <a:solidFill>
                  <a:srgbClr val="C2C1C1"/>
                </a:solidFill>
              </a:defRPr>
            </a:lvl1pPr>
          </a:lstStyle>
          <a:p>
            <a:r>
              <a:rPr lang="nl-NL"/>
              <a:t>© Arcadis 2022</a:t>
            </a:r>
          </a:p>
        </p:txBody>
      </p:sp>
      <p:sp>
        <p:nvSpPr>
          <p:cNvPr id="16" name="Slide Number Placeholder 4">
            <a:extLst>
              <a:ext uri="{FF2B5EF4-FFF2-40B4-BE49-F238E27FC236}">
                <a16:creationId xmlns:a16="http://schemas.microsoft.com/office/drawing/2014/main" id="{8ABEE2D3-61AE-4C81-9A32-FE33D238812B}"/>
              </a:ext>
            </a:extLst>
          </p:cNvPr>
          <p:cNvSpPr>
            <a:spLocks noGrp="1"/>
          </p:cNvSpPr>
          <p:nvPr>
            <p:ph type="sldNum" sz="quarter" idx="12"/>
          </p:nvPr>
        </p:nvSpPr>
        <p:spPr>
          <a:xfrm>
            <a:off x="11010900" y="6446837"/>
            <a:ext cx="723900" cy="365125"/>
          </a:xfrm>
        </p:spPr>
        <p:txBody>
          <a:bodyPr/>
          <a:lstStyle>
            <a:lvl1pPr>
              <a:defRPr>
                <a:solidFill>
                  <a:schemeClr val="accent1"/>
                </a:solidFill>
              </a:defRPr>
            </a:lvl1pPr>
          </a:lstStyle>
          <a:p>
            <a:fld id="{2FE63AA4-120D-435A-A130-F49443AF7CBF}" type="slidenum">
              <a:rPr lang="nl-NL" smtClean="0"/>
              <a:pPr/>
              <a:t>‹nr.›</a:t>
            </a:fld>
            <a:endParaRPr lang="nl-NL"/>
          </a:p>
        </p:txBody>
      </p:sp>
      <p:pic>
        <p:nvPicPr>
          <p:cNvPr id="4" name="Picture 3">
            <a:extLst>
              <a:ext uri="{FF2B5EF4-FFF2-40B4-BE49-F238E27FC236}">
                <a16:creationId xmlns:a16="http://schemas.microsoft.com/office/drawing/2014/main" id="{A0399C13-96FF-4DD8-94E9-6E6C21066F9E}"/>
              </a:ext>
            </a:extLst>
          </p:cNvPr>
          <p:cNvPicPr>
            <a:picLocks noChangeAspect="1"/>
          </p:cNvPicPr>
          <p:nvPr userDrawn="1"/>
        </p:nvPicPr>
        <p:blipFill>
          <a:blip r:embed="rId2"/>
          <a:stretch>
            <a:fillRect/>
          </a:stretch>
        </p:blipFill>
        <p:spPr>
          <a:xfrm>
            <a:off x="10236200" y="457200"/>
            <a:ext cx="1498600" cy="228631"/>
          </a:xfrm>
          <a:prstGeom prst="rect">
            <a:avLst/>
          </a:prstGeom>
        </p:spPr>
      </p:pic>
    </p:spTree>
    <p:extLst>
      <p:ext uri="{BB962C8B-B14F-4D97-AF65-F5344CB8AC3E}">
        <p14:creationId xmlns:p14="http://schemas.microsoft.com/office/powerpoint/2010/main" val="450992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1E2E6-68F9-4B47-93D3-947FED19C9A8}"/>
              </a:ext>
            </a:extLst>
          </p:cNvPr>
          <p:cNvSpPr>
            <a:spLocks noGrp="1"/>
          </p:cNvSpPr>
          <p:nvPr>
            <p:ph type="title" hasCustomPrompt="1"/>
          </p:nvPr>
        </p:nvSpPr>
        <p:spPr/>
        <p:txBody>
          <a:bodyPr/>
          <a:lstStyle>
            <a:lvl1pPr>
              <a:defRPr/>
            </a:lvl1pPr>
          </a:lstStyle>
          <a:p>
            <a:r>
              <a:rPr lang="nl-NL"/>
              <a:t>Single column content slide title</a:t>
            </a:r>
          </a:p>
        </p:txBody>
      </p:sp>
      <p:sp>
        <p:nvSpPr>
          <p:cNvPr id="3" name="Date Placeholder 2">
            <a:extLst>
              <a:ext uri="{FF2B5EF4-FFF2-40B4-BE49-F238E27FC236}">
                <a16:creationId xmlns:a16="http://schemas.microsoft.com/office/drawing/2014/main" id="{4B1FC30F-D90F-4081-84AD-5021EEF2D76B}"/>
              </a:ext>
            </a:extLst>
          </p:cNvPr>
          <p:cNvSpPr>
            <a:spLocks noGrp="1"/>
          </p:cNvSpPr>
          <p:nvPr>
            <p:ph type="dt" sz="half" idx="10"/>
          </p:nvPr>
        </p:nvSpPr>
        <p:spPr/>
        <p:txBody>
          <a:bodyPr/>
          <a:lstStyle/>
          <a:p>
            <a:fld id="{F31E42D4-B472-4D33-8D3D-6F0C0E7887EA}" type="datetime3">
              <a:rPr lang="nl-NL" smtClean="0"/>
              <a:t>9/5/23</a:t>
            </a:fld>
            <a:endParaRPr lang="nl-NL"/>
          </a:p>
        </p:txBody>
      </p:sp>
      <p:sp>
        <p:nvSpPr>
          <p:cNvPr id="4" name="Footer Placeholder 3">
            <a:extLst>
              <a:ext uri="{FF2B5EF4-FFF2-40B4-BE49-F238E27FC236}">
                <a16:creationId xmlns:a16="http://schemas.microsoft.com/office/drawing/2014/main" id="{3F17F31C-C68E-4CC9-99B9-F4A1379589EF}"/>
              </a:ext>
            </a:extLst>
          </p:cNvPr>
          <p:cNvSpPr>
            <a:spLocks noGrp="1"/>
          </p:cNvSpPr>
          <p:nvPr>
            <p:ph type="ftr" sz="quarter" idx="11"/>
          </p:nvPr>
        </p:nvSpPr>
        <p:spPr/>
        <p:txBody>
          <a:bodyPr/>
          <a:lstStyle/>
          <a:p>
            <a:r>
              <a:rPr lang="nl-NL"/>
              <a:t>© Arcadis 2022</a:t>
            </a:r>
          </a:p>
        </p:txBody>
      </p:sp>
      <p:sp>
        <p:nvSpPr>
          <p:cNvPr id="5" name="Slide Number Placeholder 4">
            <a:extLst>
              <a:ext uri="{FF2B5EF4-FFF2-40B4-BE49-F238E27FC236}">
                <a16:creationId xmlns:a16="http://schemas.microsoft.com/office/drawing/2014/main" id="{1946211B-B861-4D47-82A5-98F0465B6F1A}"/>
              </a:ext>
            </a:extLst>
          </p:cNvPr>
          <p:cNvSpPr>
            <a:spLocks noGrp="1"/>
          </p:cNvSpPr>
          <p:nvPr>
            <p:ph type="sldNum" sz="quarter" idx="12"/>
          </p:nvPr>
        </p:nvSpPr>
        <p:spPr/>
        <p:txBody>
          <a:bodyPr/>
          <a:lstStyle/>
          <a:p>
            <a:fld id="{2FE63AA4-120D-435A-A130-F49443AF7CBF}" type="slidenum">
              <a:rPr lang="nl-NL" smtClean="0"/>
              <a:pPr/>
              <a:t>‹nr.›</a:t>
            </a:fld>
            <a:endParaRPr lang="nl-NL"/>
          </a:p>
        </p:txBody>
      </p:sp>
      <p:sp>
        <p:nvSpPr>
          <p:cNvPr id="17" name="Text Placeholder 16">
            <a:extLst>
              <a:ext uri="{FF2B5EF4-FFF2-40B4-BE49-F238E27FC236}">
                <a16:creationId xmlns:a16="http://schemas.microsoft.com/office/drawing/2014/main" id="{298B0F4A-603D-4EE9-86E7-F8ECA1A3CF64}"/>
              </a:ext>
            </a:extLst>
          </p:cNvPr>
          <p:cNvSpPr>
            <a:spLocks noGrp="1"/>
          </p:cNvSpPr>
          <p:nvPr>
            <p:ph type="body" sz="quarter" idx="14" hasCustomPrompt="1"/>
          </p:nvPr>
        </p:nvSpPr>
        <p:spPr>
          <a:xfrm>
            <a:off x="457200" y="1828768"/>
            <a:ext cx="11277600" cy="4572032"/>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None/>
              <a:defRPr sz="1600" b="0">
                <a:solidFill>
                  <a:schemeClr val="tx1"/>
                </a:solidFill>
              </a:defRPr>
            </a:lvl1pPr>
            <a:lvl2pPr marL="540000" indent="-270000">
              <a:spcBef>
                <a:spcPts val="300"/>
              </a:spcBef>
              <a:spcAft>
                <a:spcPts val="600"/>
              </a:spcAft>
              <a:buFont typeface="Arial" panose="020B0604020202020204" pitchFamily="34" charset="0"/>
              <a:buNone/>
              <a:defRPr sz="1600"/>
            </a:lvl2pPr>
          </a:lstStyle>
          <a:p>
            <a:pPr lvl="0"/>
            <a:r>
              <a:rPr lang="nl-NL"/>
              <a:t>Standard Text 16</a:t>
            </a:r>
          </a:p>
          <a:p>
            <a:pPr lvl="0"/>
            <a:r>
              <a:rPr lang="nl-NL"/>
              <a:t>Standard bullet 16</a:t>
            </a:r>
          </a:p>
        </p:txBody>
      </p:sp>
      <p:pic>
        <p:nvPicPr>
          <p:cNvPr id="28" name="Picture 27">
            <a:extLst>
              <a:ext uri="{FF2B5EF4-FFF2-40B4-BE49-F238E27FC236}">
                <a16:creationId xmlns:a16="http://schemas.microsoft.com/office/drawing/2014/main" id="{3D83EFEE-1A28-4845-BE8D-F727C55AD7BC}"/>
              </a:ext>
            </a:extLst>
          </p:cNvPr>
          <p:cNvPicPr>
            <a:picLocks noChangeAspect="1"/>
          </p:cNvPicPr>
          <p:nvPr userDrawn="1"/>
        </p:nvPicPr>
        <p:blipFill>
          <a:blip r:embed="rId2"/>
          <a:stretch>
            <a:fillRect/>
          </a:stretch>
        </p:blipFill>
        <p:spPr>
          <a:xfrm>
            <a:off x="10236200" y="457200"/>
            <a:ext cx="1498600" cy="228631"/>
          </a:xfrm>
          <a:prstGeom prst="rect">
            <a:avLst/>
          </a:prstGeom>
        </p:spPr>
      </p:pic>
    </p:spTree>
    <p:extLst>
      <p:ext uri="{BB962C8B-B14F-4D97-AF65-F5344CB8AC3E}">
        <p14:creationId xmlns:p14="http://schemas.microsoft.com/office/powerpoint/2010/main" val="19309213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ngle column text slide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1E2E6-68F9-4B47-93D3-947FED19C9A8}"/>
              </a:ext>
            </a:extLst>
          </p:cNvPr>
          <p:cNvSpPr>
            <a:spLocks noGrp="1"/>
          </p:cNvSpPr>
          <p:nvPr>
            <p:ph type="title" hasCustomPrompt="1"/>
          </p:nvPr>
        </p:nvSpPr>
        <p:spPr/>
        <p:txBody>
          <a:bodyPr/>
          <a:lstStyle>
            <a:lvl1pPr>
              <a:defRPr/>
            </a:lvl1pPr>
          </a:lstStyle>
          <a:p>
            <a:r>
              <a:rPr lang="nl-NL"/>
              <a:t>Single column content slide title</a:t>
            </a:r>
          </a:p>
        </p:txBody>
      </p:sp>
      <p:sp>
        <p:nvSpPr>
          <p:cNvPr id="3" name="Date Placeholder 2">
            <a:extLst>
              <a:ext uri="{FF2B5EF4-FFF2-40B4-BE49-F238E27FC236}">
                <a16:creationId xmlns:a16="http://schemas.microsoft.com/office/drawing/2014/main" id="{4B1FC30F-D90F-4081-84AD-5021EEF2D76B}"/>
              </a:ext>
            </a:extLst>
          </p:cNvPr>
          <p:cNvSpPr>
            <a:spLocks noGrp="1"/>
          </p:cNvSpPr>
          <p:nvPr>
            <p:ph type="dt" sz="half" idx="10"/>
          </p:nvPr>
        </p:nvSpPr>
        <p:spPr/>
        <p:txBody>
          <a:bodyPr/>
          <a:lstStyle/>
          <a:p>
            <a:fld id="{F31E42D4-B472-4D33-8D3D-6F0C0E7887EA}" type="datetime3">
              <a:rPr lang="nl-NL" smtClean="0"/>
              <a:t>9/5/23</a:t>
            </a:fld>
            <a:endParaRPr lang="nl-NL"/>
          </a:p>
        </p:txBody>
      </p:sp>
      <p:sp>
        <p:nvSpPr>
          <p:cNvPr id="4" name="Footer Placeholder 3">
            <a:extLst>
              <a:ext uri="{FF2B5EF4-FFF2-40B4-BE49-F238E27FC236}">
                <a16:creationId xmlns:a16="http://schemas.microsoft.com/office/drawing/2014/main" id="{3F17F31C-C68E-4CC9-99B9-F4A1379589EF}"/>
              </a:ext>
            </a:extLst>
          </p:cNvPr>
          <p:cNvSpPr>
            <a:spLocks noGrp="1"/>
          </p:cNvSpPr>
          <p:nvPr>
            <p:ph type="ftr" sz="quarter" idx="11"/>
          </p:nvPr>
        </p:nvSpPr>
        <p:spPr/>
        <p:txBody>
          <a:bodyPr/>
          <a:lstStyle/>
          <a:p>
            <a:r>
              <a:rPr lang="nl-NL"/>
              <a:t>© Arcadis 2022</a:t>
            </a:r>
          </a:p>
        </p:txBody>
      </p:sp>
      <p:sp>
        <p:nvSpPr>
          <p:cNvPr id="5" name="Slide Number Placeholder 4">
            <a:extLst>
              <a:ext uri="{FF2B5EF4-FFF2-40B4-BE49-F238E27FC236}">
                <a16:creationId xmlns:a16="http://schemas.microsoft.com/office/drawing/2014/main" id="{1946211B-B861-4D47-82A5-98F0465B6F1A}"/>
              </a:ext>
            </a:extLst>
          </p:cNvPr>
          <p:cNvSpPr>
            <a:spLocks noGrp="1"/>
          </p:cNvSpPr>
          <p:nvPr>
            <p:ph type="sldNum" sz="quarter" idx="12"/>
          </p:nvPr>
        </p:nvSpPr>
        <p:spPr/>
        <p:txBody>
          <a:bodyPr/>
          <a:lstStyle/>
          <a:p>
            <a:fld id="{2FE63AA4-120D-435A-A130-F49443AF7CBF}" type="slidenum">
              <a:rPr lang="nl-NL" smtClean="0"/>
              <a:pPr/>
              <a:t>‹nr.›</a:t>
            </a:fld>
            <a:endParaRPr lang="nl-NL"/>
          </a:p>
        </p:txBody>
      </p:sp>
      <p:sp>
        <p:nvSpPr>
          <p:cNvPr id="17" name="Text Placeholder 16">
            <a:extLst>
              <a:ext uri="{FF2B5EF4-FFF2-40B4-BE49-F238E27FC236}">
                <a16:creationId xmlns:a16="http://schemas.microsoft.com/office/drawing/2014/main" id="{298B0F4A-603D-4EE9-86E7-F8ECA1A3CF64}"/>
              </a:ext>
            </a:extLst>
          </p:cNvPr>
          <p:cNvSpPr>
            <a:spLocks noGrp="1"/>
          </p:cNvSpPr>
          <p:nvPr>
            <p:ph type="body" sz="quarter" idx="14" hasCustomPrompt="1"/>
          </p:nvPr>
        </p:nvSpPr>
        <p:spPr>
          <a:xfrm>
            <a:off x="457200" y="2261996"/>
            <a:ext cx="11277600" cy="4138803"/>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None/>
              <a:defRPr sz="1600" b="0">
                <a:solidFill>
                  <a:schemeClr val="tx1"/>
                </a:solidFill>
              </a:defRPr>
            </a:lvl1pPr>
            <a:lvl2pPr marL="540000" indent="-270000">
              <a:spcBef>
                <a:spcPts val="300"/>
              </a:spcBef>
              <a:spcAft>
                <a:spcPts val="600"/>
              </a:spcAft>
              <a:buFont typeface="Arial" panose="020B0604020202020204" pitchFamily="34" charset="0"/>
              <a:buNone/>
              <a:defRPr sz="1600"/>
            </a:lvl2pPr>
          </a:lstStyle>
          <a:p>
            <a:pPr lvl="0"/>
            <a:r>
              <a:rPr lang="nl-NL"/>
              <a:t>Standard Text 16</a:t>
            </a:r>
          </a:p>
          <a:p>
            <a:pPr lvl="0"/>
            <a:r>
              <a:rPr lang="nl-NL"/>
              <a:t>Standard bullet 16</a:t>
            </a:r>
          </a:p>
        </p:txBody>
      </p:sp>
      <p:pic>
        <p:nvPicPr>
          <p:cNvPr id="28" name="Picture 27">
            <a:extLst>
              <a:ext uri="{FF2B5EF4-FFF2-40B4-BE49-F238E27FC236}">
                <a16:creationId xmlns:a16="http://schemas.microsoft.com/office/drawing/2014/main" id="{3D83EFEE-1A28-4845-BE8D-F727C55AD7BC}"/>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7" name="Text Placeholder 6">
            <a:extLst>
              <a:ext uri="{FF2B5EF4-FFF2-40B4-BE49-F238E27FC236}">
                <a16:creationId xmlns:a16="http://schemas.microsoft.com/office/drawing/2014/main" id="{E4D98ED5-42EF-41C7-B89F-5CEAF9234426}"/>
              </a:ext>
            </a:extLst>
          </p:cNvPr>
          <p:cNvSpPr>
            <a:spLocks noGrp="1"/>
          </p:cNvSpPr>
          <p:nvPr>
            <p:ph type="body" sz="quarter" idx="15" hasCustomPrompt="1"/>
          </p:nvPr>
        </p:nvSpPr>
        <p:spPr>
          <a:xfrm>
            <a:off x="457200" y="1639309"/>
            <a:ext cx="11299825" cy="563563"/>
          </a:xfrm>
          <a:prstGeom prst="rect">
            <a:avLst/>
          </a:prstGeom>
        </p:spPr>
        <p:txBody>
          <a:bodyPr lIns="0" tIns="0" rIns="0" bIns="0"/>
          <a:lstStyle>
            <a:lvl5pPr marL="0" indent="0">
              <a:buNone/>
              <a:defRPr sz="2100" b="1">
                <a:solidFill>
                  <a:schemeClr val="tx1"/>
                </a:solidFill>
              </a:defRPr>
            </a:lvl5pPr>
          </a:lstStyle>
          <a:p>
            <a:pPr lvl="4"/>
            <a:r>
              <a:rPr lang="nl-NL"/>
              <a:t>Subtitle</a:t>
            </a:r>
          </a:p>
        </p:txBody>
      </p:sp>
    </p:spTree>
    <p:extLst>
      <p:ext uri="{BB962C8B-B14F-4D97-AF65-F5344CB8AC3E}">
        <p14:creationId xmlns:p14="http://schemas.microsoft.com/office/powerpoint/2010/main" val="12098996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1E2E6-68F9-4B47-93D3-947FED19C9A8}"/>
              </a:ext>
            </a:extLst>
          </p:cNvPr>
          <p:cNvSpPr>
            <a:spLocks noGrp="1"/>
          </p:cNvSpPr>
          <p:nvPr>
            <p:ph type="title" hasCustomPrompt="1"/>
          </p:nvPr>
        </p:nvSpPr>
        <p:spPr/>
        <p:txBody>
          <a:bodyPr/>
          <a:lstStyle>
            <a:lvl1pPr>
              <a:defRPr/>
            </a:lvl1pPr>
          </a:lstStyle>
          <a:p>
            <a:r>
              <a:rPr lang="nl-NL"/>
              <a:t>Two column content slide title</a:t>
            </a:r>
          </a:p>
        </p:txBody>
      </p:sp>
      <p:sp>
        <p:nvSpPr>
          <p:cNvPr id="3" name="Date Placeholder 2">
            <a:extLst>
              <a:ext uri="{FF2B5EF4-FFF2-40B4-BE49-F238E27FC236}">
                <a16:creationId xmlns:a16="http://schemas.microsoft.com/office/drawing/2014/main" id="{4B1FC30F-D90F-4081-84AD-5021EEF2D76B}"/>
              </a:ext>
            </a:extLst>
          </p:cNvPr>
          <p:cNvSpPr>
            <a:spLocks noGrp="1"/>
          </p:cNvSpPr>
          <p:nvPr>
            <p:ph type="dt" sz="half" idx="10"/>
          </p:nvPr>
        </p:nvSpPr>
        <p:spPr/>
        <p:txBody>
          <a:bodyPr/>
          <a:lstStyle/>
          <a:p>
            <a:fld id="{F31E42D4-B472-4D33-8D3D-6F0C0E7887EA}" type="datetime3">
              <a:rPr lang="nl-NL" smtClean="0"/>
              <a:t>9/5/23</a:t>
            </a:fld>
            <a:endParaRPr lang="nl-NL"/>
          </a:p>
        </p:txBody>
      </p:sp>
      <p:sp>
        <p:nvSpPr>
          <p:cNvPr id="4" name="Footer Placeholder 3">
            <a:extLst>
              <a:ext uri="{FF2B5EF4-FFF2-40B4-BE49-F238E27FC236}">
                <a16:creationId xmlns:a16="http://schemas.microsoft.com/office/drawing/2014/main" id="{3F17F31C-C68E-4CC9-99B9-F4A1379589EF}"/>
              </a:ext>
            </a:extLst>
          </p:cNvPr>
          <p:cNvSpPr>
            <a:spLocks noGrp="1"/>
          </p:cNvSpPr>
          <p:nvPr>
            <p:ph type="ftr" sz="quarter" idx="11"/>
          </p:nvPr>
        </p:nvSpPr>
        <p:spPr/>
        <p:txBody>
          <a:bodyPr/>
          <a:lstStyle/>
          <a:p>
            <a:r>
              <a:rPr lang="nl-NL"/>
              <a:t>© Arcadis 2022</a:t>
            </a:r>
          </a:p>
        </p:txBody>
      </p:sp>
      <p:sp>
        <p:nvSpPr>
          <p:cNvPr id="5" name="Slide Number Placeholder 4">
            <a:extLst>
              <a:ext uri="{FF2B5EF4-FFF2-40B4-BE49-F238E27FC236}">
                <a16:creationId xmlns:a16="http://schemas.microsoft.com/office/drawing/2014/main" id="{1946211B-B861-4D47-82A5-98F0465B6F1A}"/>
              </a:ext>
            </a:extLst>
          </p:cNvPr>
          <p:cNvSpPr>
            <a:spLocks noGrp="1"/>
          </p:cNvSpPr>
          <p:nvPr>
            <p:ph type="sldNum" sz="quarter" idx="12"/>
          </p:nvPr>
        </p:nvSpPr>
        <p:spPr/>
        <p:txBody>
          <a:bodyPr/>
          <a:lstStyle/>
          <a:p>
            <a:fld id="{2FE63AA4-120D-435A-A130-F49443AF7CBF}" type="slidenum">
              <a:rPr lang="nl-NL" smtClean="0"/>
              <a:pPr/>
              <a:t>‹nr.›</a:t>
            </a:fld>
            <a:endParaRPr lang="nl-NL"/>
          </a:p>
        </p:txBody>
      </p:sp>
      <p:sp>
        <p:nvSpPr>
          <p:cNvPr id="17" name="Text Placeholder 16">
            <a:extLst>
              <a:ext uri="{FF2B5EF4-FFF2-40B4-BE49-F238E27FC236}">
                <a16:creationId xmlns:a16="http://schemas.microsoft.com/office/drawing/2014/main" id="{298B0F4A-603D-4EE9-86E7-F8ECA1A3CF64}"/>
              </a:ext>
            </a:extLst>
          </p:cNvPr>
          <p:cNvSpPr>
            <a:spLocks noGrp="1"/>
          </p:cNvSpPr>
          <p:nvPr>
            <p:ph type="body" sz="quarter" idx="14" hasCustomPrompt="1"/>
          </p:nvPr>
        </p:nvSpPr>
        <p:spPr>
          <a:xfrm>
            <a:off x="457200" y="2309018"/>
            <a:ext cx="5524500" cy="4091782"/>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spcBef>
                <a:spcPts val="300"/>
              </a:spcBef>
              <a:spcAft>
                <a:spcPts val="600"/>
              </a:spcAft>
              <a:buFont typeface="Arial" panose="020B0604020202020204" pitchFamily="34" charset="0"/>
              <a:buChar char="−"/>
              <a:defRPr sz="1400"/>
            </a:lvl2pPr>
          </a:lstStyle>
          <a:p>
            <a:pPr lvl="0"/>
            <a:r>
              <a:rPr lang="nl-NL"/>
              <a:t>Standard bullet 14</a:t>
            </a:r>
          </a:p>
          <a:p>
            <a:pPr lvl="1"/>
            <a:r>
              <a:rPr lang="nl-NL"/>
              <a:t>Second level standard bullet 14</a:t>
            </a:r>
          </a:p>
        </p:txBody>
      </p:sp>
      <p:sp>
        <p:nvSpPr>
          <p:cNvPr id="22" name="Text Placeholder 16">
            <a:extLst>
              <a:ext uri="{FF2B5EF4-FFF2-40B4-BE49-F238E27FC236}">
                <a16:creationId xmlns:a16="http://schemas.microsoft.com/office/drawing/2014/main" id="{AD203639-DCA9-4BBA-A1F3-753BF58A052F}"/>
              </a:ext>
            </a:extLst>
          </p:cNvPr>
          <p:cNvSpPr>
            <a:spLocks noGrp="1"/>
          </p:cNvSpPr>
          <p:nvPr>
            <p:ph type="body" sz="quarter" idx="15" hasCustomPrompt="1"/>
          </p:nvPr>
        </p:nvSpPr>
        <p:spPr>
          <a:xfrm>
            <a:off x="457200" y="1842292"/>
            <a:ext cx="5524500" cy="238126"/>
          </a:xfrm>
          <a:prstGeom prst="rect">
            <a:avLst/>
          </a:prstGeom>
        </p:spPr>
        <p:txBody>
          <a:bodyPr lIns="0" tIns="0" rIns="0" bIns="0">
            <a:noAutofit/>
          </a:bodyPr>
          <a:lstStyle>
            <a:lvl1pPr>
              <a:lnSpc>
                <a:spcPct val="90000"/>
              </a:lnSpc>
              <a:spcBef>
                <a:spcPts val="600"/>
              </a:spcBef>
              <a:spcAft>
                <a:spcPts val="1200"/>
              </a:spcAft>
              <a:defRPr sz="1600" b="1">
                <a:solidFill>
                  <a:schemeClr val="accent1"/>
                </a:solidFill>
              </a:defRPr>
            </a:lvl1pPr>
          </a:lstStyle>
          <a:p>
            <a:pPr lvl="0"/>
            <a:r>
              <a:rPr lang="nl-NL"/>
              <a:t>Section title</a:t>
            </a:r>
          </a:p>
        </p:txBody>
      </p:sp>
      <p:sp>
        <p:nvSpPr>
          <p:cNvPr id="23" name="Text Placeholder 16">
            <a:extLst>
              <a:ext uri="{FF2B5EF4-FFF2-40B4-BE49-F238E27FC236}">
                <a16:creationId xmlns:a16="http://schemas.microsoft.com/office/drawing/2014/main" id="{998836C9-68B5-4657-982E-52E03AACC2C6}"/>
              </a:ext>
            </a:extLst>
          </p:cNvPr>
          <p:cNvSpPr>
            <a:spLocks noGrp="1"/>
          </p:cNvSpPr>
          <p:nvPr>
            <p:ph type="body" sz="quarter" idx="16" hasCustomPrompt="1"/>
          </p:nvPr>
        </p:nvSpPr>
        <p:spPr>
          <a:xfrm>
            <a:off x="6210300" y="2309017"/>
            <a:ext cx="5524500" cy="4091781"/>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spcBef>
                <a:spcPts val="300"/>
              </a:spcBef>
              <a:spcAft>
                <a:spcPts val="600"/>
              </a:spcAft>
              <a:buFont typeface="Arial" panose="020B0604020202020204" pitchFamily="34" charset="0"/>
              <a:buChar char="−"/>
              <a:defRPr sz="1400"/>
            </a:lvl2pPr>
          </a:lstStyle>
          <a:p>
            <a:pPr lvl="0"/>
            <a:r>
              <a:rPr lang="nl-NL"/>
              <a:t>Standard bullet 14</a:t>
            </a:r>
          </a:p>
          <a:p>
            <a:pPr lvl="1"/>
            <a:r>
              <a:rPr lang="nl-NL"/>
              <a:t>Second level standard bullet 14</a:t>
            </a:r>
          </a:p>
        </p:txBody>
      </p:sp>
      <p:sp>
        <p:nvSpPr>
          <p:cNvPr id="24" name="Text Placeholder 16">
            <a:extLst>
              <a:ext uri="{FF2B5EF4-FFF2-40B4-BE49-F238E27FC236}">
                <a16:creationId xmlns:a16="http://schemas.microsoft.com/office/drawing/2014/main" id="{A6A9F80A-32AD-4602-AD0E-143DE6B70BA7}"/>
              </a:ext>
            </a:extLst>
          </p:cNvPr>
          <p:cNvSpPr>
            <a:spLocks noGrp="1"/>
          </p:cNvSpPr>
          <p:nvPr>
            <p:ph type="body" sz="quarter" idx="17" hasCustomPrompt="1"/>
          </p:nvPr>
        </p:nvSpPr>
        <p:spPr>
          <a:xfrm>
            <a:off x="6210300" y="1842292"/>
            <a:ext cx="5524500" cy="238126"/>
          </a:xfrm>
          <a:prstGeom prst="rect">
            <a:avLst/>
          </a:prstGeom>
        </p:spPr>
        <p:txBody>
          <a:bodyPr lIns="0" tIns="0" rIns="0" bIns="0">
            <a:noAutofit/>
          </a:bodyPr>
          <a:lstStyle>
            <a:lvl1pPr>
              <a:lnSpc>
                <a:spcPct val="90000"/>
              </a:lnSpc>
              <a:spcBef>
                <a:spcPts val="600"/>
              </a:spcBef>
              <a:spcAft>
                <a:spcPts val="1200"/>
              </a:spcAft>
              <a:defRPr sz="1600" b="1">
                <a:solidFill>
                  <a:schemeClr val="accent1"/>
                </a:solidFill>
              </a:defRPr>
            </a:lvl1pPr>
          </a:lstStyle>
          <a:p>
            <a:pPr lvl="0"/>
            <a:r>
              <a:rPr lang="nl-NL"/>
              <a:t>Section title</a:t>
            </a:r>
          </a:p>
        </p:txBody>
      </p:sp>
      <p:pic>
        <p:nvPicPr>
          <p:cNvPr id="28" name="Picture 27">
            <a:extLst>
              <a:ext uri="{FF2B5EF4-FFF2-40B4-BE49-F238E27FC236}">
                <a16:creationId xmlns:a16="http://schemas.microsoft.com/office/drawing/2014/main" id="{3D83EFEE-1A28-4845-BE8D-F727C55AD7BC}"/>
              </a:ext>
            </a:extLst>
          </p:cNvPr>
          <p:cNvPicPr>
            <a:picLocks noChangeAspect="1"/>
          </p:cNvPicPr>
          <p:nvPr userDrawn="1"/>
        </p:nvPicPr>
        <p:blipFill>
          <a:blip r:embed="rId2"/>
          <a:stretch>
            <a:fillRect/>
          </a:stretch>
        </p:blipFill>
        <p:spPr>
          <a:xfrm>
            <a:off x="10236200" y="457200"/>
            <a:ext cx="1498600" cy="228631"/>
          </a:xfrm>
          <a:prstGeom prst="rect">
            <a:avLst/>
          </a:prstGeom>
        </p:spPr>
      </p:pic>
    </p:spTree>
    <p:extLst>
      <p:ext uri="{BB962C8B-B14F-4D97-AF65-F5344CB8AC3E}">
        <p14:creationId xmlns:p14="http://schemas.microsoft.com/office/powerpoint/2010/main" val="9766326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text slide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1E2E6-68F9-4B47-93D3-947FED19C9A8}"/>
              </a:ext>
            </a:extLst>
          </p:cNvPr>
          <p:cNvSpPr>
            <a:spLocks noGrp="1"/>
          </p:cNvSpPr>
          <p:nvPr>
            <p:ph type="title" hasCustomPrompt="1"/>
          </p:nvPr>
        </p:nvSpPr>
        <p:spPr/>
        <p:txBody>
          <a:bodyPr/>
          <a:lstStyle>
            <a:lvl1pPr>
              <a:defRPr/>
            </a:lvl1pPr>
          </a:lstStyle>
          <a:p>
            <a:r>
              <a:rPr lang="nl-NL"/>
              <a:t>Two column content slide title</a:t>
            </a:r>
          </a:p>
        </p:txBody>
      </p:sp>
      <p:sp>
        <p:nvSpPr>
          <p:cNvPr id="3" name="Date Placeholder 2">
            <a:extLst>
              <a:ext uri="{FF2B5EF4-FFF2-40B4-BE49-F238E27FC236}">
                <a16:creationId xmlns:a16="http://schemas.microsoft.com/office/drawing/2014/main" id="{4B1FC30F-D90F-4081-84AD-5021EEF2D76B}"/>
              </a:ext>
            </a:extLst>
          </p:cNvPr>
          <p:cNvSpPr>
            <a:spLocks noGrp="1"/>
          </p:cNvSpPr>
          <p:nvPr>
            <p:ph type="dt" sz="half" idx="10"/>
          </p:nvPr>
        </p:nvSpPr>
        <p:spPr/>
        <p:txBody>
          <a:bodyPr/>
          <a:lstStyle/>
          <a:p>
            <a:fld id="{F31E42D4-B472-4D33-8D3D-6F0C0E7887EA}" type="datetime3">
              <a:rPr lang="nl-NL" smtClean="0"/>
              <a:t>9/5/23</a:t>
            </a:fld>
            <a:endParaRPr lang="nl-NL"/>
          </a:p>
        </p:txBody>
      </p:sp>
      <p:sp>
        <p:nvSpPr>
          <p:cNvPr id="4" name="Footer Placeholder 3">
            <a:extLst>
              <a:ext uri="{FF2B5EF4-FFF2-40B4-BE49-F238E27FC236}">
                <a16:creationId xmlns:a16="http://schemas.microsoft.com/office/drawing/2014/main" id="{3F17F31C-C68E-4CC9-99B9-F4A1379589EF}"/>
              </a:ext>
            </a:extLst>
          </p:cNvPr>
          <p:cNvSpPr>
            <a:spLocks noGrp="1"/>
          </p:cNvSpPr>
          <p:nvPr>
            <p:ph type="ftr" sz="quarter" idx="11"/>
          </p:nvPr>
        </p:nvSpPr>
        <p:spPr/>
        <p:txBody>
          <a:bodyPr/>
          <a:lstStyle/>
          <a:p>
            <a:r>
              <a:rPr lang="nl-NL"/>
              <a:t>© Arcadis 2022</a:t>
            </a:r>
          </a:p>
        </p:txBody>
      </p:sp>
      <p:sp>
        <p:nvSpPr>
          <p:cNvPr id="5" name="Slide Number Placeholder 4">
            <a:extLst>
              <a:ext uri="{FF2B5EF4-FFF2-40B4-BE49-F238E27FC236}">
                <a16:creationId xmlns:a16="http://schemas.microsoft.com/office/drawing/2014/main" id="{1946211B-B861-4D47-82A5-98F0465B6F1A}"/>
              </a:ext>
            </a:extLst>
          </p:cNvPr>
          <p:cNvSpPr>
            <a:spLocks noGrp="1"/>
          </p:cNvSpPr>
          <p:nvPr>
            <p:ph type="sldNum" sz="quarter" idx="12"/>
          </p:nvPr>
        </p:nvSpPr>
        <p:spPr/>
        <p:txBody>
          <a:bodyPr/>
          <a:lstStyle/>
          <a:p>
            <a:fld id="{2FE63AA4-120D-435A-A130-F49443AF7CBF}" type="slidenum">
              <a:rPr lang="nl-NL" smtClean="0"/>
              <a:pPr/>
              <a:t>‹nr.›</a:t>
            </a:fld>
            <a:endParaRPr lang="nl-NL"/>
          </a:p>
        </p:txBody>
      </p:sp>
      <p:sp>
        <p:nvSpPr>
          <p:cNvPr id="17" name="Text Placeholder 16">
            <a:extLst>
              <a:ext uri="{FF2B5EF4-FFF2-40B4-BE49-F238E27FC236}">
                <a16:creationId xmlns:a16="http://schemas.microsoft.com/office/drawing/2014/main" id="{298B0F4A-603D-4EE9-86E7-F8ECA1A3CF64}"/>
              </a:ext>
            </a:extLst>
          </p:cNvPr>
          <p:cNvSpPr>
            <a:spLocks noGrp="1"/>
          </p:cNvSpPr>
          <p:nvPr>
            <p:ph type="body" sz="quarter" idx="14" hasCustomPrompt="1"/>
          </p:nvPr>
        </p:nvSpPr>
        <p:spPr>
          <a:xfrm>
            <a:off x="457200" y="2743200"/>
            <a:ext cx="5524500" cy="3657600"/>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spcBef>
                <a:spcPts val="300"/>
              </a:spcBef>
              <a:spcAft>
                <a:spcPts val="600"/>
              </a:spcAft>
              <a:buFont typeface="Arial" panose="020B0604020202020204" pitchFamily="34" charset="0"/>
              <a:buChar char="−"/>
              <a:defRPr sz="1400"/>
            </a:lvl2pPr>
          </a:lstStyle>
          <a:p>
            <a:pPr lvl="0"/>
            <a:r>
              <a:rPr lang="nl-NL"/>
              <a:t>Standard bullet 14</a:t>
            </a:r>
          </a:p>
          <a:p>
            <a:pPr lvl="1"/>
            <a:r>
              <a:rPr lang="nl-NL"/>
              <a:t>Second level standard bullet 14</a:t>
            </a:r>
          </a:p>
        </p:txBody>
      </p:sp>
      <p:sp>
        <p:nvSpPr>
          <p:cNvPr id="22" name="Text Placeholder 16">
            <a:extLst>
              <a:ext uri="{FF2B5EF4-FFF2-40B4-BE49-F238E27FC236}">
                <a16:creationId xmlns:a16="http://schemas.microsoft.com/office/drawing/2014/main" id="{AD203639-DCA9-4BBA-A1F3-753BF58A052F}"/>
              </a:ext>
            </a:extLst>
          </p:cNvPr>
          <p:cNvSpPr>
            <a:spLocks noGrp="1"/>
          </p:cNvSpPr>
          <p:nvPr>
            <p:ph type="body" sz="quarter" idx="15" hasCustomPrompt="1"/>
          </p:nvPr>
        </p:nvSpPr>
        <p:spPr>
          <a:xfrm>
            <a:off x="457200" y="2276474"/>
            <a:ext cx="5524500" cy="238126"/>
          </a:xfrm>
          <a:prstGeom prst="rect">
            <a:avLst/>
          </a:prstGeom>
        </p:spPr>
        <p:txBody>
          <a:bodyPr lIns="0" tIns="0" rIns="0" bIns="0">
            <a:noAutofit/>
          </a:bodyPr>
          <a:lstStyle>
            <a:lvl1pPr>
              <a:lnSpc>
                <a:spcPct val="90000"/>
              </a:lnSpc>
              <a:spcBef>
                <a:spcPts val="600"/>
              </a:spcBef>
              <a:spcAft>
                <a:spcPts val="1200"/>
              </a:spcAft>
              <a:defRPr sz="1600" b="1">
                <a:solidFill>
                  <a:schemeClr val="accent1"/>
                </a:solidFill>
              </a:defRPr>
            </a:lvl1pPr>
          </a:lstStyle>
          <a:p>
            <a:pPr lvl="0"/>
            <a:r>
              <a:rPr lang="nl-NL"/>
              <a:t>Section title</a:t>
            </a:r>
          </a:p>
        </p:txBody>
      </p:sp>
      <p:sp>
        <p:nvSpPr>
          <p:cNvPr id="23" name="Text Placeholder 16">
            <a:extLst>
              <a:ext uri="{FF2B5EF4-FFF2-40B4-BE49-F238E27FC236}">
                <a16:creationId xmlns:a16="http://schemas.microsoft.com/office/drawing/2014/main" id="{998836C9-68B5-4657-982E-52E03AACC2C6}"/>
              </a:ext>
            </a:extLst>
          </p:cNvPr>
          <p:cNvSpPr>
            <a:spLocks noGrp="1"/>
          </p:cNvSpPr>
          <p:nvPr>
            <p:ph type="body" sz="quarter" idx="16" hasCustomPrompt="1"/>
          </p:nvPr>
        </p:nvSpPr>
        <p:spPr>
          <a:xfrm>
            <a:off x="6210300" y="2743200"/>
            <a:ext cx="5524500" cy="3657600"/>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spcBef>
                <a:spcPts val="300"/>
              </a:spcBef>
              <a:spcAft>
                <a:spcPts val="600"/>
              </a:spcAft>
              <a:buFont typeface="Arial" panose="020B0604020202020204" pitchFamily="34" charset="0"/>
              <a:buChar char="−"/>
              <a:defRPr sz="1400"/>
            </a:lvl2pPr>
          </a:lstStyle>
          <a:p>
            <a:pPr lvl="0"/>
            <a:r>
              <a:rPr lang="nl-NL"/>
              <a:t>Standard bullet 14</a:t>
            </a:r>
          </a:p>
          <a:p>
            <a:pPr lvl="1"/>
            <a:r>
              <a:rPr lang="nl-NL"/>
              <a:t>Second level standard bullet 14</a:t>
            </a:r>
          </a:p>
        </p:txBody>
      </p:sp>
      <p:sp>
        <p:nvSpPr>
          <p:cNvPr id="24" name="Text Placeholder 16">
            <a:extLst>
              <a:ext uri="{FF2B5EF4-FFF2-40B4-BE49-F238E27FC236}">
                <a16:creationId xmlns:a16="http://schemas.microsoft.com/office/drawing/2014/main" id="{A6A9F80A-32AD-4602-AD0E-143DE6B70BA7}"/>
              </a:ext>
            </a:extLst>
          </p:cNvPr>
          <p:cNvSpPr>
            <a:spLocks noGrp="1"/>
          </p:cNvSpPr>
          <p:nvPr>
            <p:ph type="body" sz="quarter" idx="17" hasCustomPrompt="1"/>
          </p:nvPr>
        </p:nvSpPr>
        <p:spPr>
          <a:xfrm>
            <a:off x="6210300" y="2276474"/>
            <a:ext cx="5524500" cy="238126"/>
          </a:xfrm>
          <a:prstGeom prst="rect">
            <a:avLst/>
          </a:prstGeom>
        </p:spPr>
        <p:txBody>
          <a:bodyPr lIns="0" tIns="0" rIns="0" bIns="0">
            <a:noAutofit/>
          </a:bodyPr>
          <a:lstStyle>
            <a:lvl1pPr>
              <a:lnSpc>
                <a:spcPct val="90000"/>
              </a:lnSpc>
              <a:spcBef>
                <a:spcPts val="600"/>
              </a:spcBef>
              <a:spcAft>
                <a:spcPts val="1200"/>
              </a:spcAft>
              <a:defRPr sz="1600" b="1">
                <a:solidFill>
                  <a:schemeClr val="accent1"/>
                </a:solidFill>
              </a:defRPr>
            </a:lvl1pPr>
          </a:lstStyle>
          <a:p>
            <a:pPr lvl="0"/>
            <a:r>
              <a:rPr lang="nl-NL"/>
              <a:t>Section title</a:t>
            </a:r>
          </a:p>
        </p:txBody>
      </p:sp>
      <p:pic>
        <p:nvPicPr>
          <p:cNvPr id="28" name="Picture 27">
            <a:extLst>
              <a:ext uri="{FF2B5EF4-FFF2-40B4-BE49-F238E27FC236}">
                <a16:creationId xmlns:a16="http://schemas.microsoft.com/office/drawing/2014/main" id="{3D83EFEE-1A28-4845-BE8D-F727C55AD7BC}"/>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12" name="Text Placeholder 6">
            <a:extLst>
              <a:ext uri="{FF2B5EF4-FFF2-40B4-BE49-F238E27FC236}">
                <a16:creationId xmlns:a16="http://schemas.microsoft.com/office/drawing/2014/main" id="{BE54A83D-CF3C-46BA-8276-C326E93ED523}"/>
              </a:ext>
            </a:extLst>
          </p:cNvPr>
          <p:cNvSpPr>
            <a:spLocks noGrp="1"/>
          </p:cNvSpPr>
          <p:nvPr>
            <p:ph type="body" sz="quarter" idx="18" hasCustomPrompt="1"/>
          </p:nvPr>
        </p:nvSpPr>
        <p:spPr>
          <a:xfrm>
            <a:off x="457200" y="1639309"/>
            <a:ext cx="11299825" cy="563563"/>
          </a:xfrm>
          <a:prstGeom prst="rect">
            <a:avLst/>
          </a:prstGeom>
        </p:spPr>
        <p:txBody>
          <a:bodyPr lIns="0" tIns="0" rIns="0" bIns="0"/>
          <a:lstStyle>
            <a:lvl5pPr marL="0" indent="0">
              <a:buNone/>
              <a:defRPr sz="2100" b="1"/>
            </a:lvl5pPr>
          </a:lstStyle>
          <a:p>
            <a:pPr lvl="4"/>
            <a:r>
              <a:rPr lang="nl-NL"/>
              <a:t>Subtitle</a:t>
            </a:r>
          </a:p>
        </p:txBody>
      </p:sp>
    </p:spTree>
    <p:extLst>
      <p:ext uri="{BB962C8B-B14F-4D97-AF65-F5344CB8AC3E}">
        <p14:creationId xmlns:p14="http://schemas.microsoft.com/office/powerpoint/2010/main" val="14440088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lumn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1E2E6-68F9-4B47-93D3-947FED19C9A8}"/>
              </a:ext>
            </a:extLst>
          </p:cNvPr>
          <p:cNvSpPr>
            <a:spLocks noGrp="1"/>
          </p:cNvSpPr>
          <p:nvPr>
            <p:ph type="title" hasCustomPrompt="1"/>
          </p:nvPr>
        </p:nvSpPr>
        <p:spPr/>
        <p:txBody>
          <a:bodyPr/>
          <a:lstStyle>
            <a:lvl1pPr>
              <a:defRPr/>
            </a:lvl1pPr>
          </a:lstStyle>
          <a:p>
            <a:r>
              <a:rPr lang="nl-NL"/>
              <a:t>Three column content slide title</a:t>
            </a:r>
          </a:p>
        </p:txBody>
      </p:sp>
      <p:sp>
        <p:nvSpPr>
          <p:cNvPr id="3" name="Date Placeholder 2">
            <a:extLst>
              <a:ext uri="{FF2B5EF4-FFF2-40B4-BE49-F238E27FC236}">
                <a16:creationId xmlns:a16="http://schemas.microsoft.com/office/drawing/2014/main" id="{4B1FC30F-D90F-4081-84AD-5021EEF2D76B}"/>
              </a:ext>
            </a:extLst>
          </p:cNvPr>
          <p:cNvSpPr>
            <a:spLocks noGrp="1"/>
          </p:cNvSpPr>
          <p:nvPr>
            <p:ph type="dt" sz="half" idx="10"/>
          </p:nvPr>
        </p:nvSpPr>
        <p:spPr/>
        <p:txBody>
          <a:bodyPr/>
          <a:lstStyle/>
          <a:p>
            <a:fld id="{F31E42D4-B472-4D33-8D3D-6F0C0E7887EA}" type="datetime3">
              <a:rPr lang="nl-NL" smtClean="0"/>
              <a:t>9/5/23</a:t>
            </a:fld>
            <a:endParaRPr lang="nl-NL"/>
          </a:p>
        </p:txBody>
      </p:sp>
      <p:sp>
        <p:nvSpPr>
          <p:cNvPr id="4" name="Footer Placeholder 3">
            <a:extLst>
              <a:ext uri="{FF2B5EF4-FFF2-40B4-BE49-F238E27FC236}">
                <a16:creationId xmlns:a16="http://schemas.microsoft.com/office/drawing/2014/main" id="{3F17F31C-C68E-4CC9-99B9-F4A1379589EF}"/>
              </a:ext>
            </a:extLst>
          </p:cNvPr>
          <p:cNvSpPr>
            <a:spLocks noGrp="1"/>
          </p:cNvSpPr>
          <p:nvPr>
            <p:ph type="ftr" sz="quarter" idx="11"/>
          </p:nvPr>
        </p:nvSpPr>
        <p:spPr/>
        <p:txBody>
          <a:bodyPr/>
          <a:lstStyle/>
          <a:p>
            <a:r>
              <a:rPr lang="nl-NL"/>
              <a:t>© Arcadis 2022</a:t>
            </a:r>
          </a:p>
        </p:txBody>
      </p:sp>
      <p:sp>
        <p:nvSpPr>
          <p:cNvPr id="5" name="Slide Number Placeholder 4">
            <a:extLst>
              <a:ext uri="{FF2B5EF4-FFF2-40B4-BE49-F238E27FC236}">
                <a16:creationId xmlns:a16="http://schemas.microsoft.com/office/drawing/2014/main" id="{1946211B-B861-4D47-82A5-98F0465B6F1A}"/>
              </a:ext>
            </a:extLst>
          </p:cNvPr>
          <p:cNvSpPr>
            <a:spLocks noGrp="1"/>
          </p:cNvSpPr>
          <p:nvPr>
            <p:ph type="sldNum" sz="quarter" idx="12"/>
          </p:nvPr>
        </p:nvSpPr>
        <p:spPr/>
        <p:txBody>
          <a:bodyPr/>
          <a:lstStyle/>
          <a:p>
            <a:fld id="{2FE63AA4-120D-435A-A130-F49443AF7CBF}" type="slidenum">
              <a:rPr lang="nl-NL" smtClean="0"/>
              <a:pPr/>
              <a:t>‹nr.›</a:t>
            </a:fld>
            <a:endParaRPr lang="nl-NL"/>
          </a:p>
        </p:txBody>
      </p:sp>
      <p:sp>
        <p:nvSpPr>
          <p:cNvPr id="17" name="Text Placeholder 16">
            <a:extLst>
              <a:ext uri="{FF2B5EF4-FFF2-40B4-BE49-F238E27FC236}">
                <a16:creationId xmlns:a16="http://schemas.microsoft.com/office/drawing/2014/main" id="{298B0F4A-603D-4EE9-86E7-F8ECA1A3CF64}"/>
              </a:ext>
            </a:extLst>
          </p:cNvPr>
          <p:cNvSpPr>
            <a:spLocks noGrp="1"/>
          </p:cNvSpPr>
          <p:nvPr>
            <p:ph type="body" sz="quarter" idx="14" hasCustomPrompt="1"/>
          </p:nvPr>
        </p:nvSpPr>
        <p:spPr>
          <a:xfrm>
            <a:off x="457200" y="2300520"/>
            <a:ext cx="3581400" cy="4100279"/>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spcBef>
                <a:spcPts val="300"/>
              </a:spcBef>
              <a:spcAft>
                <a:spcPts val="600"/>
              </a:spcAft>
              <a:buFont typeface="Arial" panose="020B0604020202020204" pitchFamily="34" charset="0"/>
              <a:buChar char="−"/>
              <a:defRPr/>
            </a:lvl2pPr>
          </a:lstStyle>
          <a:p>
            <a:pPr lvl="0"/>
            <a:r>
              <a:rPr lang="nl-NL"/>
              <a:t>Standard bullet 14</a:t>
            </a:r>
          </a:p>
          <a:p>
            <a:pPr lvl="1"/>
            <a:r>
              <a:rPr lang="nl-NL"/>
              <a:t>Second level standard bullet 14</a:t>
            </a:r>
          </a:p>
        </p:txBody>
      </p:sp>
      <p:sp>
        <p:nvSpPr>
          <p:cNvPr id="22" name="Text Placeholder 16">
            <a:extLst>
              <a:ext uri="{FF2B5EF4-FFF2-40B4-BE49-F238E27FC236}">
                <a16:creationId xmlns:a16="http://schemas.microsoft.com/office/drawing/2014/main" id="{AD203639-DCA9-4BBA-A1F3-753BF58A052F}"/>
              </a:ext>
            </a:extLst>
          </p:cNvPr>
          <p:cNvSpPr>
            <a:spLocks noGrp="1"/>
          </p:cNvSpPr>
          <p:nvPr>
            <p:ph type="body" sz="quarter" idx="15" hasCustomPrompt="1"/>
          </p:nvPr>
        </p:nvSpPr>
        <p:spPr>
          <a:xfrm>
            <a:off x="457200" y="1833795"/>
            <a:ext cx="3581400" cy="238125"/>
          </a:xfrm>
          <a:prstGeom prst="rect">
            <a:avLst/>
          </a:prstGeom>
        </p:spPr>
        <p:txBody>
          <a:bodyPr lIns="0" tIns="0" rIns="0" bIns="0">
            <a:noAutofit/>
          </a:bodyPr>
          <a:lstStyle>
            <a:lvl1pPr>
              <a:lnSpc>
                <a:spcPct val="90000"/>
              </a:lnSpc>
              <a:spcBef>
                <a:spcPts val="600"/>
              </a:spcBef>
              <a:spcAft>
                <a:spcPts val="1200"/>
              </a:spcAft>
              <a:defRPr sz="1600" b="1">
                <a:solidFill>
                  <a:schemeClr val="accent1"/>
                </a:solidFill>
              </a:defRPr>
            </a:lvl1pPr>
          </a:lstStyle>
          <a:p>
            <a:pPr lvl="0"/>
            <a:r>
              <a:rPr lang="nl-NL"/>
              <a:t>Section title</a:t>
            </a:r>
          </a:p>
        </p:txBody>
      </p:sp>
      <p:sp>
        <p:nvSpPr>
          <p:cNvPr id="23" name="Text Placeholder 16">
            <a:extLst>
              <a:ext uri="{FF2B5EF4-FFF2-40B4-BE49-F238E27FC236}">
                <a16:creationId xmlns:a16="http://schemas.microsoft.com/office/drawing/2014/main" id="{998836C9-68B5-4657-982E-52E03AACC2C6}"/>
              </a:ext>
            </a:extLst>
          </p:cNvPr>
          <p:cNvSpPr>
            <a:spLocks noGrp="1"/>
          </p:cNvSpPr>
          <p:nvPr>
            <p:ph type="body" sz="quarter" idx="16" hasCustomPrompt="1"/>
          </p:nvPr>
        </p:nvSpPr>
        <p:spPr>
          <a:xfrm>
            <a:off x="4267200" y="2300520"/>
            <a:ext cx="3581400" cy="4100279"/>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spcBef>
                <a:spcPts val="300"/>
              </a:spcBef>
              <a:spcAft>
                <a:spcPts val="600"/>
              </a:spcAft>
              <a:buFont typeface="Arial" panose="020B0604020202020204" pitchFamily="34" charset="0"/>
              <a:buChar char="−"/>
              <a:defRPr/>
            </a:lvl2pPr>
          </a:lstStyle>
          <a:p>
            <a:pPr lvl="0"/>
            <a:r>
              <a:rPr lang="nl-NL"/>
              <a:t>Standard bullet 14</a:t>
            </a:r>
          </a:p>
          <a:p>
            <a:pPr lvl="1"/>
            <a:r>
              <a:rPr lang="nl-NL"/>
              <a:t>Second level standard bullet 14</a:t>
            </a:r>
          </a:p>
        </p:txBody>
      </p:sp>
      <p:sp>
        <p:nvSpPr>
          <p:cNvPr id="24" name="Text Placeholder 16">
            <a:extLst>
              <a:ext uri="{FF2B5EF4-FFF2-40B4-BE49-F238E27FC236}">
                <a16:creationId xmlns:a16="http://schemas.microsoft.com/office/drawing/2014/main" id="{A6A9F80A-32AD-4602-AD0E-143DE6B70BA7}"/>
              </a:ext>
            </a:extLst>
          </p:cNvPr>
          <p:cNvSpPr>
            <a:spLocks noGrp="1"/>
          </p:cNvSpPr>
          <p:nvPr>
            <p:ph type="body" sz="quarter" idx="17" hasCustomPrompt="1"/>
          </p:nvPr>
        </p:nvSpPr>
        <p:spPr>
          <a:xfrm>
            <a:off x="4267200" y="1833795"/>
            <a:ext cx="3581400" cy="238125"/>
          </a:xfrm>
          <a:prstGeom prst="rect">
            <a:avLst/>
          </a:prstGeom>
        </p:spPr>
        <p:txBody>
          <a:bodyPr lIns="0" tIns="0" rIns="0" bIns="0">
            <a:noAutofit/>
          </a:bodyPr>
          <a:lstStyle>
            <a:lvl1pPr>
              <a:lnSpc>
                <a:spcPct val="90000"/>
              </a:lnSpc>
              <a:spcBef>
                <a:spcPts val="600"/>
              </a:spcBef>
              <a:spcAft>
                <a:spcPts val="1200"/>
              </a:spcAft>
              <a:defRPr sz="1600" b="1">
                <a:solidFill>
                  <a:schemeClr val="accent1"/>
                </a:solidFill>
              </a:defRPr>
            </a:lvl1pPr>
          </a:lstStyle>
          <a:p>
            <a:pPr lvl="0"/>
            <a:r>
              <a:rPr lang="nl-NL"/>
              <a:t>Section title</a:t>
            </a:r>
          </a:p>
        </p:txBody>
      </p:sp>
      <p:sp>
        <p:nvSpPr>
          <p:cNvPr id="25" name="Text Placeholder 16">
            <a:extLst>
              <a:ext uri="{FF2B5EF4-FFF2-40B4-BE49-F238E27FC236}">
                <a16:creationId xmlns:a16="http://schemas.microsoft.com/office/drawing/2014/main" id="{134F5A69-A25D-405C-AD1C-37A59E633A0B}"/>
              </a:ext>
            </a:extLst>
          </p:cNvPr>
          <p:cNvSpPr>
            <a:spLocks noGrp="1"/>
          </p:cNvSpPr>
          <p:nvPr>
            <p:ph type="body" sz="quarter" idx="18" hasCustomPrompt="1"/>
          </p:nvPr>
        </p:nvSpPr>
        <p:spPr>
          <a:xfrm>
            <a:off x="8115300" y="2300521"/>
            <a:ext cx="3581400" cy="4100278"/>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spcBef>
                <a:spcPts val="300"/>
              </a:spcBef>
              <a:spcAft>
                <a:spcPts val="600"/>
              </a:spcAft>
              <a:buFont typeface="Arial" panose="020B0604020202020204" pitchFamily="34" charset="0"/>
              <a:buChar char="−"/>
              <a:defRPr/>
            </a:lvl2pPr>
          </a:lstStyle>
          <a:p>
            <a:pPr lvl="0"/>
            <a:r>
              <a:rPr lang="nl-NL"/>
              <a:t>Standard bullet 14</a:t>
            </a:r>
          </a:p>
          <a:p>
            <a:pPr lvl="1"/>
            <a:r>
              <a:rPr lang="nl-NL"/>
              <a:t>Second level standard bullet 14</a:t>
            </a:r>
          </a:p>
        </p:txBody>
      </p:sp>
      <p:sp>
        <p:nvSpPr>
          <p:cNvPr id="26" name="Text Placeholder 16">
            <a:extLst>
              <a:ext uri="{FF2B5EF4-FFF2-40B4-BE49-F238E27FC236}">
                <a16:creationId xmlns:a16="http://schemas.microsoft.com/office/drawing/2014/main" id="{72B29582-9D7B-409D-8BAF-67D6EDE8B4F1}"/>
              </a:ext>
            </a:extLst>
          </p:cNvPr>
          <p:cNvSpPr>
            <a:spLocks noGrp="1"/>
          </p:cNvSpPr>
          <p:nvPr>
            <p:ph type="body" sz="quarter" idx="19" hasCustomPrompt="1"/>
          </p:nvPr>
        </p:nvSpPr>
        <p:spPr>
          <a:xfrm>
            <a:off x="8115300" y="1833795"/>
            <a:ext cx="3581400" cy="238125"/>
          </a:xfrm>
          <a:prstGeom prst="rect">
            <a:avLst/>
          </a:prstGeom>
        </p:spPr>
        <p:txBody>
          <a:bodyPr lIns="0" tIns="0" rIns="0" bIns="0">
            <a:noAutofit/>
          </a:bodyPr>
          <a:lstStyle>
            <a:lvl1pPr>
              <a:lnSpc>
                <a:spcPct val="90000"/>
              </a:lnSpc>
              <a:spcBef>
                <a:spcPts val="600"/>
              </a:spcBef>
              <a:spcAft>
                <a:spcPts val="1200"/>
              </a:spcAft>
              <a:defRPr sz="1600" b="1">
                <a:solidFill>
                  <a:schemeClr val="accent1"/>
                </a:solidFill>
              </a:defRPr>
            </a:lvl1pPr>
          </a:lstStyle>
          <a:p>
            <a:pPr lvl="0"/>
            <a:r>
              <a:rPr lang="nl-NL"/>
              <a:t>Section title</a:t>
            </a:r>
          </a:p>
        </p:txBody>
      </p:sp>
      <p:pic>
        <p:nvPicPr>
          <p:cNvPr id="28" name="Picture 27">
            <a:extLst>
              <a:ext uri="{FF2B5EF4-FFF2-40B4-BE49-F238E27FC236}">
                <a16:creationId xmlns:a16="http://schemas.microsoft.com/office/drawing/2014/main" id="{3D83EFEE-1A28-4845-BE8D-F727C55AD7BC}"/>
              </a:ext>
            </a:extLst>
          </p:cNvPr>
          <p:cNvPicPr>
            <a:picLocks noChangeAspect="1"/>
          </p:cNvPicPr>
          <p:nvPr userDrawn="1"/>
        </p:nvPicPr>
        <p:blipFill>
          <a:blip r:embed="rId2"/>
          <a:stretch>
            <a:fillRect/>
          </a:stretch>
        </p:blipFill>
        <p:spPr>
          <a:xfrm>
            <a:off x="10236200" y="457200"/>
            <a:ext cx="1498600" cy="228631"/>
          </a:xfrm>
          <a:prstGeom prst="rect">
            <a:avLst/>
          </a:prstGeom>
        </p:spPr>
      </p:pic>
    </p:spTree>
    <p:extLst>
      <p:ext uri="{BB962C8B-B14F-4D97-AF65-F5344CB8AC3E}">
        <p14:creationId xmlns:p14="http://schemas.microsoft.com/office/powerpoint/2010/main" val="33258224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column text slide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1E2E6-68F9-4B47-93D3-947FED19C9A8}"/>
              </a:ext>
            </a:extLst>
          </p:cNvPr>
          <p:cNvSpPr>
            <a:spLocks noGrp="1"/>
          </p:cNvSpPr>
          <p:nvPr>
            <p:ph type="title" hasCustomPrompt="1"/>
          </p:nvPr>
        </p:nvSpPr>
        <p:spPr/>
        <p:txBody>
          <a:bodyPr/>
          <a:lstStyle>
            <a:lvl1pPr>
              <a:defRPr/>
            </a:lvl1pPr>
          </a:lstStyle>
          <a:p>
            <a:r>
              <a:rPr lang="nl-NL"/>
              <a:t>Three column content slide title</a:t>
            </a:r>
          </a:p>
        </p:txBody>
      </p:sp>
      <p:sp>
        <p:nvSpPr>
          <p:cNvPr id="3" name="Date Placeholder 2">
            <a:extLst>
              <a:ext uri="{FF2B5EF4-FFF2-40B4-BE49-F238E27FC236}">
                <a16:creationId xmlns:a16="http://schemas.microsoft.com/office/drawing/2014/main" id="{4B1FC30F-D90F-4081-84AD-5021EEF2D76B}"/>
              </a:ext>
            </a:extLst>
          </p:cNvPr>
          <p:cNvSpPr>
            <a:spLocks noGrp="1"/>
          </p:cNvSpPr>
          <p:nvPr>
            <p:ph type="dt" sz="half" idx="10"/>
          </p:nvPr>
        </p:nvSpPr>
        <p:spPr/>
        <p:txBody>
          <a:bodyPr/>
          <a:lstStyle/>
          <a:p>
            <a:fld id="{F31E42D4-B472-4D33-8D3D-6F0C0E7887EA}" type="datetime3">
              <a:rPr lang="nl-NL" smtClean="0"/>
              <a:t>9/5/23</a:t>
            </a:fld>
            <a:endParaRPr lang="nl-NL"/>
          </a:p>
        </p:txBody>
      </p:sp>
      <p:sp>
        <p:nvSpPr>
          <p:cNvPr id="4" name="Footer Placeholder 3">
            <a:extLst>
              <a:ext uri="{FF2B5EF4-FFF2-40B4-BE49-F238E27FC236}">
                <a16:creationId xmlns:a16="http://schemas.microsoft.com/office/drawing/2014/main" id="{3F17F31C-C68E-4CC9-99B9-F4A1379589EF}"/>
              </a:ext>
            </a:extLst>
          </p:cNvPr>
          <p:cNvSpPr>
            <a:spLocks noGrp="1"/>
          </p:cNvSpPr>
          <p:nvPr>
            <p:ph type="ftr" sz="quarter" idx="11"/>
          </p:nvPr>
        </p:nvSpPr>
        <p:spPr/>
        <p:txBody>
          <a:bodyPr/>
          <a:lstStyle/>
          <a:p>
            <a:r>
              <a:rPr lang="nl-NL"/>
              <a:t>© Arcadis 2022</a:t>
            </a:r>
          </a:p>
        </p:txBody>
      </p:sp>
      <p:sp>
        <p:nvSpPr>
          <p:cNvPr id="5" name="Slide Number Placeholder 4">
            <a:extLst>
              <a:ext uri="{FF2B5EF4-FFF2-40B4-BE49-F238E27FC236}">
                <a16:creationId xmlns:a16="http://schemas.microsoft.com/office/drawing/2014/main" id="{1946211B-B861-4D47-82A5-98F0465B6F1A}"/>
              </a:ext>
            </a:extLst>
          </p:cNvPr>
          <p:cNvSpPr>
            <a:spLocks noGrp="1"/>
          </p:cNvSpPr>
          <p:nvPr>
            <p:ph type="sldNum" sz="quarter" idx="12"/>
          </p:nvPr>
        </p:nvSpPr>
        <p:spPr/>
        <p:txBody>
          <a:bodyPr/>
          <a:lstStyle/>
          <a:p>
            <a:fld id="{2FE63AA4-120D-435A-A130-F49443AF7CBF}" type="slidenum">
              <a:rPr lang="nl-NL" smtClean="0"/>
              <a:pPr/>
              <a:t>‹nr.›</a:t>
            </a:fld>
            <a:endParaRPr lang="nl-NL"/>
          </a:p>
        </p:txBody>
      </p:sp>
      <p:sp>
        <p:nvSpPr>
          <p:cNvPr id="17" name="Text Placeholder 16">
            <a:extLst>
              <a:ext uri="{FF2B5EF4-FFF2-40B4-BE49-F238E27FC236}">
                <a16:creationId xmlns:a16="http://schemas.microsoft.com/office/drawing/2014/main" id="{298B0F4A-603D-4EE9-86E7-F8ECA1A3CF64}"/>
              </a:ext>
            </a:extLst>
          </p:cNvPr>
          <p:cNvSpPr>
            <a:spLocks noGrp="1"/>
          </p:cNvSpPr>
          <p:nvPr>
            <p:ph type="body" sz="quarter" idx="14" hasCustomPrompt="1"/>
          </p:nvPr>
        </p:nvSpPr>
        <p:spPr>
          <a:xfrm>
            <a:off x="457200" y="2743200"/>
            <a:ext cx="3581400" cy="3657600"/>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spcBef>
                <a:spcPts val="300"/>
              </a:spcBef>
              <a:spcAft>
                <a:spcPts val="600"/>
              </a:spcAft>
              <a:buFont typeface="Arial" panose="020B0604020202020204" pitchFamily="34" charset="0"/>
              <a:buChar char="−"/>
              <a:defRPr/>
            </a:lvl2pPr>
          </a:lstStyle>
          <a:p>
            <a:pPr lvl="0"/>
            <a:r>
              <a:rPr lang="nl-NL"/>
              <a:t>Standard bullet 14</a:t>
            </a:r>
          </a:p>
          <a:p>
            <a:pPr lvl="1"/>
            <a:r>
              <a:rPr lang="nl-NL"/>
              <a:t>Second level standard bullet 14</a:t>
            </a:r>
          </a:p>
        </p:txBody>
      </p:sp>
      <p:sp>
        <p:nvSpPr>
          <p:cNvPr id="22" name="Text Placeholder 16">
            <a:extLst>
              <a:ext uri="{FF2B5EF4-FFF2-40B4-BE49-F238E27FC236}">
                <a16:creationId xmlns:a16="http://schemas.microsoft.com/office/drawing/2014/main" id="{AD203639-DCA9-4BBA-A1F3-753BF58A052F}"/>
              </a:ext>
            </a:extLst>
          </p:cNvPr>
          <p:cNvSpPr>
            <a:spLocks noGrp="1"/>
          </p:cNvSpPr>
          <p:nvPr>
            <p:ph type="body" sz="quarter" idx="15" hasCustomPrompt="1"/>
          </p:nvPr>
        </p:nvSpPr>
        <p:spPr>
          <a:xfrm>
            <a:off x="457200" y="2276474"/>
            <a:ext cx="3581400" cy="238125"/>
          </a:xfrm>
          <a:prstGeom prst="rect">
            <a:avLst/>
          </a:prstGeom>
        </p:spPr>
        <p:txBody>
          <a:bodyPr lIns="0" tIns="0" rIns="0" bIns="0">
            <a:noAutofit/>
          </a:bodyPr>
          <a:lstStyle>
            <a:lvl1pPr>
              <a:lnSpc>
                <a:spcPct val="90000"/>
              </a:lnSpc>
              <a:spcBef>
                <a:spcPts val="600"/>
              </a:spcBef>
              <a:spcAft>
                <a:spcPts val="1200"/>
              </a:spcAft>
              <a:defRPr sz="1600" b="1">
                <a:solidFill>
                  <a:schemeClr val="accent1"/>
                </a:solidFill>
              </a:defRPr>
            </a:lvl1pPr>
          </a:lstStyle>
          <a:p>
            <a:pPr lvl="0"/>
            <a:r>
              <a:rPr lang="nl-NL"/>
              <a:t>Section title</a:t>
            </a:r>
          </a:p>
        </p:txBody>
      </p:sp>
      <p:sp>
        <p:nvSpPr>
          <p:cNvPr id="23" name="Text Placeholder 16">
            <a:extLst>
              <a:ext uri="{FF2B5EF4-FFF2-40B4-BE49-F238E27FC236}">
                <a16:creationId xmlns:a16="http://schemas.microsoft.com/office/drawing/2014/main" id="{998836C9-68B5-4657-982E-52E03AACC2C6}"/>
              </a:ext>
            </a:extLst>
          </p:cNvPr>
          <p:cNvSpPr>
            <a:spLocks noGrp="1"/>
          </p:cNvSpPr>
          <p:nvPr>
            <p:ph type="body" sz="quarter" idx="16" hasCustomPrompt="1"/>
          </p:nvPr>
        </p:nvSpPr>
        <p:spPr>
          <a:xfrm>
            <a:off x="4267200" y="2743199"/>
            <a:ext cx="3581400" cy="3657599"/>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spcBef>
                <a:spcPts val="300"/>
              </a:spcBef>
              <a:spcAft>
                <a:spcPts val="600"/>
              </a:spcAft>
              <a:buFont typeface="Arial" panose="020B0604020202020204" pitchFamily="34" charset="0"/>
              <a:buChar char="−"/>
              <a:defRPr/>
            </a:lvl2pPr>
          </a:lstStyle>
          <a:p>
            <a:pPr lvl="0"/>
            <a:r>
              <a:rPr lang="nl-NL"/>
              <a:t>Standard bullet 14</a:t>
            </a:r>
          </a:p>
          <a:p>
            <a:pPr lvl="1"/>
            <a:r>
              <a:rPr lang="nl-NL"/>
              <a:t>Second level standard bullet 14</a:t>
            </a:r>
          </a:p>
        </p:txBody>
      </p:sp>
      <p:sp>
        <p:nvSpPr>
          <p:cNvPr id="24" name="Text Placeholder 16">
            <a:extLst>
              <a:ext uri="{FF2B5EF4-FFF2-40B4-BE49-F238E27FC236}">
                <a16:creationId xmlns:a16="http://schemas.microsoft.com/office/drawing/2014/main" id="{A6A9F80A-32AD-4602-AD0E-143DE6B70BA7}"/>
              </a:ext>
            </a:extLst>
          </p:cNvPr>
          <p:cNvSpPr>
            <a:spLocks noGrp="1"/>
          </p:cNvSpPr>
          <p:nvPr>
            <p:ph type="body" sz="quarter" idx="17" hasCustomPrompt="1"/>
          </p:nvPr>
        </p:nvSpPr>
        <p:spPr>
          <a:xfrm>
            <a:off x="4267200" y="2276474"/>
            <a:ext cx="3581400" cy="238125"/>
          </a:xfrm>
          <a:prstGeom prst="rect">
            <a:avLst/>
          </a:prstGeom>
        </p:spPr>
        <p:txBody>
          <a:bodyPr lIns="0" tIns="0" rIns="0" bIns="0">
            <a:noAutofit/>
          </a:bodyPr>
          <a:lstStyle>
            <a:lvl1pPr>
              <a:lnSpc>
                <a:spcPct val="90000"/>
              </a:lnSpc>
              <a:spcBef>
                <a:spcPts val="600"/>
              </a:spcBef>
              <a:spcAft>
                <a:spcPts val="1200"/>
              </a:spcAft>
              <a:defRPr sz="1600" b="1">
                <a:solidFill>
                  <a:schemeClr val="accent1"/>
                </a:solidFill>
              </a:defRPr>
            </a:lvl1pPr>
          </a:lstStyle>
          <a:p>
            <a:pPr lvl="0"/>
            <a:r>
              <a:rPr lang="nl-NL"/>
              <a:t>Section title</a:t>
            </a:r>
          </a:p>
        </p:txBody>
      </p:sp>
      <p:sp>
        <p:nvSpPr>
          <p:cNvPr id="25" name="Text Placeholder 16">
            <a:extLst>
              <a:ext uri="{FF2B5EF4-FFF2-40B4-BE49-F238E27FC236}">
                <a16:creationId xmlns:a16="http://schemas.microsoft.com/office/drawing/2014/main" id="{134F5A69-A25D-405C-AD1C-37A59E633A0B}"/>
              </a:ext>
            </a:extLst>
          </p:cNvPr>
          <p:cNvSpPr>
            <a:spLocks noGrp="1"/>
          </p:cNvSpPr>
          <p:nvPr>
            <p:ph type="body" sz="quarter" idx="18" hasCustomPrompt="1"/>
          </p:nvPr>
        </p:nvSpPr>
        <p:spPr>
          <a:xfrm>
            <a:off x="8115300" y="2743200"/>
            <a:ext cx="3581400" cy="3657600"/>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spcBef>
                <a:spcPts val="300"/>
              </a:spcBef>
              <a:spcAft>
                <a:spcPts val="600"/>
              </a:spcAft>
              <a:buFont typeface="Arial" panose="020B0604020202020204" pitchFamily="34" charset="0"/>
              <a:buChar char="−"/>
              <a:defRPr/>
            </a:lvl2pPr>
          </a:lstStyle>
          <a:p>
            <a:pPr lvl="0"/>
            <a:r>
              <a:rPr lang="nl-NL"/>
              <a:t>Standard bullet 14</a:t>
            </a:r>
          </a:p>
          <a:p>
            <a:pPr lvl="1"/>
            <a:r>
              <a:rPr lang="nl-NL"/>
              <a:t>Second level standard bullet 14</a:t>
            </a:r>
          </a:p>
        </p:txBody>
      </p:sp>
      <p:sp>
        <p:nvSpPr>
          <p:cNvPr id="26" name="Text Placeholder 16">
            <a:extLst>
              <a:ext uri="{FF2B5EF4-FFF2-40B4-BE49-F238E27FC236}">
                <a16:creationId xmlns:a16="http://schemas.microsoft.com/office/drawing/2014/main" id="{72B29582-9D7B-409D-8BAF-67D6EDE8B4F1}"/>
              </a:ext>
            </a:extLst>
          </p:cNvPr>
          <p:cNvSpPr>
            <a:spLocks noGrp="1"/>
          </p:cNvSpPr>
          <p:nvPr>
            <p:ph type="body" sz="quarter" idx="19" hasCustomPrompt="1"/>
          </p:nvPr>
        </p:nvSpPr>
        <p:spPr>
          <a:xfrm>
            <a:off x="8115300" y="2276474"/>
            <a:ext cx="3581400" cy="238125"/>
          </a:xfrm>
          <a:prstGeom prst="rect">
            <a:avLst/>
          </a:prstGeom>
        </p:spPr>
        <p:txBody>
          <a:bodyPr lIns="0" tIns="0" rIns="0" bIns="0">
            <a:noAutofit/>
          </a:bodyPr>
          <a:lstStyle>
            <a:lvl1pPr>
              <a:lnSpc>
                <a:spcPct val="90000"/>
              </a:lnSpc>
              <a:spcBef>
                <a:spcPts val="600"/>
              </a:spcBef>
              <a:spcAft>
                <a:spcPts val="1200"/>
              </a:spcAft>
              <a:defRPr sz="1600" b="1">
                <a:solidFill>
                  <a:schemeClr val="accent1"/>
                </a:solidFill>
              </a:defRPr>
            </a:lvl1pPr>
          </a:lstStyle>
          <a:p>
            <a:pPr lvl="0"/>
            <a:r>
              <a:rPr lang="nl-NL"/>
              <a:t>Section title</a:t>
            </a:r>
          </a:p>
        </p:txBody>
      </p:sp>
      <p:pic>
        <p:nvPicPr>
          <p:cNvPr id="28" name="Picture 27">
            <a:extLst>
              <a:ext uri="{FF2B5EF4-FFF2-40B4-BE49-F238E27FC236}">
                <a16:creationId xmlns:a16="http://schemas.microsoft.com/office/drawing/2014/main" id="{3D83EFEE-1A28-4845-BE8D-F727C55AD7BC}"/>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14" name="Text Placeholder 6">
            <a:extLst>
              <a:ext uri="{FF2B5EF4-FFF2-40B4-BE49-F238E27FC236}">
                <a16:creationId xmlns:a16="http://schemas.microsoft.com/office/drawing/2014/main" id="{3939CE32-E25F-4B4C-B656-B0A81E65493C}"/>
              </a:ext>
            </a:extLst>
          </p:cNvPr>
          <p:cNvSpPr>
            <a:spLocks noGrp="1"/>
          </p:cNvSpPr>
          <p:nvPr>
            <p:ph type="body" sz="quarter" idx="20" hasCustomPrompt="1"/>
          </p:nvPr>
        </p:nvSpPr>
        <p:spPr>
          <a:xfrm>
            <a:off x="457200" y="1639309"/>
            <a:ext cx="11299825" cy="563563"/>
          </a:xfrm>
          <a:prstGeom prst="rect">
            <a:avLst/>
          </a:prstGeom>
        </p:spPr>
        <p:txBody>
          <a:bodyPr lIns="0" tIns="0" rIns="0" bIns="0"/>
          <a:lstStyle>
            <a:lvl5pPr marL="0" indent="0">
              <a:buNone/>
              <a:defRPr sz="2100" b="1"/>
            </a:lvl5pPr>
          </a:lstStyle>
          <a:p>
            <a:pPr lvl="4"/>
            <a:r>
              <a:rPr lang="nl-NL"/>
              <a:t>Subtitle</a:t>
            </a:r>
          </a:p>
        </p:txBody>
      </p:sp>
    </p:spTree>
    <p:extLst>
      <p:ext uri="{BB962C8B-B14F-4D97-AF65-F5344CB8AC3E}">
        <p14:creationId xmlns:p14="http://schemas.microsoft.com/office/powerpoint/2010/main" val="27051568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eatured quot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596AD41-266C-4571-BD90-D949772F0CAB}"/>
              </a:ext>
            </a:extLst>
          </p:cNvPr>
          <p:cNvSpPr>
            <a:spLocks noGrp="1"/>
          </p:cNvSpPr>
          <p:nvPr>
            <p:ph type="dt" sz="half" idx="10"/>
          </p:nvPr>
        </p:nvSpPr>
        <p:spPr/>
        <p:txBody>
          <a:bodyPr/>
          <a:lstStyle/>
          <a:p>
            <a:fld id="{F31E42D4-B472-4D33-8D3D-6F0C0E7887EA}" type="datetime3">
              <a:rPr lang="nl-NL" smtClean="0"/>
              <a:t>9/5/23</a:t>
            </a:fld>
            <a:endParaRPr lang="nl-NL"/>
          </a:p>
        </p:txBody>
      </p:sp>
      <p:sp>
        <p:nvSpPr>
          <p:cNvPr id="4" name="Footer Placeholder 3">
            <a:extLst>
              <a:ext uri="{FF2B5EF4-FFF2-40B4-BE49-F238E27FC236}">
                <a16:creationId xmlns:a16="http://schemas.microsoft.com/office/drawing/2014/main" id="{FF7D8747-9B5D-4149-8F86-4E1222FB495C}"/>
              </a:ext>
            </a:extLst>
          </p:cNvPr>
          <p:cNvSpPr>
            <a:spLocks noGrp="1"/>
          </p:cNvSpPr>
          <p:nvPr>
            <p:ph type="ftr" sz="quarter" idx="11"/>
          </p:nvPr>
        </p:nvSpPr>
        <p:spPr/>
        <p:txBody>
          <a:bodyPr/>
          <a:lstStyle/>
          <a:p>
            <a:r>
              <a:rPr lang="nl-NL"/>
              <a:t>© Arcadis 2022</a:t>
            </a:r>
          </a:p>
        </p:txBody>
      </p:sp>
      <p:sp>
        <p:nvSpPr>
          <p:cNvPr id="5" name="Slide Number Placeholder 4">
            <a:extLst>
              <a:ext uri="{FF2B5EF4-FFF2-40B4-BE49-F238E27FC236}">
                <a16:creationId xmlns:a16="http://schemas.microsoft.com/office/drawing/2014/main" id="{4D682C76-F6F3-447F-A75C-9396F9D5B615}"/>
              </a:ext>
            </a:extLst>
          </p:cNvPr>
          <p:cNvSpPr>
            <a:spLocks noGrp="1"/>
          </p:cNvSpPr>
          <p:nvPr>
            <p:ph type="sldNum" sz="quarter" idx="12"/>
          </p:nvPr>
        </p:nvSpPr>
        <p:spPr/>
        <p:txBody>
          <a:bodyPr/>
          <a:lstStyle/>
          <a:p>
            <a:fld id="{2FE63AA4-120D-435A-A130-F49443AF7CBF}" type="slidenum">
              <a:rPr lang="nl-NL" smtClean="0"/>
              <a:pPr/>
              <a:t>‹nr.›</a:t>
            </a:fld>
            <a:endParaRPr lang="nl-NL"/>
          </a:p>
        </p:txBody>
      </p:sp>
      <p:sp>
        <p:nvSpPr>
          <p:cNvPr id="6" name="Text Placeholder 16">
            <a:extLst>
              <a:ext uri="{FF2B5EF4-FFF2-40B4-BE49-F238E27FC236}">
                <a16:creationId xmlns:a16="http://schemas.microsoft.com/office/drawing/2014/main" id="{87D24936-7028-4BCA-BA74-9157A23F8E5F}"/>
              </a:ext>
            </a:extLst>
          </p:cNvPr>
          <p:cNvSpPr>
            <a:spLocks noGrp="1"/>
          </p:cNvSpPr>
          <p:nvPr>
            <p:ph type="body" sz="quarter" idx="13" hasCustomPrompt="1"/>
          </p:nvPr>
        </p:nvSpPr>
        <p:spPr>
          <a:xfrm>
            <a:off x="1409700" y="2286000"/>
            <a:ext cx="9372600" cy="1600200"/>
          </a:xfrm>
          <a:prstGeom prst="rect">
            <a:avLst/>
          </a:prstGeom>
        </p:spPr>
        <p:txBody>
          <a:bodyPr lIns="0" tIns="0" rIns="0" bIns="0">
            <a:noAutofit/>
          </a:bodyPr>
          <a:lstStyle>
            <a:lvl1pPr>
              <a:lnSpc>
                <a:spcPct val="90000"/>
              </a:lnSpc>
              <a:spcBef>
                <a:spcPts val="600"/>
              </a:spcBef>
              <a:spcAft>
                <a:spcPts val="1200"/>
              </a:spcAft>
              <a:defRPr sz="2800" b="0" i="1">
                <a:solidFill>
                  <a:schemeClr val="accent1"/>
                </a:solidFill>
              </a:defRPr>
            </a:lvl1pPr>
          </a:lstStyle>
          <a:p>
            <a:pPr lvl="0"/>
            <a:r>
              <a:rPr lang="nl-NL"/>
              <a:t>“An inspirational and credible client quote that backs up the key message throughout the document and is attempting to get across to the reader or assessor.”</a:t>
            </a:r>
          </a:p>
        </p:txBody>
      </p:sp>
      <p:sp>
        <p:nvSpPr>
          <p:cNvPr id="7" name="Text Placeholder 16">
            <a:extLst>
              <a:ext uri="{FF2B5EF4-FFF2-40B4-BE49-F238E27FC236}">
                <a16:creationId xmlns:a16="http://schemas.microsoft.com/office/drawing/2014/main" id="{481759E4-DDDC-471A-82DE-8F17703FCFAC}"/>
              </a:ext>
            </a:extLst>
          </p:cNvPr>
          <p:cNvSpPr>
            <a:spLocks noGrp="1"/>
          </p:cNvSpPr>
          <p:nvPr>
            <p:ph type="body" sz="quarter" idx="18" hasCustomPrompt="1"/>
          </p:nvPr>
        </p:nvSpPr>
        <p:spPr>
          <a:xfrm>
            <a:off x="1409700" y="4114800"/>
            <a:ext cx="9372600" cy="1371600"/>
          </a:xfrm>
          <a:prstGeom prst="rect">
            <a:avLst/>
          </a:prstGeom>
        </p:spPr>
        <p:txBody>
          <a:bodyPr lIns="0" tIns="0" rIns="0" bIns="0"/>
          <a:lstStyle>
            <a:lvl1pPr>
              <a:lnSpc>
                <a:spcPct val="90000"/>
              </a:lnSpc>
              <a:spcBef>
                <a:spcPts val="600"/>
              </a:spcBef>
              <a:spcAft>
                <a:spcPts val="1200"/>
              </a:spcAft>
              <a:defRPr sz="1600" b="0" i="1">
                <a:solidFill>
                  <a:schemeClr val="tx1"/>
                </a:solidFill>
              </a:defRPr>
            </a:lvl1pPr>
          </a:lstStyle>
          <a:p>
            <a:pPr lvl="0"/>
            <a:r>
              <a:rPr lang="nl-NL"/>
              <a:t>Name, Role Organization</a:t>
            </a:r>
          </a:p>
        </p:txBody>
      </p:sp>
    </p:spTree>
    <p:extLst>
      <p:ext uri="{BB962C8B-B14F-4D97-AF65-F5344CB8AC3E}">
        <p14:creationId xmlns:p14="http://schemas.microsoft.com/office/powerpoint/2010/main" val="2160650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Image led - reverse">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EA838925-91C9-41A6-B2D7-CA69C6DFF5D6}"/>
              </a:ext>
            </a:extLst>
          </p:cNvPr>
          <p:cNvSpPr>
            <a:spLocks noGrp="1"/>
          </p:cNvSpPr>
          <p:nvPr>
            <p:ph type="pic" sz="quarter" idx="14" hasCustomPrompt="1"/>
          </p:nvPr>
        </p:nvSpPr>
        <p:spPr>
          <a:xfrm>
            <a:off x="0" y="0"/>
            <a:ext cx="12192000" cy="6858000"/>
          </a:xfrm>
          <a:prstGeom prst="rect">
            <a:avLst/>
          </a:prstGeom>
          <a:noFill/>
        </p:spPr>
        <p:txBody>
          <a:bodyPr tIns="91440" bIns="91440" anchor="b"/>
          <a:lstStyle>
            <a:lvl1pPr algn="r">
              <a:defRPr sz="1000">
                <a:solidFill>
                  <a:schemeClr val="bg2"/>
                </a:solidFill>
              </a:defRPr>
            </a:lvl1pPr>
          </a:lstStyle>
          <a:p>
            <a:r>
              <a:rPr lang="nl-NL" sz="1000"/>
              <a:t>Click on the icon to insert an image &gt; Right Click &gt; Send to Back</a:t>
            </a:r>
            <a:endParaRPr lang="nl-NL"/>
          </a:p>
        </p:txBody>
      </p:sp>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286000"/>
            <a:ext cx="11277600" cy="1371600"/>
          </a:xfrm>
          <a:prstGeom prst="rect">
            <a:avLst/>
          </a:prstGeom>
        </p:spPr>
        <p:txBody>
          <a:bodyPr lIns="0" tIns="0" rIns="0" bIns="0"/>
          <a:lstStyle>
            <a:lvl1pPr>
              <a:spcBef>
                <a:spcPts val="600"/>
              </a:spcBef>
              <a:spcAft>
                <a:spcPts val="1200"/>
              </a:spcAft>
              <a:defRPr sz="5600" b="1">
                <a:solidFill>
                  <a:schemeClr val="bg1"/>
                </a:solidFill>
              </a:defRPr>
            </a:lvl1pPr>
          </a:lstStyle>
          <a:p>
            <a:pPr lvl="0"/>
            <a:r>
              <a:rPr lang="nl-NL"/>
              <a:t>Image-led cover 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4103370"/>
            <a:ext cx="11277600" cy="228600"/>
          </a:xfrm>
          <a:prstGeom prst="rect">
            <a:avLst/>
          </a:prstGeom>
        </p:spPr>
        <p:txBody>
          <a:bodyPr lIns="0" tIns="0" rIns="0" bIns="0"/>
          <a:lstStyle>
            <a:lvl1pPr>
              <a:spcBef>
                <a:spcPts val="600"/>
              </a:spcBef>
              <a:spcAft>
                <a:spcPts val="1200"/>
              </a:spcAft>
              <a:defRPr sz="2100" b="1">
                <a:solidFill>
                  <a:schemeClr val="accent1"/>
                </a:solidFill>
              </a:defRPr>
            </a:lvl1pPr>
          </a:lstStyle>
          <a:p>
            <a:pPr lvl="0"/>
            <a:r>
              <a:rPr lang="nl-NL"/>
              <a:t>Presentation Subtitle</a:t>
            </a:r>
          </a:p>
        </p:txBody>
      </p:sp>
      <p:sp>
        <p:nvSpPr>
          <p:cNvPr id="20" name="Text Placeholder 16">
            <a:extLst>
              <a:ext uri="{FF2B5EF4-FFF2-40B4-BE49-F238E27FC236}">
                <a16:creationId xmlns:a16="http://schemas.microsoft.com/office/drawing/2014/main" id="{60CA5305-0A60-41DB-809C-6E372BA944E9}"/>
              </a:ext>
            </a:extLst>
          </p:cNvPr>
          <p:cNvSpPr>
            <a:spLocks noGrp="1"/>
          </p:cNvSpPr>
          <p:nvPr>
            <p:ph type="body" sz="quarter" idx="13" hasCustomPrompt="1"/>
          </p:nvPr>
        </p:nvSpPr>
        <p:spPr>
          <a:xfrm>
            <a:off x="457200" y="4572000"/>
            <a:ext cx="11277600" cy="228600"/>
          </a:xfrm>
          <a:prstGeom prst="rect">
            <a:avLst/>
          </a:prstGeom>
        </p:spPr>
        <p:txBody>
          <a:bodyPr lIns="0" tIns="0" rIns="0" bIns="0"/>
          <a:lstStyle>
            <a:lvl1pPr>
              <a:spcBef>
                <a:spcPts val="600"/>
              </a:spcBef>
              <a:spcAft>
                <a:spcPts val="1200"/>
              </a:spcAft>
              <a:defRPr sz="1600" b="1">
                <a:solidFill>
                  <a:schemeClr val="bg1"/>
                </a:solidFill>
              </a:defRPr>
            </a:lvl1pPr>
          </a:lstStyle>
          <a:p>
            <a:pPr lvl="0"/>
            <a:r>
              <a:rPr lang="nl-NL"/>
              <a:t>Date</a:t>
            </a:r>
          </a:p>
        </p:txBody>
      </p:sp>
      <p:pic>
        <p:nvPicPr>
          <p:cNvPr id="8" name="Picture 7" descr="&#10;">
            <a:extLst>
              <a:ext uri="{FF2B5EF4-FFF2-40B4-BE49-F238E27FC236}">
                <a16:creationId xmlns:a16="http://schemas.microsoft.com/office/drawing/2014/main" id="{94F4405A-F7CA-CF44-A963-4ABC4EBB8105}"/>
              </a:ext>
            </a:extLst>
          </p:cNvPr>
          <p:cNvPicPr>
            <a:picLocks noChangeAspect="1"/>
          </p:cNvPicPr>
          <p:nvPr userDrawn="1"/>
        </p:nvPicPr>
        <p:blipFill>
          <a:blip r:embed="rId2"/>
          <a:stretch>
            <a:fillRect/>
          </a:stretch>
        </p:blipFill>
        <p:spPr>
          <a:xfrm>
            <a:off x="10236200" y="457201"/>
            <a:ext cx="1496045" cy="228600"/>
          </a:xfrm>
          <a:prstGeom prst="rect">
            <a:avLst/>
          </a:prstGeom>
        </p:spPr>
      </p:pic>
    </p:spTree>
    <p:extLst>
      <p:ext uri="{BB962C8B-B14F-4D97-AF65-F5344CB8AC3E}">
        <p14:creationId xmlns:p14="http://schemas.microsoft.com/office/powerpoint/2010/main" val="41581196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eatured quote - orange">
    <p:bg>
      <p:bgPr>
        <a:solidFill>
          <a:schemeClr val="accent1"/>
        </a:solidFill>
        <a:effectLst/>
      </p:bgPr>
    </p:bg>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87D24936-7028-4BCA-BA74-9157A23F8E5F}"/>
              </a:ext>
            </a:extLst>
          </p:cNvPr>
          <p:cNvSpPr>
            <a:spLocks noGrp="1"/>
          </p:cNvSpPr>
          <p:nvPr>
            <p:ph type="body" sz="quarter" idx="13" hasCustomPrompt="1"/>
          </p:nvPr>
        </p:nvSpPr>
        <p:spPr>
          <a:xfrm>
            <a:off x="1409700" y="2286000"/>
            <a:ext cx="9372600" cy="1600200"/>
          </a:xfrm>
          <a:prstGeom prst="rect">
            <a:avLst/>
          </a:prstGeom>
        </p:spPr>
        <p:txBody>
          <a:bodyPr lIns="0" tIns="0" rIns="0" bIns="0">
            <a:noAutofit/>
          </a:bodyPr>
          <a:lstStyle>
            <a:lvl1pPr>
              <a:lnSpc>
                <a:spcPct val="90000"/>
              </a:lnSpc>
              <a:spcBef>
                <a:spcPts val="600"/>
              </a:spcBef>
              <a:spcAft>
                <a:spcPts val="1200"/>
              </a:spcAft>
              <a:defRPr sz="2800" b="0" i="1">
                <a:solidFill>
                  <a:schemeClr val="bg1"/>
                </a:solidFill>
              </a:defRPr>
            </a:lvl1pPr>
          </a:lstStyle>
          <a:p>
            <a:pPr lvl="0"/>
            <a:r>
              <a:rPr lang="nl-NL"/>
              <a:t>“An inspirational and credible client quote that backs up the key message throughout the document and is attempting to get across to the reader or assessor.”</a:t>
            </a:r>
          </a:p>
        </p:txBody>
      </p:sp>
      <p:sp>
        <p:nvSpPr>
          <p:cNvPr id="7" name="Text Placeholder 16">
            <a:extLst>
              <a:ext uri="{FF2B5EF4-FFF2-40B4-BE49-F238E27FC236}">
                <a16:creationId xmlns:a16="http://schemas.microsoft.com/office/drawing/2014/main" id="{481759E4-DDDC-471A-82DE-8F17703FCFAC}"/>
              </a:ext>
            </a:extLst>
          </p:cNvPr>
          <p:cNvSpPr>
            <a:spLocks noGrp="1"/>
          </p:cNvSpPr>
          <p:nvPr>
            <p:ph type="body" sz="quarter" idx="18" hasCustomPrompt="1"/>
          </p:nvPr>
        </p:nvSpPr>
        <p:spPr>
          <a:xfrm>
            <a:off x="1409700" y="4114800"/>
            <a:ext cx="9372600" cy="1371600"/>
          </a:xfrm>
          <a:prstGeom prst="rect">
            <a:avLst/>
          </a:prstGeom>
        </p:spPr>
        <p:txBody>
          <a:bodyPr lIns="0" tIns="0" rIns="0" bIns="0"/>
          <a:lstStyle>
            <a:lvl1pPr>
              <a:lnSpc>
                <a:spcPct val="90000"/>
              </a:lnSpc>
              <a:spcBef>
                <a:spcPts val="600"/>
              </a:spcBef>
              <a:spcAft>
                <a:spcPts val="1200"/>
              </a:spcAft>
              <a:defRPr sz="1600" b="0" i="1">
                <a:solidFill>
                  <a:schemeClr val="tx1"/>
                </a:solidFill>
              </a:defRPr>
            </a:lvl1pPr>
          </a:lstStyle>
          <a:p>
            <a:pPr lvl="0"/>
            <a:r>
              <a:rPr lang="nl-NL"/>
              <a:t>Name, Role Organization</a:t>
            </a:r>
          </a:p>
        </p:txBody>
      </p:sp>
      <p:sp>
        <p:nvSpPr>
          <p:cNvPr id="8" name="Date Placeholder 2">
            <a:extLst>
              <a:ext uri="{FF2B5EF4-FFF2-40B4-BE49-F238E27FC236}">
                <a16:creationId xmlns:a16="http://schemas.microsoft.com/office/drawing/2014/main" id="{9F0C3B73-35C5-4C9C-9477-B4DCE6590CC1}"/>
              </a:ext>
            </a:extLst>
          </p:cNvPr>
          <p:cNvSpPr>
            <a:spLocks noGrp="1"/>
          </p:cNvSpPr>
          <p:nvPr>
            <p:ph type="dt" sz="half" idx="10"/>
          </p:nvPr>
        </p:nvSpPr>
        <p:spPr>
          <a:xfrm>
            <a:off x="9067800" y="6446837"/>
            <a:ext cx="1714500" cy="365125"/>
          </a:xfrm>
        </p:spPr>
        <p:txBody>
          <a:bodyPr/>
          <a:lstStyle>
            <a:lvl1pPr>
              <a:defRPr>
                <a:solidFill>
                  <a:srgbClr val="F8D8C3"/>
                </a:solidFill>
              </a:defRPr>
            </a:lvl1pPr>
          </a:lstStyle>
          <a:p>
            <a:fld id="{A0BEE50B-DF5F-4EE0-B2E4-70A3C4CF1C51}" type="datetime3">
              <a:rPr lang="nl-NL" smtClean="0"/>
              <a:t>9/5/23</a:t>
            </a:fld>
            <a:endParaRPr lang="nl-NL"/>
          </a:p>
        </p:txBody>
      </p:sp>
      <p:sp>
        <p:nvSpPr>
          <p:cNvPr id="9" name="Footer Placeholder 3">
            <a:extLst>
              <a:ext uri="{FF2B5EF4-FFF2-40B4-BE49-F238E27FC236}">
                <a16:creationId xmlns:a16="http://schemas.microsoft.com/office/drawing/2014/main" id="{E629ABAB-D9C0-41F5-9318-F6C7A95E7231}"/>
              </a:ext>
            </a:extLst>
          </p:cNvPr>
          <p:cNvSpPr>
            <a:spLocks noGrp="1"/>
          </p:cNvSpPr>
          <p:nvPr>
            <p:ph type="ftr" sz="quarter" idx="11"/>
          </p:nvPr>
        </p:nvSpPr>
        <p:spPr>
          <a:xfrm>
            <a:off x="457200" y="6446837"/>
            <a:ext cx="1676400" cy="365125"/>
          </a:xfrm>
        </p:spPr>
        <p:txBody>
          <a:bodyPr/>
          <a:lstStyle>
            <a:lvl1pPr>
              <a:defRPr>
                <a:solidFill>
                  <a:srgbClr val="F8D8C3"/>
                </a:solidFill>
              </a:defRPr>
            </a:lvl1pPr>
          </a:lstStyle>
          <a:p>
            <a:r>
              <a:rPr lang="nl-NL"/>
              <a:t>© Arcadis 2022</a:t>
            </a:r>
          </a:p>
        </p:txBody>
      </p:sp>
      <p:sp>
        <p:nvSpPr>
          <p:cNvPr id="10" name="Slide Number Placeholder 4">
            <a:extLst>
              <a:ext uri="{FF2B5EF4-FFF2-40B4-BE49-F238E27FC236}">
                <a16:creationId xmlns:a16="http://schemas.microsoft.com/office/drawing/2014/main" id="{520FC342-35AD-479B-BFC3-B9548C0DAD72}"/>
              </a:ext>
            </a:extLst>
          </p:cNvPr>
          <p:cNvSpPr>
            <a:spLocks noGrp="1"/>
          </p:cNvSpPr>
          <p:nvPr>
            <p:ph type="sldNum" sz="quarter" idx="12"/>
          </p:nvPr>
        </p:nvSpPr>
        <p:spPr>
          <a:xfrm>
            <a:off x="11010900" y="6446837"/>
            <a:ext cx="723900" cy="365125"/>
          </a:xfrm>
        </p:spPr>
        <p:txBody>
          <a:bodyPr/>
          <a:lstStyle>
            <a:lvl1pPr>
              <a:defRPr>
                <a:solidFill>
                  <a:schemeClr val="bg1"/>
                </a:solidFill>
              </a:defRPr>
            </a:lvl1pPr>
          </a:lstStyle>
          <a:p>
            <a:fld id="{2FE63AA4-120D-435A-A130-F49443AF7CBF}" type="slidenum">
              <a:rPr lang="nl-NL" smtClean="0"/>
              <a:pPr/>
              <a:t>‹nr.›</a:t>
            </a:fld>
            <a:endParaRPr lang="nl-NL"/>
          </a:p>
        </p:txBody>
      </p:sp>
    </p:spTree>
    <p:extLst>
      <p:ext uri="{BB962C8B-B14F-4D97-AF65-F5344CB8AC3E}">
        <p14:creationId xmlns:p14="http://schemas.microsoft.com/office/powerpoint/2010/main" val="4468533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line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C91CC-F6C0-46C8-AD41-966625DFB241}"/>
              </a:ext>
            </a:extLst>
          </p:cNvPr>
          <p:cNvSpPr>
            <a:spLocks noGrp="1"/>
          </p:cNvSpPr>
          <p:nvPr>
            <p:ph type="title" hasCustomPrompt="1"/>
          </p:nvPr>
        </p:nvSpPr>
        <p:spPr/>
        <p:txBody>
          <a:bodyPr/>
          <a:lstStyle>
            <a:lvl1pPr>
              <a:defRPr/>
            </a:lvl1pPr>
          </a:lstStyle>
          <a:p>
            <a:r>
              <a:rPr lang="nl-NL"/>
              <a:t>Click to edit Title</a:t>
            </a:r>
          </a:p>
        </p:txBody>
      </p:sp>
      <p:sp>
        <p:nvSpPr>
          <p:cNvPr id="3" name="Date Placeholder 2">
            <a:extLst>
              <a:ext uri="{FF2B5EF4-FFF2-40B4-BE49-F238E27FC236}">
                <a16:creationId xmlns:a16="http://schemas.microsoft.com/office/drawing/2014/main" id="{471D72CD-903A-4DA5-A4AE-CB64DA004863}"/>
              </a:ext>
            </a:extLst>
          </p:cNvPr>
          <p:cNvSpPr>
            <a:spLocks noGrp="1"/>
          </p:cNvSpPr>
          <p:nvPr>
            <p:ph type="dt" sz="half" idx="10"/>
          </p:nvPr>
        </p:nvSpPr>
        <p:spPr/>
        <p:txBody>
          <a:bodyPr/>
          <a:lstStyle/>
          <a:p>
            <a:fld id="{D8EBF9C5-65E1-4ACA-8722-699E20411C12}" type="datetime3">
              <a:rPr lang="nl-NL" smtClean="0"/>
              <a:t>9/5/23</a:t>
            </a:fld>
            <a:endParaRPr lang="nl-NL"/>
          </a:p>
        </p:txBody>
      </p:sp>
      <p:sp>
        <p:nvSpPr>
          <p:cNvPr id="4" name="Footer Placeholder 3">
            <a:extLst>
              <a:ext uri="{FF2B5EF4-FFF2-40B4-BE49-F238E27FC236}">
                <a16:creationId xmlns:a16="http://schemas.microsoft.com/office/drawing/2014/main" id="{A0152E12-BD9B-4D11-8619-94938027FBE5}"/>
              </a:ext>
            </a:extLst>
          </p:cNvPr>
          <p:cNvSpPr>
            <a:spLocks noGrp="1"/>
          </p:cNvSpPr>
          <p:nvPr>
            <p:ph type="ftr" sz="quarter" idx="11"/>
          </p:nvPr>
        </p:nvSpPr>
        <p:spPr/>
        <p:txBody>
          <a:bodyPr/>
          <a:lstStyle/>
          <a:p>
            <a:r>
              <a:rPr lang="nl-NL"/>
              <a:t>© Arcadis 2022</a:t>
            </a:r>
          </a:p>
        </p:txBody>
      </p:sp>
      <p:sp>
        <p:nvSpPr>
          <p:cNvPr id="5" name="Slide Number Placeholder 4">
            <a:extLst>
              <a:ext uri="{FF2B5EF4-FFF2-40B4-BE49-F238E27FC236}">
                <a16:creationId xmlns:a16="http://schemas.microsoft.com/office/drawing/2014/main" id="{ACCC05E4-5407-478F-902A-77A4A669BB5A}"/>
              </a:ext>
            </a:extLst>
          </p:cNvPr>
          <p:cNvSpPr>
            <a:spLocks noGrp="1"/>
          </p:cNvSpPr>
          <p:nvPr>
            <p:ph type="sldNum" sz="quarter" idx="12"/>
          </p:nvPr>
        </p:nvSpPr>
        <p:spPr/>
        <p:txBody>
          <a:bodyPr/>
          <a:lstStyle/>
          <a:p>
            <a:fld id="{2FE63AA4-120D-435A-A130-F49443AF7CBF}" type="slidenum">
              <a:rPr lang="nl-NL" smtClean="0"/>
              <a:pPr/>
              <a:t>‹nr.›</a:t>
            </a:fld>
            <a:endParaRPr lang="nl-NL"/>
          </a:p>
        </p:txBody>
      </p:sp>
      <p:sp>
        <p:nvSpPr>
          <p:cNvPr id="8" name="Text Placeholder 16">
            <a:extLst>
              <a:ext uri="{FF2B5EF4-FFF2-40B4-BE49-F238E27FC236}">
                <a16:creationId xmlns:a16="http://schemas.microsoft.com/office/drawing/2014/main" id="{558B04FE-4F42-4EFB-B1CE-BD4CCF07B49C}"/>
              </a:ext>
            </a:extLst>
          </p:cNvPr>
          <p:cNvSpPr>
            <a:spLocks noGrp="1"/>
          </p:cNvSpPr>
          <p:nvPr>
            <p:ph type="body" sz="quarter" idx="14" hasCustomPrompt="1"/>
          </p:nvPr>
        </p:nvSpPr>
        <p:spPr>
          <a:xfrm>
            <a:off x="457200" y="1828800"/>
            <a:ext cx="7429500" cy="685800"/>
          </a:xfrm>
          <a:prstGeom prst="rect">
            <a:avLst/>
          </a:prstGeom>
        </p:spPr>
        <p:txBody>
          <a:bodyPr lIns="0" tIns="0" rIns="0" bIns="0">
            <a:noAutofit/>
          </a:bodyPr>
          <a:lstStyle>
            <a:lvl1pPr>
              <a:lnSpc>
                <a:spcPct val="90000"/>
              </a:lnSpc>
              <a:spcBef>
                <a:spcPts val="600"/>
              </a:spcBef>
              <a:spcAft>
                <a:spcPts val="1200"/>
              </a:spcAft>
              <a:defRPr sz="2100" b="0">
                <a:solidFill>
                  <a:schemeClr val="tx1"/>
                </a:solidFill>
              </a:defRPr>
            </a:lvl1pPr>
          </a:lstStyle>
          <a:p>
            <a:pPr lvl="0"/>
            <a:r>
              <a:rPr lang="nl-NL"/>
              <a:t>Click to add text </a:t>
            </a:r>
          </a:p>
        </p:txBody>
      </p:sp>
      <p:sp>
        <p:nvSpPr>
          <p:cNvPr id="9" name="Picture Placeholder 3">
            <a:extLst>
              <a:ext uri="{FF2B5EF4-FFF2-40B4-BE49-F238E27FC236}">
                <a16:creationId xmlns:a16="http://schemas.microsoft.com/office/drawing/2014/main" id="{419B76A8-F75C-4A84-BA78-0F10BAB93423}"/>
              </a:ext>
            </a:extLst>
          </p:cNvPr>
          <p:cNvSpPr>
            <a:spLocks noGrp="1"/>
          </p:cNvSpPr>
          <p:nvPr>
            <p:ph type="pic" sz="quarter" idx="15" hasCustomPrompt="1"/>
          </p:nvPr>
        </p:nvSpPr>
        <p:spPr>
          <a:xfrm>
            <a:off x="457200" y="2743200"/>
            <a:ext cx="7429500" cy="3657600"/>
          </a:xfrm>
          <a:prstGeom prst="rect">
            <a:avLst/>
          </a:prstGeom>
          <a:noFill/>
        </p:spPr>
        <p:txBody>
          <a:bodyPr anchor="b"/>
          <a:lstStyle>
            <a:lvl1pPr algn="r">
              <a:defRPr sz="1100">
                <a:solidFill>
                  <a:schemeClr val="tx2"/>
                </a:solidFill>
              </a:defRPr>
            </a:lvl1pPr>
          </a:lstStyle>
          <a:p>
            <a:r>
              <a:rPr lang="nl-NL"/>
              <a:t>Click on the icon to insert an image</a:t>
            </a:r>
          </a:p>
        </p:txBody>
      </p:sp>
      <p:sp>
        <p:nvSpPr>
          <p:cNvPr id="11" name="Text Placeholder 16">
            <a:extLst>
              <a:ext uri="{FF2B5EF4-FFF2-40B4-BE49-F238E27FC236}">
                <a16:creationId xmlns:a16="http://schemas.microsoft.com/office/drawing/2014/main" id="{CF93632D-B9B1-42EC-B6DD-06CFA704D6DD}"/>
              </a:ext>
            </a:extLst>
          </p:cNvPr>
          <p:cNvSpPr>
            <a:spLocks noGrp="1"/>
          </p:cNvSpPr>
          <p:nvPr>
            <p:ph type="body" sz="quarter" idx="13" hasCustomPrompt="1"/>
          </p:nvPr>
        </p:nvSpPr>
        <p:spPr>
          <a:xfrm>
            <a:off x="8115300" y="2743200"/>
            <a:ext cx="3619500" cy="1600200"/>
          </a:xfrm>
          <a:prstGeom prst="rect">
            <a:avLst/>
          </a:prstGeom>
        </p:spPr>
        <p:txBody>
          <a:bodyPr lIns="0" tIns="0" rIns="0" bIns="0"/>
          <a:lstStyle>
            <a:lvl1pPr>
              <a:lnSpc>
                <a:spcPct val="90000"/>
              </a:lnSpc>
              <a:spcBef>
                <a:spcPts val="300"/>
              </a:spcBef>
              <a:spcAft>
                <a:spcPts val="600"/>
              </a:spcAft>
              <a:defRPr sz="1800" b="0" i="1">
                <a:solidFill>
                  <a:schemeClr val="accent1"/>
                </a:solidFill>
              </a:defRPr>
            </a:lvl1pPr>
          </a:lstStyle>
          <a:p>
            <a:pPr lvl="0"/>
            <a:r>
              <a:rPr lang="nl-NL"/>
              <a:t>“Arcadis have delivered incredible outcomes for our people and our clients. We have worked collaboratively together to far exceed our expectations at the start of this project.”</a:t>
            </a:r>
          </a:p>
        </p:txBody>
      </p:sp>
      <p:sp>
        <p:nvSpPr>
          <p:cNvPr id="12" name="Text Placeholder 16">
            <a:extLst>
              <a:ext uri="{FF2B5EF4-FFF2-40B4-BE49-F238E27FC236}">
                <a16:creationId xmlns:a16="http://schemas.microsoft.com/office/drawing/2014/main" id="{E29AFD24-B5A4-4A36-A5FB-E5A6A8150ECE}"/>
              </a:ext>
            </a:extLst>
          </p:cNvPr>
          <p:cNvSpPr>
            <a:spLocks noGrp="1"/>
          </p:cNvSpPr>
          <p:nvPr>
            <p:ph type="body" sz="quarter" idx="18" hasCustomPrompt="1"/>
          </p:nvPr>
        </p:nvSpPr>
        <p:spPr>
          <a:xfrm>
            <a:off x="8115300" y="4572000"/>
            <a:ext cx="3619500" cy="1397000"/>
          </a:xfrm>
          <a:prstGeom prst="rect">
            <a:avLst/>
          </a:prstGeom>
        </p:spPr>
        <p:txBody>
          <a:bodyPr lIns="0" tIns="0" rIns="0" bIns="0"/>
          <a:lstStyle>
            <a:lvl1pPr>
              <a:lnSpc>
                <a:spcPct val="90000"/>
              </a:lnSpc>
              <a:spcBef>
                <a:spcPts val="300"/>
              </a:spcBef>
              <a:spcAft>
                <a:spcPts val="600"/>
              </a:spcAft>
              <a:defRPr sz="1400" b="0" i="1">
                <a:solidFill>
                  <a:schemeClr val="tx1"/>
                </a:solidFill>
              </a:defRPr>
            </a:lvl1pPr>
          </a:lstStyle>
          <a:p>
            <a:pPr lvl="0"/>
            <a:r>
              <a:rPr lang="nl-NL"/>
              <a:t>Name, Role Organization</a:t>
            </a:r>
          </a:p>
        </p:txBody>
      </p:sp>
      <p:pic>
        <p:nvPicPr>
          <p:cNvPr id="14" name="Picture 13">
            <a:extLst>
              <a:ext uri="{FF2B5EF4-FFF2-40B4-BE49-F238E27FC236}">
                <a16:creationId xmlns:a16="http://schemas.microsoft.com/office/drawing/2014/main" id="{F794148E-040C-45F1-833B-57885EB3C6CC}"/>
              </a:ext>
            </a:extLst>
          </p:cNvPr>
          <p:cNvPicPr>
            <a:picLocks noChangeAspect="1"/>
          </p:cNvPicPr>
          <p:nvPr userDrawn="1"/>
        </p:nvPicPr>
        <p:blipFill>
          <a:blip r:embed="rId2"/>
          <a:stretch>
            <a:fillRect/>
          </a:stretch>
        </p:blipFill>
        <p:spPr>
          <a:xfrm>
            <a:off x="10236200" y="457200"/>
            <a:ext cx="1498600" cy="228631"/>
          </a:xfrm>
          <a:prstGeom prst="rect">
            <a:avLst/>
          </a:prstGeom>
        </p:spPr>
      </p:pic>
    </p:spTree>
    <p:extLst>
      <p:ext uri="{BB962C8B-B14F-4D97-AF65-F5344CB8AC3E}">
        <p14:creationId xmlns:p14="http://schemas.microsoft.com/office/powerpoint/2010/main" val="5222993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all-outs - Image Overlay">
    <p:spTree>
      <p:nvGrpSpPr>
        <p:cNvPr id="1" name=""/>
        <p:cNvGrpSpPr/>
        <p:nvPr/>
      </p:nvGrpSpPr>
      <p:grpSpPr>
        <a:xfrm>
          <a:off x="0" y="0"/>
          <a:ext cx="0" cy="0"/>
          <a:chOff x="0" y="0"/>
          <a:chExt cx="0" cy="0"/>
        </a:xfrm>
      </p:grpSpPr>
      <p:sp>
        <p:nvSpPr>
          <p:cNvPr id="12" name="Picture Placeholder 3">
            <a:extLst>
              <a:ext uri="{FF2B5EF4-FFF2-40B4-BE49-F238E27FC236}">
                <a16:creationId xmlns:a16="http://schemas.microsoft.com/office/drawing/2014/main" id="{7D24B23D-CD1A-46D9-8DFF-0714C8771785}"/>
              </a:ext>
            </a:extLst>
          </p:cNvPr>
          <p:cNvSpPr>
            <a:spLocks noGrp="1"/>
          </p:cNvSpPr>
          <p:nvPr>
            <p:ph type="pic" sz="quarter" idx="15" hasCustomPrompt="1"/>
          </p:nvPr>
        </p:nvSpPr>
        <p:spPr>
          <a:xfrm>
            <a:off x="0" y="0"/>
            <a:ext cx="12192000" cy="6858000"/>
          </a:xfrm>
          <a:prstGeom prst="rect">
            <a:avLst/>
          </a:prstGeom>
          <a:noFill/>
        </p:spPr>
        <p:txBody>
          <a:bodyPr anchor="b"/>
          <a:lstStyle>
            <a:lvl1pPr algn="r">
              <a:defRPr sz="1100">
                <a:solidFill>
                  <a:schemeClr val="tx2"/>
                </a:solidFill>
              </a:defRPr>
            </a:lvl1pPr>
          </a:lstStyle>
          <a:p>
            <a:r>
              <a:rPr lang="nl-NL"/>
              <a:t>Click on the icon to insert an image &gt; Right Click &gt; Send to Back</a:t>
            </a:r>
          </a:p>
        </p:txBody>
      </p:sp>
      <p:sp>
        <p:nvSpPr>
          <p:cNvPr id="14" name="Date Placeholder 2">
            <a:extLst>
              <a:ext uri="{FF2B5EF4-FFF2-40B4-BE49-F238E27FC236}">
                <a16:creationId xmlns:a16="http://schemas.microsoft.com/office/drawing/2014/main" id="{F7EFBD7E-84AE-4193-97A7-6053CA8057AB}"/>
              </a:ext>
            </a:extLst>
          </p:cNvPr>
          <p:cNvSpPr>
            <a:spLocks noGrp="1"/>
          </p:cNvSpPr>
          <p:nvPr>
            <p:ph type="dt" sz="half" idx="10"/>
          </p:nvPr>
        </p:nvSpPr>
        <p:spPr>
          <a:xfrm>
            <a:off x="9067800" y="6446837"/>
            <a:ext cx="1714500" cy="365125"/>
          </a:xfrm>
        </p:spPr>
        <p:txBody>
          <a:bodyPr/>
          <a:lstStyle>
            <a:lvl1pPr>
              <a:defRPr>
                <a:solidFill>
                  <a:srgbClr val="C2C1C1"/>
                </a:solidFill>
              </a:defRPr>
            </a:lvl1pPr>
          </a:lstStyle>
          <a:p>
            <a:fld id="{728B004E-4B0B-4DF1-AA0F-92C7B3BE2D33}" type="datetime3">
              <a:rPr lang="nl-NL" smtClean="0"/>
              <a:t>9/5/23</a:t>
            </a:fld>
            <a:endParaRPr lang="nl-NL"/>
          </a:p>
        </p:txBody>
      </p:sp>
      <p:sp>
        <p:nvSpPr>
          <p:cNvPr id="15" name="Footer Placeholder 3">
            <a:extLst>
              <a:ext uri="{FF2B5EF4-FFF2-40B4-BE49-F238E27FC236}">
                <a16:creationId xmlns:a16="http://schemas.microsoft.com/office/drawing/2014/main" id="{06ED1264-F351-4CA8-9D38-F5167E4E7F62}"/>
              </a:ext>
            </a:extLst>
          </p:cNvPr>
          <p:cNvSpPr>
            <a:spLocks noGrp="1"/>
          </p:cNvSpPr>
          <p:nvPr>
            <p:ph type="ftr" sz="quarter" idx="11"/>
          </p:nvPr>
        </p:nvSpPr>
        <p:spPr>
          <a:xfrm>
            <a:off x="457200" y="6446837"/>
            <a:ext cx="1676400" cy="365125"/>
          </a:xfrm>
        </p:spPr>
        <p:txBody>
          <a:bodyPr/>
          <a:lstStyle>
            <a:lvl1pPr>
              <a:defRPr>
                <a:solidFill>
                  <a:srgbClr val="C2C1C1"/>
                </a:solidFill>
              </a:defRPr>
            </a:lvl1pPr>
          </a:lstStyle>
          <a:p>
            <a:r>
              <a:rPr lang="nl-NL"/>
              <a:t>© Arcadis 2022</a:t>
            </a:r>
          </a:p>
        </p:txBody>
      </p:sp>
      <p:sp>
        <p:nvSpPr>
          <p:cNvPr id="16" name="Slide Number Placeholder 4">
            <a:extLst>
              <a:ext uri="{FF2B5EF4-FFF2-40B4-BE49-F238E27FC236}">
                <a16:creationId xmlns:a16="http://schemas.microsoft.com/office/drawing/2014/main" id="{574CAA3B-8EAA-4562-9B16-819D52DA0A2D}"/>
              </a:ext>
            </a:extLst>
          </p:cNvPr>
          <p:cNvSpPr>
            <a:spLocks noGrp="1"/>
          </p:cNvSpPr>
          <p:nvPr>
            <p:ph type="sldNum" sz="quarter" idx="12"/>
          </p:nvPr>
        </p:nvSpPr>
        <p:spPr>
          <a:xfrm>
            <a:off x="11010900" y="6446837"/>
            <a:ext cx="723900" cy="365125"/>
          </a:xfrm>
        </p:spPr>
        <p:txBody>
          <a:bodyPr/>
          <a:lstStyle>
            <a:lvl1pPr>
              <a:defRPr>
                <a:solidFill>
                  <a:schemeClr val="accent1"/>
                </a:solidFill>
              </a:defRPr>
            </a:lvl1pPr>
          </a:lstStyle>
          <a:p>
            <a:fld id="{2FE63AA4-120D-435A-A130-F49443AF7CBF}" type="slidenum">
              <a:rPr lang="nl-NL" smtClean="0"/>
              <a:pPr/>
              <a:t>‹nr.›</a:t>
            </a:fld>
            <a:endParaRPr lang="nl-NL"/>
          </a:p>
        </p:txBody>
      </p:sp>
      <p:sp>
        <p:nvSpPr>
          <p:cNvPr id="18" name="Title 1">
            <a:extLst>
              <a:ext uri="{FF2B5EF4-FFF2-40B4-BE49-F238E27FC236}">
                <a16:creationId xmlns:a16="http://schemas.microsoft.com/office/drawing/2014/main" id="{81AFEDCA-5DFA-4012-BB79-36C20DA068CA}"/>
              </a:ext>
            </a:extLst>
          </p:cNvPr>
          <p:cNvSpPr>
            <a:spLocks noGrp="1"/>
          </p:cNvSpPr>
          <p:nvPr>
            <p:ph type="title" hasCustomPrompt="1"/>
          </p:nvPr>
        </p:nvSpPr>
        <p:spPr>
          <a:xfrm>
            <a:off x="8458200" y="2435801"/>
            <a:ext cx="3276600" cy="535999"/>
          </a:xfrm>
        </p:spPr>
        <p:txBody>
          <a:bodyPr rIns="90000">
            <a:noAutofit/>
          </a:bodyPr>
          <a:lstStyle>
            <a:lvl1pPr>
              <a:lnSpc>
                <a:spcPct val="90000"/>
              </a:lnSpc>
              <a:defRPr sz="2400">
                <a:solidFill>
                  <a:schemeClr val="bg1"/>
                </a:solidFill>
              </a:defRPr>
            </a:lvl1pPr>
          </a:lstStyle>
          <a:p>
            <a:r>
              <a:rPr lang="nl-NL"/>
              <a:t>Click to edit Title</a:t>
            </a:r>
          </a:p>
        </p:txBody>
      </p:sp>
      <p:sp>
        <p:nvSpPr>
          <p:cNvPr id="19" name="Text Placeholder 16">
            <a:extLst>
              <a:ext uri="{FF2B5EF4-FFF2-40B4-BE49-F238E27FC236}">
                <a16:creationId xmlns:a16="http://schemas.microsoft.com/office/drawing/2014/main" id="{F68EE003-0251-496B-8C8B-76B18E75457C}"/>
              </a:ext>
            </a:extLst>
          </p:cNvPr>
          <p:cNvSpPr>
            <a:spLocks noGrp="1"/>
          </p:cNvSpPr>
          <p:nvPr>
            <p:ph type="body" sz="quarter" idx="14" hasCustomPrompt="1"/>
          </p:nvPr>
        </p:nvSpPr>
        <p:spPr>
          <a:xfrm>
            <a:off x="8458201" y="3086100"/>
            <a:ext cx="3276600" cy="1257300"/>
          </a:xfrm>
          <a:prstGeom prst="rect">
            <a:avLst/>
          </a:prstGeom>
        </p:spPr>
        <p:txBody>
          <a:bodyPr lIns="0" tIns="0" rIns="90000" bIns="0"/>
          <a:lstStyle>
            <a:lvl1pPr>
              <a:lnSpc>
                <a:spcPct val="90000"/>
              </a:lnSpc>
              <a:spcBef>
                <a:spcPts val="600"/>
              </a:spcBef>
              <a:spcAft>
                <a:spcPts val="1200"/>
              </a:spcAft>
              <a:defRPr sz="1800" b="0" i="1">
                <a:solidFill>
                  <a:schemeClr val="bg1"/>
                </a:solidFill>
              </a:defRPr>
            </a:lvl1pPr>
          </a:lstStyle>
          <a:p>
            <a:pPr lvl="0"/>
            <a:r>
              <a:rPr lang="nl-NL"/>
              <a:t>Click to add text</a:t>
            </a:r>
          </a:p>
        </p:txBody>
      </p:sp>
    </p:spTree>
    <p:extLst>
      <p:ext uri="{BB962C8B-B14F-4D97-AF65-F5344CB8AC3E}">
        <p14:creationId xmlns:p14="http://schemas.microsoft.com/office/powerpoint/2010/main" val="4051439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all-outs - Ti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2E6D1-5C65-4E06-B9F8-41A42A7A58D3}"/>
              </a:ext>
            </a:extLst>
          </p:cNvPr>
          <p:cNvSpPr>
            <a:spLocks noGrp="1"/>
          </p:cNvSpPr>
          <p:nvPr>
            <p:ph type="title" hasCustomPrompt="1"/>
          </p:nvPr>
        </p:nvSpPr>
        <p:spPr/>
        <p:txBody>
          <a:bodyPr/>
          <a:lstStyle/>
          <a:p>
            <a:r>
              <a:rPr lang="nl-NL"/>
              <a:t>Click to edit Title</a:t>
            </a:r>
          </a:p>
        </p:txBody>
      </p:sp>
      <p:sp>
        <p:nvSpPr>
          <p:cNvPr id="3" name="Date Placeholder 2">
            <a:extLst>
              <a:ext uri="{FF2B5EF4-FFF2-40B4-BE49-F238E27FC236}">
                <a16:creationId xmlns:a16="http://schemas.microsoft.com/office/drawing/2014/main" id="{AA4BB14A-8B8D-4DCB-9287-4C5AFB40115F}"/>
              </a:ext>
            </a:extLst>
          </p:cNvPr>
          <p:cNvSpPr>
            <a:spLocks noGrp="1"/>
          </p:cNvSpPr>
          <p:nvPr>
            <p:ph type="dt" sz="half" idx="10"/>
          </p:nvPr>
        </p:nvSpPr>
        <p:spPr/>
        <p:txBody>
          <a:bodyPr/>
          <a:lstStyle/>
          <a:p>
            <a:fld id="{F31E42D4-B472-4D33-8D3D-6F0C0E7887EA}" type="datetime3">
              <a:rPr lang="nl-NL" smtClean="0"/>
              <a:t>9/5/23</a:t>
            </a:fld>
            <a:endParaRPr lang="nl-NL"/>
          </a:p>
        </p:txBody>
      </p:sp>
      <p:sp>
        <p:nvSpPr>
          <p:cNvPr id="4" name="Footer Placeholder 3">
            <a:extLst>
              <a:ext uri="{FF2B5EF4-FFF2-40B4-BE49-F238E27FC236}">
                <a16:creationId xmlns:a16="http://schemas.microsoft.com/office/drawing/2014/main" id="{826A3498-95C6-4A4A-BA58-BA750360BAA3}"/>
              </a:ext>
            </a:extLst>
          </p:cNvPr>
          <p:cNvSpPr>
            <a:spLocks noGrp="1"/>
          </p:cNvSpPr>
          <p:nvPr>
            <p:ph type="ftr" sz="quarter" idx="11"/>
          </p:nvPr>
        </p:nvSpPr>
        <p:spPr/>
        <p:txBody>
          <a:bodyPr/>
          <a:lstStyle/>
          <a:p>
            <a:r>
              <a:rPr lang="nl-NL"/>
              <a:t>© Arcadis 2022</a:t>
            </a:r>
          </a:p>
        </p:txBody>
      </p:sp>
      <p:sp>
        <p:nvSpPr>
          <p:cNvPr id="5" name="Slide Number Placeholder 4">
            <a:extLst>
              <a:ext uri="{FF2B5EF4-FFF2-40B4-BE49-F238E27FC236}">
                <a16:creationId xmlns:a16="http://schemas.microsoft.com/office/drawing/2014/main" id="{E657ED24-D782-482D-B943-FAB114657763}"/>
              </a:ext>
            </a:extLst>
          </p:cNvPr>
          <p:cNvSpPr>
            <a:spLocks noGrp="1"/>
          </p:cNvSpPr>
          <p:nvPr>
            <p:ph type="sldNum" sz="quarter" idx="12"/>
          </p:nvPr>
        </p:nvSpPr>
        <p:spPr/>
        <p:txBody>
          <a:bodyPr/>
          <a:lstStyle/>
          <a:p>
            <a:fld id="{2FE63AA4-120D-435A-A130-F49443AF7CBF}" type="slidenum">
              <a:rPr lang="nl-NL" smtClean="0"/>
              <a:pPr/>
              <a:t>‹nr.›</a:t>
            </a:fld>
            <a:endParaRPr lang="nl-NL"/>
          </a:p>
        </p:txBody>
      </p:sp>
      <p:sp>
        <p:nvSpPr>
          <p:cNvPr id="9" name="Text Placeholder 16">
            <a:extLst>
              <a:ext uri="{FF2B5EF4-FFF2-40B4-BE49-F238E27FC236}">
                <a16:creationId xmlns:a16="http://schemas.microsoft.com/office/drawing/2014/main" id="{842E95FB-1D7B-493D-868E-7464FFA1ABD9}"/>
              </a:ext>
            </a:extLst>
          </p:cNvPr>
          <p:cNvSpPr>
            <a:spLocks noGrp="1"/>
          </p:cNvSpPr>
          <p:nvPr>
            <p:ph type="body" sz="quarter" idx="14" hasCustomPrompt="1"/>
          </p:nvPr>
        </p:nvSpPr>
        <p:spPr>
          <a:xfrm>
            <a:off x="457200" y="1828800"/>
            <a:ext cx="7429500" cy="1600200"/>
          </a:xfrm>
          <a:prstGeom prst="rect">
            <a:avLst/>
          </a:prstGeom>
        </p:spPr>
        <p:txBody>
          <a:bodyPr lIns="0" tIns="0" rIns="0" bIns="0">
            <a:noAutofit/>
          </a:bodyPr>
          <a:lstStyle>
            <a:lvl1pPr>
              <a:lnSpc>
                <a:spcPct val="90000"/>
              </a:lnSpc>
              <a:spcBef>
                <a:spcPts val="600"/>
              </a:spcBef>
              <a:spcAft>
                <a:spcPts val="1200"/>
              </a:spcAft>
              <a:defRPr sz="1800" b="0">
                <a:solidFill>
                  <a:schemeClr val="tx1"/>
                </a:solidFill>
              </a:defRPr>
            </a:lvl1pPr>
          </a:lstStyle>
          <a:p>
            <a:pPr lvl="0"/>
            <a:r>
              <a:rPr lang="nl-NL"/>
              <a:t>Click to add text </a:t>
            </a:r>
          </a:p>
        </p:txBody>
      </p:sp>
      <p:sp>
        <p:nvSpPr>
          <p:cNvPr id="10" name="Picture Placeholder 3">
            <a:extLst>
              <a:ext uri="{FF2B5EF4-FFF2-40B4-BE49-F238E27FC236}">
                <a16:creationId xmlns:a16="http://schemas.microsoft.com/office/drawing/2014/main" id="{EF4DAFD0-4FB4-425B-A42D-299133C97D33}"/>
              </a:ext>
            </a:extLst>
          </p:cNvPr>
          <p:cNvSpPr>
            <a:spLocks noGrp="1"/>
          </p:cNvSpPr>
          <p:nvPr>
            <p:ph type="pic" sz="quarter" idx="15" hasCustomPrompt="1"/>
          </p:nvPr>
        </p:nvSpPr>
        <p:spPr>
          <a:xfrm>
            <a:off x="457200" y="3886200"/>
            <a:ext cx="5524500" cy="2514600"/>
          </a:xfrm>
          <a:prstGeom prst="rect">
            <a:avLst/>
          </a:prstGeom>
          <a:noFill/>
        </p:spPr>
        <p:txBody>
          <a:bodyPr anchor="b"/>
          <a:lstStyle>
            <a:lvl1pPr algn="r">
              <a:defRPr sz="1100">
                <a:solidFill>
                  <a:schemeClr val="tx2"/>
                </a:solidFill>
              </a:defRPr>
            </a:lvl1pPr>
          </a:lstStyle>
          <a:p>
            <a:r>
              <a:rPr lang="nl-NL"/>
              <a:t>Click on the icon to insert an image</a:t>
            </a:r>
          </a:p>
        </p:txBody>
      </p:sp>
      <p:sp>
        <p:nvSpPr>
          <p:cNvPr id="11" name="Text Placeholder 16">
            <a:extLst>
              <a:ext uri="{FF2B5EF4-FFF2-40B4-BE49-F238E27FC236}">
                <a16:creationId xmlns:a16="http://schemas.microsoft.com/office/drawing/2014/main" id="{62137EE0-DE44-4020-9C7B-B557B6A445A4}"/>
              </a:ext>
            </a:extLst>
          </p:cNvPr>
          <p:cNvSpPr>
            <a:spLocks noGrp="1"/>
          </p:cNvSpPr>
          <p:nvPr>
            <p:ph type="body" sz="quarter" idx="13" hasCustomPrompt="1"/>
          </p:nvPr>
        </p:nvSpPr>
        <p:spPr>
          <a:xfrm>
            <a:off x="8115300" y="1828800"/>
            <a:ext cx="3619500" cy="1600200"/>
          </a:xfrm>
          <a:prstGeom prst="rect">
            <a:avLst/>
          </a:prstGeom>
          <a:solidFill>
            <a:srgbClr val="F8D8C3"/>
          </a:solidFill>
        </p:spPr>
        <p:txBody>
          <a:bodyPr lIns="180000" tIns="180000" rIns="180000" bIns="180000"/>
          <a:lstStyle>
            <a:lvl1pPr>
              <a:lnSpc>
                <a:spcPct val="90000"/>
              </a:lnSpc>
              <a:spcBef>
                <a:spcPts val="300"/>
              </a:spcBef>
              <a:spcAft>
                <a:spcPts val="600"/>
              </a:spcAft>
              <a:defRPr sz="1600" b="0" i="1">
                <a:solidFill>
                  <a:schemeClr val="accent1"/>
                </a:solidFill>
              </a:defRPr>
            </a:lvl1pPr>
          </a:lstStyle>
          <a:p>
            <a:pPr lvl="0"/>
            <a:r>
              <a:rPr lang="nl-NL"/>
              <a:t>Call out box styles mirror those across the rest of our suite of outputs.The call out box text can be edited and is designed to resize to accommodate different size text flows.</a:t>
            </a:r>
          </a:p>
        </p:txBody>
      </p:sp>
      <p:sp>
        <p:nvSpPr>
          <p:cNvPr id="12" name="Picture Placeholder 3">
            <a:extLst>
              <a:ext uri="{FF2B5EF4-FFF2-40B4-BE49-F238E27FC236}">
                <a16:creationId xmlns:a16="http://schemas.microsoft.com/office/drawing/2014/main" id="{557CB78A-33C8-4FC1-B165-81F4C2A13BC7}"/>
              </a:ext>
            </a:extLst>
          </p:cNvPr>
          <p:cNvSpPr>
            <a:spLocks noGrp="1"/>
          </p:cNvSpPr>
          <p:nvPr>
            <p:ph type="pic" sz="quarter" idx="16" hasCustomPrompt="1"/>
          </p:nvPr>
        </p:nvSpPr>
        <p:spPr>
          <a:xfrm>
            <a:off x="6210300" y="3886200"/>
            <a:ext cx="5524500" cy="2514600"/>
          </a:xfrm>
          <a:prstGeom prst="rect">
            <a:avLst/>
          </a:prstGeom>
          <a:noFill/>
        </p:spPr>
        <p:txBody>
          <a:bodyPr anchor="b"/>
          <a:lstStyle>
            <a:lvl1pPr algn="r">
              <a:defRPr sz="1100">
                <a:solidFill>
                  <a:schemeClr val="tx2"/>
                </a:solidFill>
              </a:defRPr>
            </a:lvl1pPr>
          </a:lstStyle>
          <a:p>
            <a:r>
              <a:rPr lang="nl-NL"/>
              <a:t>Click on the icon to insert an image</a:t>
            </a:r>
          </a:p>
        </p:txBody>
      </p:sp>
      <p:pic>
        <p:nvPicPr>
          <p:cNvPr id="14" name="Picture 13">
            <a:extLst>
              <a:ext uri="{FF2B5EF4-FFF2-40B4-BE49-F238E27FC236}">
                <a16:creationId xmlns:a16="http://schemas.microsoft.com/office/drawing/2014/main" id="{DE084BFF-52EC-4C60-AA20-3DBA1E8DE8E0}"/>
              </a:ext>
            </a:extLst>
          </p:cNvPr>
          <p:cNvPicPr>
            <a:picLocks noChangeAspect="1"/>
          </p:cNvPicPr>
          <p:nvPr userDrawn="1"/>
        </p:nvPicPr>
        <p:blipFill>
          <a:blip r:embed="rId2"/>
          <a:stretch>
            <a:fillRect/>
          </a:stretch>
        </p:blipFill>
        <p:spPr>
          <a:xfrm>
            <a:off x="10236200" y="457200"/>
            <a:ext cx="1498600" cy="228631"/>
          </a:xfrm>
          <a:prstGeom prst="rect">
            <a:avLst/>
          </a:prstGeom>
        </p:spPr>
      </p:pic>
    </p:spTree>
    <p:extLst>
      <p:ext uri="{BB962C8B-B14F-4D97-AF65-F5344CB8AC3E}">
        <p14:creationId xmlns:p14="http://schemas.microsoft.com/office/powerpoint/2010/main" val="4444813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all-outs - Out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2E6D1-5C65-4E06-B9F8-41A42A7A58D3}"/>
              </a:ext>
            </a:extLst>
          </p:cNvPr>
          <p:cNvSpPr>
            <a:spLocks noGrp="1"/>
          </p:cNvSpPr>
          <p:nvPr>
            <p:ph type="title" hasCustomPrompt="1"/>
          </p:nvPr>
        </p:nvSpPr>
        <p:spPr/>
        <p:txBody>
          <a:bodyPr/>
          <a:lstStyle/>
          <a:p>
            <a:r>
              <a:rPr lang="nl-NL"/>
              <a:t>Click to edit Title</a:t>
            </a:r>
          </a:p>
        </p:txBody>
      </p:sp>
      <p:sp>
        <p:nvSpPr>
          <p:cNvPr id="3" name="Date Placeholder 2">
            <a:extLst>
              <a:ext uri="{FF2B5EF4-FFF2-40B4-BE49-F238E27FC236}">
                <a16:creationId xmlns:a16="http://schemas.microsoft.com/office/drawing/2014/main" id="{AA4BB14A-8B8D-4DCB-9287-4C5AFB40115F}"/>
              </a:ext>
            </a:extLst>
          </p:cNvPr>
          <p:cNvSpPr>
            <a:spLocks noGrp="1"/>
          </p:cNvSpPr>
          <p:nvPr>
            <p:ph type="dt" sz="half" idx="10"/>
          </p:nvPr>
        </p:nvSpPr>
        <p:spPr/>
        <p:txBody>
          <a:bodyPr/>
          <a:lstStyle/>
          <a:p>
            <a:fld id="{F31E42D4-B472-4D33-8D3D-6F0C0E7887EA}" type="datetime3">
              <a:rPr lang="nl-NL" smtClean="0"/>
              <a:t>9/5/23</a:t>
            </a:fld>
            <a:endParaRPr lang="nl-NL"/>
          </a:p>
        </p:txBody>
      </p:sp>
      <p:sp>
        <p:nvSpPr>
          <p:cNvPr id="4" name="Footer Placeholder 3">
            <a:extLst>
              <a:ext uri="{FF2B5EF4-FFF2-40B4-BE49-F238E27FC236}">
                <a16:creationId xmlns:a16="http://schemas.microsoft.com/office/drawing/2014/main" id="{826A3498-95C6-4A4A-BA58-BA750360BAA3}"/>
              </a:ext>
            </a:extLst>
          </p:cNvPr>
          <p:cNvSpPr>
            <a:spLocks noGrp="1"/>
          </p:cNvSpPr>
          <p:nvPr>
            <p:ph type="ftr" sz="quarter" idx="11"/>
          </p:nvPr>
        </p:nvSpPr>
        <p:spPr/>
        <p:txBody>
          <a:bodyPr/>
          <a:lstStyle/>
          <a:p>
            <a:r>
              <a:rPr lang="nl-NL"/>
              <a:t>© Arcadis 2022</a:t>
            </a:r>
          </a:p>
        </p:txBody>
      </p:sp>
      <p:sp>
        <p:nvSpPr>
          <p:cNvPr id="5" name="Slide Number Placeholder 4">
            <a:extLst>
              <a:ext uri="{FF2B5EF4-FFF2-40B4-BE49-F238E27FC236}">
                <a16:creationId xmlns:a16="http://schemas.microsoft.com/office/drawing/2014/main" id="{E657ED24-D782-482D-B943-FAB114657763}"/>
              </a:ext>
            </a:extLst>
          </p:cNvPr>
          <p:cNvSpPr>
            <a:spLocks noGrp="1"/>
          </p:cNvSpPr>
          <p:nvPr>
            <p:ph type="sldNum" sz="quarter" idx="12"/>
          </p:nvPr>
        </p:nvSpPr>
        <p:spPr/>
        <p:txBody>
          <a:bodyPr/>
          <a:lstStyle/>
          <a:p>
            <a:fld id="{2FE63AA4-120D-435A-A130-F49443AF7CBF}" type="slidenum">
              <a:rPr lang="nl-NL" smtClean="0"/>
              <a:pPr/>
              <a:t>‹nr.›</a:t>
            </a:fld>
            <a:endParaRPr lang="nl-NL"/>
          </a:p>
        </p:txBody>
      </p:sp>
      <p:sp>
        <p:nvSpPr>
          <p:cNvPr id="9" name="Text Placeholder 16">
            <a:extLst>
              <a:ext uri="{FF2B5EF4-FFF2-40B4-BE49-F238E27FC236}">
                <a16:creationId xmlns:a16="http://schemas.microsoft.com/office/drawing/2014/main" id="{842E95FB-1D7B-493D-868E-7464FFA1ABD9}"/>
              </a:ext>
            </a:extLst>
          </p:cNvPr>
          <p:cNvSpPr>
            <a:spLocks noGrp="1"/>
          </p:cNvSpPr>
          <p:nvPr>
            <p:ph type="body" sz="quarter" idx="14" hasCustomPrompt="1"/>
          </p:nvPr>
        </p:nvSpPr>
        <p:spPr>
          <a:xfrm>
            <a:off x="457200" y="1828800"/>
            <a:ext cx="7429500" cy="1600200"/>
          </a:xfrm>
          <a:prstGeom prst="rect">
            <a:avLst/>
          </a:prstGeom>
        </p:spPr>
        <p:txBody>
          <a:bodyPr lIns="0" tIns="0" rIns="0" bIns="0">
            <a:noAutofit/>
          </a:bodyPr>
          <a:lstStyle>
            <a:lvl1pPr>
              <a:lnSpc>
                <a:spcPct val="90000"/>
              </a:lnSpc>
              <a:spcBef>
                <a:spcPts val="600"/>
              </a:spcBef>
              <a:spcAft>
                <a:spcPts val="1200"/>
              </a:spcAft>
              <a:defRPr sz="1800" b="0">
                <a:solidFill>
                  <a:schemeClr val="tx1"/>
                </a:solidFill>
              </a:defRPr>
            </a:lvl1pPr>
          </a:lstStyle>
          <a:p>
            <a:pPr lvl="0"/>
            <a:r>
              <a:rPr lang="nl-NL"/>
              <a:t>Click to add text </a:t>
            </a:r>
          </a:p>
        </p:txBody>
      </p:sp>
      <p:sp>
        <p:nvSpPr>
          <p:cNvPr id="10" name="Picture Placeholder 3">
            <a:extLst>
              <a:ext uri="{FF2B5EF4-FFF2-40B4-BE49-F238E27FC236}">
                <a16:creationId xmlns:a16="http://schemas.microsoft.com/office/drawing/2014/main" id="{EF4DAFD0-4FB4-425B-A42D-299133C97D33}"/>
              </a:ext>
            </a:extLst>
          </p:cNvPr>
          <p:cNvSpPr>
            <a:spLocks noGrp="1"/>
          </p:cNvSpPr>
          <p:nvPr>
            <p:ph type="pic" sz="quarter" idx="15" hasCustomPrompt="1"/>
          </p:nvPr>
        </p:nvSpPr>
        <p:spPr>
          <a:xfrm>
            <a:off x="457200" y="3886200"/>
            <a:ext cx="5524500" cy="2514600"/>
          </a:xfrm>
          <a:prstGeom prst="rect">
            <a:avLst/>
          </a:prstGeom>
          <a:noFill/>
        </p:spPr>
        <p:txBody>
          <a:bodyPr anchor="b"/>
          <a:lstStyle>
            <a:lvl1pPr algn="r">
              <a:defRPr sz="1100">
                <a:solidFill>
                  <a:schemeClr val="tx2"/>
                </a:solidFill>
              </a:defRPr>
            </a:lvl1pPr>
          </a:lstStyle>
          <a:p>
            <a:r>
              <a:rPr lang="nl-NL"/>
              <a:t>Click on the icon to insert an image</a:t>
            </a:r>
          </a:p>
        </p:txBody>
      </p:sp>
      <p:sp>
        <p:nvSpPr>
          <p:cNvPr id="11" name="Text Placeholder 16">
            <a:extLst>
              <a:ext uri="{FF2B5EF4-FFF2-40B4-BE49-F238E27FC236}">
                <a16:creationId xmlns:a16="http://schemas.microsoft.com/office/drawing/2014/main" id="{62137EE0-DE44-4020-9C7B-B557B6A445A4}"/>
              </a:ext>
            </a:extLst>
          </p:cNvPr>
          <p:cNvSpPr>
            <a:spLocks noGrp="1"/>
          </p:cNvSpPr>
          <p:nvPr>
            <p:ph type="body" sz="quarter" idx="13" hasCustomPrompt="1"/>
          </p:nvPr>
        </p:nvSpPr>
        <p:spPr>
          <a:xfrm>
            <a:off x="8115300" y="1828800"/>
            <a:ext cx="3619500" cy="1600200"/>
          </a:xfrm>
          <a:prstGeom prst="rect">
            <a:avLst/>
          </a:prstGeom>
          <a:noFill/>
          <a:ln w="6350">
            <a:solidFill>
              <a:schemeClr val="accent1"/>
            </a:solidFill>
          </a:ln>
        </p:spPr>
        <p:txBody>
          <a:bodyPr lIns="180000" tIns="180000" rIns="180000" bIns="180000"/>
          <a:lstStyle>
            <a:lvl1pPr>
              <a:lnSpc>
                <a:spcPct val="90000"/>
              </a:lnSpc>
              <a:spcBef>
                <a:spcPts val="300"/>
              </a:spcBef>
              <a:spcAft>
                <a:spcPts val="600"/>
              </a:spcAft>
              <a:defRPr sz="1600" b="0" i="1">
                <a:solidFill>
                  <a:schemeClr val="accent1"/>
                </a:solidFill>
              </a:defRPr>
            </a:lvl1pPr>
          </a:lstStyle>
          <a:p>
            <a:pPr lvl="0"/>
            <a:r>
              <a:rPr lang="nl-NL"/>
              <a:t>Call out box styles mirror those across the rest of our suite of outputs.The call out box text can be edited and is designed to resize to accommodate different size text flows.</a:t>
            </a:r>
          </a:p>
        </p:txBody>
      </p:sp>
      <p:sp>
        <p:nvSpPr>
          <p:cNvPr id="12" name="Picture Placeholder 3">
            <a:extLst>
              <a:ext uri="{FF2B5EF4-FFF2-40B4-BE49-F238E27FC236}">
                <a16:creationId xmlns:a16="http://schemas.microsoft.com/office/drawing/2014/main" id="{557CB78A-33C8-4FC1-B165-81F4C2A13BC7}"/>
              </a:ext>
            </a:extLst>
          </p:cNvPr>
          <p:cNvSpPr>
            <a:spLocks noGrp="1"/>
          </p:cNvSpPr>
          <p:nvPr>
            <p:ph type="pic" sz="quarter" idx="16" hasCustomPrompt="1"/>
          </p:nvPr>
        </p:nvSpPr>
        <p:spPr>
          <a:xfrm>
            <a:off x="6210300" y="3886200"/>
            <a:ext cx="5524500" cy="2514600"/>
          </a:xfrm>
          <a:prstGeom prst="rect">
            <a:avLst/>
          </a:prstGeom>
          <a:noFill/>
        </p:spPr>
        <p:txBody>
          <a:bodyPr anchor="b"/>
          <a:lstStyle>
            <a:lvl1pPr algn="r">
              <a:defRPr sz="1100">
                <a:solidFill>
                  <a:schemeClr val="tx2"/>
                </a:solidFill>
              </a:defRPr>
            </a:lvl1pPr>
          </a:lstStyle>
          <a:p>
            <a:r>
              <a:rPr lang="nl-NL"/>
              <a:t>Click on the icon to insert an image</a:t>
            </a:r>
          </a:p>
        </p:txBody>
      </p:sp>
      <p:pic>
        <p:nvPicPr>
          <p:cNvPr id="6" name="Picture 5">
            <a:extLst>
              <a:ext uri="{FF2B5EF4-FFF2-40B4-BE49-F238E27FC236}">
                <a16:creationId xmlns:a16="http://schemas.microsoft.com/office/drawing/2014/main" id="{DC761D6C-C804-4FBF-A988-616C419621B1}"/>
              </a:ext>
            </a:extLst>
          </p:cNvPr>
          <p:cNvPicPr>
            <a:picLocks noChangeAspect="1"/>
          </p:cNvPicPr>
          <p:nvPr userDrawn="1"/>
        </p:nvPicPr>
        <p:blipFill>
          <a:blip r:embed="rId2"/>
          <a:stretch>
            <a:fillRect/>
          </a:stretch>
        </p:blipFill>
        <p:spPr>
          <a:xfrm>
            <a:off x="10236200" y="457200"/>
            <a:ext cx="1498600" cy="228631"/>
          </a:xfrm>
          <a:prstGeom prst="rect">
            <a:avLst/>
          </a:prstGeom>
        </p:spPr>
      </p:pic>
    </p:spTree>
    <p:extLst>
      <p:ext uri="{BB962C8B-B14F-4D97-AF65-F5344CB8AC3E}">
        <p14:creationId xmlns:p14="http://schemas.microsoft.com/office/powerpoint/2010/main" val="7041714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 Video Content - Embedded 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05935665-280C-4908-9891-241F791D7F18}"/>
              </a:ext>
            </a:extLst>
          </p:cNvPr>
          <p:cNvSpPr>
            <a:spLocks noGrp="1"/>
          </p:cNvSpPr>
          <p:nvPr>
            <p:ph type="media" sz="quarter" idx="13" hasCustomPrompt="1"/>
          </p:nvPr>
        </p:nvSpPr>
        <p:spPr>
          <a:xfrm>
            <a:off x="0" y="0"/>
            <a:ext cx="12192000" cy="6858000"/>
          </a:xfrm>
          <a:prstGeom prst="rect">
            <a:avLst/>
          </a:prstGeom>
        </p:spPr>
        <p:txBody>
          <a:bodyPr anchor="b"/>
          <a:lstStyle>
            <a:lvl1pPr algn="r">
              <a:defRPr sz="1100">
                <a:solidFill>
                  <a:schemeClr val="tx2"/>
                </a:solidFill>
              </a:defRPr>
            </a:lvl1pPr>
          </a:lstStyle>
          <a:p>
            <a:r>
              <a:rPr lang="nl-NL"/>
              <a:t>Click on the icon to embed a video</a:t>
            </a:r>
          </a:p>
        </p:txBody>
      </p:sp>
    </p:spTree>
    <p:extLst>
      <p:ext uri="{BB962C8B-B14F-4D97-AF65-F5344CB8AC3E}">
        <p14:creationId xmlns:p14="http://schemas.microsoft.com/office/powerpoint/2010/main" val="25789406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4A8869CB-2223-4946-81BC-8717270A6AD9}"/>
              </a:ext>
            </a:extLst>
          </p:cNvPr>
          <p:cNvSpPr>
            <a:spLocks noGrp="1"/>
          </p:cNvSpPr>
          <p:nvPr>
            <p:ph type="pic" sz="quarter" idx="15" hasCustomPrompt="1"/>
          </p:nvPr>
        </p:nvSpPr>
        <p:spPr>
          <a:xfrm>
            <a:off x="457200" y="457200"/>
            <a:ext cx="11277600" cy="5943600"/>
          </a:xfrm>
          <a:prstGeom prst="rect">
            <a:avLst/>
          </a:prstGeom>
          <a:noFill/>
        </p:spPr>
        <p:txBody>
          <a:bodyPr anchor="b"/>
          <a:lstStyle>
            <a:lvl1pPr algn="r">
              <a:defRPr sz="1100">
                <a:solidFill>
                  <a:schemeClr val="tx2"/>
                </a:solidFill>
              </a:defRPr>
            </a:lvl1pPr>
          </a:lstStyle>
          <a:p>
            <a:r>
              <a:rPr lang="nl-NL"/>
              <a:t>Click on the icon to insert image</a:t>
            </a:r>
          </a:p>
        </p:txBody>
      </p:sp>
      <p:sp>
        <p:nvSpPr>
          <p:cNvPr id="10" name="Date Placeholder 2">
            <a:extLst>
              <a:ext uri="{FF2B5EF4-FFF2-40B4-BE49-F238E27FC236}">
                <a16:creationId xmlns:a16="http://schemas.microsoft.com/office/drawing/2014/main" id="{9ADB8E11-AF01-4EEB-8E7C-CFE5ACF71C9F}"/>
              </a:ext>
            </a:extLst>
          </p:cNvPr>
          <p:cNvSpPr>
            <a:spLocks noGrp="1"/>
          </p:cNvSpPr>
          <p:nvPr>
            <p:ph type="dt" sz="half" idx="10"/>
          </p:nvPr>
        </p:nvSpPr>
        <p:spPr>
          <a:xfrm>
            <a:off x="9067800" y="6446837"/>
            <a:ext cx="1714500" cy="365125"/>
          </a:xfrm>
        </p:spPr>
        <p:txBody>
          <a:bodyPr/>
          <a:lstStyle/>
          <a:p>
            <a:fld id="{F31E42D4-B472-4D33-8D3D-6F0C0E7887EA}" type="datetime3">
              <a:rPr lang="nl-NL" smtClean="0"/>
              <a:t>9/5/23</a:t>
            </a:fld>
            <a:endParaRPr lang="nl-NL"/>
          </a:p>
        </p:txBody>
      </p:sp>
      <p:sp>
        <p:nvSpPr>
          <p:cNvPr id="11" name="Footer Placeholder 3">
            <a:extLst>
              <a:ext uri="{FF2B5EF4-FFF2-40B4-BE49-F238E27FC236}">
                <a16:creationId xmlns:a16="http://schemas.microsoft.com/office/drawing/2014/main" id="{BFB8E6AE-CE09-47D7-920B-FDC64A53DE8B}"/>
              </a:ext>
            </a:extLst>
          </p:cNvPr>
          <p:cNvSpPr>
            <a:spLocks noGrp="1"/>
          </p:cNvSpPr>
          <p:nvPr>
            <p:ph type="ftr" sz="quarter" idx="11"/>
          </p:nvPr>
        </p:nvSpPr>
        <p:spPr>
          <a:xfrm>
            <a:off x="457200" y="6446837"/>
            <a:ext cx="1676400" cy="365125"/>
          </a:xfrm>
        </p:spPr>
        <p:txBody>
          <a:bodyPr/>
          <a:lstStyle/>
          <a:p>
            <a:r>
              <a:rPr lang="nl-NL"/>
              <a:t>© Arcadis 2022</a:t>
            </a:r>
          </a:p>
        </p:txBody>
      </p:sp>
      <p:sp>
        <p:nvSpPr>
          <p:cNvPr id="12" name="Slide Number Placeholder 4">
            <a:extLst>
              <a:ext uri="{FF2B5EF4-FFF2-40B4-BE49-F238E27FC236}">
                <a16:creationId xmlns:a16="http://schemas.microsoft.com/office/drawing/2014/main" id="{A0F11B9D-7BF2-45D1-ABB7-7D17F89B6747}"/>
              </a:ext>
            </a:extLst>
          </p:cNvPr>
          <p:cNvSpPr>
            <a:spLocks noGrp="1"/>
          </p:cNvSpPr>
          <p:nvPr>
            <p:ph type="sldNum" sz="quarter" idx="12"/>
          </p:nvPr>
        </p:nvSpPr>
        <p:spPr>
          <a:xfrm>
            <a:off x="11010900" y="6446837"/>
            <a:ext cx="723900" cy="365125"/>
          </a:xfrm>
        </p:spPr>
        <p:txBody>
          <a:bodyPr/>
          <a:lstStyle/>
          <a:p>
            <a:fld id="{2FE63AA4-120D-435A-A130-F49443AF7CBF}" type="slidenum">
              <a:rPr lang="nl-NL" smtClean="0"/>
              <a:pPr/>
              <a:t>‹nr.›</a:t>
            </a:fld>
            <a:endParaRPr lang="nl-NL"/>
          </a:p>
        </p:txBody>
      </p:sp>
    </p:spTree>
    <p:extLst>
      <p:ext uri="{BB962C8B-B14F-4D97-AF65-F5344CB8AC3E}">
        <p14:creationId xmlns:p14="http://schemas.microsoft.com/office/powerpoint/2010/main" val="17670778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ngle image with title">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4A8869CB-2223-4946-81BC-8717270A6AD9}"/>
              </a:ext>
            </a:extLst>
          </p:cNvPr>
          <p:cNvSpPr>
            <a:spLocks noGrp="1"/>
          </p:cNvSpPr>
          <p:nvPr>
            <p:ph type="pic" sz="quarter" idx="15" hasCustomPrompt="1"/>
          </p:nvPr>
        </p:nvSpPr>
        <p:spPr>
          <a:xfrm>
            <a:off x="457200" y="1828800"/>
            <a:ext cx="11277600" cy="4572000"/>
          </a:xfrm>
          <a:prstGeom prst="rect">
            <a:avLst/>
          </a:prstGeom>
          <a:noFill/>
        </p:spPr>
        <p:txBody>
          <a:bodyPr anchor="b"/>
          <a:lstStyle>
            <a:lvl1pPr algn="r">
              <a:defRPr sz="1100">
                <a:solidFill>
                  <a:schemeClr val="tx2"/>
                </a:solidFill>
              </a:defRPr>
            </a:lvl1pPr>
          </a:lstStyle>
          <a:p>
            <a:r>
              <a:rPr lang="nl-NL"/>
              <a:t>Click on the icon to insert image</a:t>
            </a:r>
          </a:p>
        </p:txBody>
      </p:sp>
      <p:sp>
        <p:nvSpPr>
          <p:cNvPr id="8" name="Title 1">
            <a:extLst>
              <a:ext uri="{FF2B5EF4-FFF2-40B4-BE49-F238E27FC236}">
                <a16:creationId xmlns:a16="http://schemas.microsoft.com/office/drawing/2014/main" id="{834B9CBD-AF1F-4C24-B1D3-A7A9BEC7EF9F}"/>
              </a:ext>
            </a:extLst>
          </p:cNvPr>
          <p:cNvSpPr>
            <a:spLocks noGrp="1"/>
          </p:cNvSpPr>
          <p:nvPr>
            <p:ph type="title" hasCustomPrompt="1"/>
          </p:nvPr>
        </p:nvSpPr>
        <p:spPr>
          <a:xfrm>
            <a:off x="457200" y="914400"/>
            <a:ext cx="11277600" cy="685799"/>
          </a:xfrm>
        </p:spPr>
        <p:txBody>
          <a:bodyPr/>
          <a:lstStyle/>
          <a:p>
            <a:r>
              <a:rPr lang="nl-NL"/>
              <a:t>Single image slide title</a:t>
            </a:r>
          </a:p>
        </p:txBody>
      </p:sp>
      <p:sp>
        <p:nvSpPr>
          <p:cNvPr id="10" name="Date Placeholder 2">
            <a:extLst>
              <a:ext uri="{FF2B5EF4-FFF2-40B4-BE49-F238E27FC236}">
                <a16:creationId xmlns:a16="http://schemas.microsoft.com/office/drawing/2014/main" id="{9ADB8E11-AF01-4EEB-8E7C-CFE5ACF71C9F}"/>
              </a:ext>
            </a:extLst>
          </p:cNvPr>
          <p:cNvSpPr>
            <a:spLocks noGrp="1"/>
          </p:cNvSpPr>
          <p:nvPr>
            <p:ph type="dt" sz="half" idx="10"/>
          </p:nvPr>
        </p:nvSpPr>
        <p:spPr>
          <a:xfrm>
            <a:off x="9067800" y="6446837"/>
            <a:ext cx="1714500" cy="365125"/>
          </a:xfrm>
        </p:spPr>
        <p:txBody>
          <a:bodyPr/>
          <a:lstStyle/>
          <a:p>
            <a:fld id="{F31E42D4-B472-4D33-8D3D-6F0C0E7887EA}" type="datetime3">
              <a:rPr lang="nl-NL" smtClean="0"/>
              <a:t>9/5/23</a:t>
            </a:fld>
            <a:endParaRPr lang="nl-NL"/>
          </a:p>
        </p:txBody>
      </p:sp>
      <p:sp>
        <p:nvSpPr>
          <p:cNvPr id="11" name="Footer Placeholder 3">
            <a:extLst>
              <a:ext uri="{FF2B5EF4-FFF2-40B4-BE49-F238E27FC236}">
                <a16:creationId xmlns:a16="http://schemas.microsoft.com/office/drawing/2014/main" id="{BFB8E6AE-CE09-47D7-920B-FDC64A53DE8B}"/>
              </a:ext>
            </a:extLst>
          </p:cNvPr>
          <p:cNvSpPr>
            <a:spLocks noGrp="1"/>
          </p:cNvSpPr>
          <p:nvPr>
            <p:ph type="ftr" sz="quarter" idx="11"/>
          </p:nvPr>
        </p:nvSpPr>
        <p:spPr>
          <a:xfrm>
            <a:off x="457200" y="6446837"/>
            <a:ext cx="1676400" cy="365125"/>
          </a:xfrm>
        </p:spPr>
        <p:txBody>
          <a:bodyPr/>
          <a:lstStyle/>
          <a:p>
            <a:r>
              <a:rPr lang="nl-NL"/>
              <a:t>© Arcadis 2022</a:t>
            </a:r>
          </a:p>
        </p:txBody>
      </p:sp>
      <p:sp>
        <p:nvSpPr>
          <p:cNvPr id="12" name="Slide Number Placeholder 4">
            <a:extLst>
              <a:ext uri="{FF2B5EF4-FFF2-40B4-BE49-F238E27FC236}">
                <a16:creationId xmlns:a16="http://schemas.microsoft.com/office/drawing/2014/main" id="{A0F11B9D-7BF2-45D1-ABB7-7D17F89B6747}"/>
              </a:ext>
            </a:extLst>
          </p:cNvPr>
          <p:cNvSpPr>
            <a:spLocks noGrp="1"/>
          </p:cNvSpPr>
          <p:nvPr>
            <p:ph type="sldNum" sz="quarter" idx="12"/>
          </p:nvPr>
        </p:nvSpPr>
        <p:spPr>
          <a:xfrm>
            <a:off x="11010900" y="6446837"/>
            <a:ext cx="723900" cy="365125"/>
          </a:xfrm>
        </p:spPr>
        <p:txBody>
          <a:bodyPr/>
          <a:lstStyle/>
          <a:p>
            <a:fld id="{2FE63AA4-120D-435A-A130-F49443AF7CBF}" type="slidenum">
              <a:rPr lang="nl-NL" smtClean="0"/>
              <a:pPr/>
              <a:t>‹nr.›</a:t>
            </a:fld>
            <a:endParaRPr lang="nl-NL"/>
          </a:p>
        </p:txBody>
      </p:sp>
      <p:pic>
        <p:nvPicPr>
          <p:cNvPr id="9" name="Picture 8">
            <a:extLst>
              <a:ext uri="{FF2B5EF4-FFF2-40B4-BE49-F238E27FC236}">
                <a16:creationId xmlns:a16="http://schemas.microsoft.com/office/drawing/2014/main" id="{50AB2F11-B6C1-B84C-AFFE-6F6717C01B8A}"/>
              </a:ext>
            </a:extLst>
          </p:cNvPr>
          <p:cNvPicPr>
            <a:picLocks noChangeAspect="1"/>
          </p:cNvPicPr>
          <p:nvPr userDrawn="1"/>
        </p:nvPicPr>
        <p:blipFill>
          <a:blip r:embed="rId2"/>
          <a:stretch>
            <a:fillRect/>
          </a:stretch>
        </p:blipFill>
        <p:spPr>
          <a:xfrm>
            <a:off x="10236200" y="457200"/>
            <a:ext cx="1498600" cy="228631"/>
          </a:xfrm>
          <a:prstGeom prst="rect">
            <a:avLst/>
          </a:prstGeom>
        </p:spPr>
      </p:pic>
    </p:spTree>
    <p:extLst>
      <p:ext uri="{BB962C8B-B14F-4D97-AF65-F5344CB8AC3E}">
        <p14:creationId xmlns:p14="http://schemas.microsoft.com/office/powerpoint/2010/main" val="38967174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ngle image with descriptio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B4049965-34B5-48F5-8EBC-41C49A331132}"/>
              </a:ext>
            </a:extLst>
          </p:cNvPr>
          <p:cNvSpPr>
            <a:spLocks noGrp="1"/>
          </p:cNvSpPr>
          <p:nvPr>
            <p:ph type="pic" sz="quarter" idx="15" hasCustomPrompt="1"/>
          </p:nvPr>
        </p:nvSpPr>
        <p:spPr>
          <a:xfrm>
            <a:off x="4267200" y="0"/>
            <a:ext cx="7924800" cy="6858000"/>
          </a:xfrm>
          <a:prstGeom prst="rect">
            <a:avLst/>
          </a:prstGeom>
          <a:noFill/>
        </p:spPr>
        <p:txBody>
          <a:bodyPr anchor="b"/>
          <a:lstStyle>
            <a:lvl1pPr algn="r">
              <a:defRPr sz="1100">
                <a:solidFill>
                  <a:schemeClr val="tx2"/>
                </a:solidFill>
              </a:defRPr>
            </a:lvl1pPr>
          </a:lstStyle>
          <a:p>
            <a:r>
              <a:rPr lang="nl-NL"/>
              <a:t>Click on the icon to insert an image</a:t>
            </a:r>
          </a:p>
        </p:txBody>
      </p:sp>
      <p:sp>
        <p:nvSpPr>
          <p:cNvPr id="2" name="Title 1">
            <a:extLst>
              <a:ext uri="{FF2B5EF4-FFF2-40B4-BE49-F238E27FC236}">
                <a16:creationId xmlns:a16="http://schemas.microsoft.com/office/drawing/2014/main" id="{B55ECC8B-4B56-4777-97FD-BF1D9B8F06E6}"/>
              </a:ext>
            </a:extLst>
          </p:cNvPr>
          <p:cNvSpPr>
            <a:spLocks noGrp="1"/>
          </p:cNvSpPr>
          <p:nvPr>
            <p:ph type="title" hasCustomPrompt="1"/>
          </p:nvPr>
        </p:nvSpPr>
        <p:spPr>
          <a:xfrm>
            <a:off x="457201" y="1143000"/>
            <a:ext cx="3581399" cy="2514600"/>
          </a:xfrm>
        </p:spPr>
        <p:txBody>
          <a:bodyPr>
            <a:noAutofit/>
          </a:bodyPr>
          <a:lstStyle>
            <a:lvl1pPr>
              <a:lnSpc>
                <a:spcPct val="90000"/>
              </a:lnSpc>
              <a:defRPr sz="2800">
                <a:solidFill>
                  <a:schemeClr val="accent1"/>
                </a:solidFill>
              </a:defRPr>
            </a:lvl1pPr>
          </a:lstStyle>
          <a:p>
            <a:r>
              <a:rPr lang="nl-NL"/>
              <a:t>Single image with description title</a:t>
            </a:r>
          </a:p>
        </p:txBody>
      </p:sp>
      <p:sp>
        <p:nvSpPr>
          <p:cNvPr id="9" name="Text Placeholder 16">
            <a:extLst>
              <a:ext uri="{FF2B5EF4-FFF2-40B4-BE49-F238E27FC236}">
                <a16:creationId xmlns:a16="http://schemas.microsoft.com/office/drawing/2014/main" id="{19AF6AE8-D2B1-4EB5-BBB4-9077B1F7CBEC}"/>
              </a:ext>
            </a:extLst>
          </p:cNvPr>
          <p:cNvSpPr>
            <a:spLocks noGrp="1"/>
          </p:cNvSpPr>
          <p:nvPr>
            <p:ph type="body" sz="quarter" idx="14" hasCustomPrompt="1"/>
          </p:nvPr>
        </p:nvSpPr>
        <p:spPr>
          <a:xfrm>
            <a:off x="457201" y="4114800"/>
            <a:ext cx="3581399" cy="2286000"/>
          </a:xfrm>
          <a:prstGeom prst="rect">
            <a:avLst/>
          </a:prstGeom>
        </p:spPr>
        <p:txBody>
          <a:bodyPr lIns="0" tIns="0" rIns="0" bIns="0"/>
          <a:lstStyle>
            <a:lvl1pPr marL="0" indent="0">
              <a:lnSpc>
                <a:spcPct val="90000"/>
              </a:lnSpc>
              <a:spcBef>
                <a:spcPts val="600"/>
              </a:spcBef>
              <a:spcAft>
                <a:spcPts val="1200"/>
              </a:spcAft>
              <a:buClr>
                <a:schemeClr val="bg1"/>
              </a:buClr>
              <a:buFont typeface="Arial" panose="020B0604020202020204" pitchFamily="34" charset="0"/>
              <a:buNone/>
              <a:defRPr sz="1600" b="0">
                <a:solidFill>
                  <a:schemeClr val="tx1"/>
                </a:solidFill>
              </a:defRPr>
            </a:lvl1pPr>
          </a:lstStyle>
          <a:p>
            <a:pPr lvl="0"/>
            <a:r>
              <a:rPr lang="nl-NL"/>
              <a:t>Overview text here as additional description for the image</a:t>
            </a:r>
          </a:p>
        </p:txBody>
      </p:sp>
      <p:sp>
        <p:nvSpPr>
          <p:cNvPr id="15" name="Footer Placeholder 3">
            <a:extLst>
              <a:ext uri="{FF2B5EF4-FFF2-40B4-BE49-F238E27FC236}">
                <a16:creationId xmlns:a16="http://schemas.microsoft.com/office/drawing/2014/main" id="{06ED1264-F351-4CA8-9D38-F5167E4E7F62}"/>
              </a:ext>
            </a:extLst>
          </p:cNvPr>
          <p:cNvSpPr>
            <a:spLocks noGrp="1"/>
          </p:cNvSpPr>
          <p:nvPr>
            <p:ph type="ftr" sz="quarter" idx="11"/>
          </p:nvPr>
        </p:nvSpPr>
        <p:spPr>
          <a:xfrm>
            <a:off x="457200" y="6446837"/>
            <a:ext cx="1676400" cy="365125"/>
          </a:xfrm>
        </p:spPr>
        <p:txBody>
          <a:bodyPr/>
          <a:lstStyle>
            <a:lvl1pPr>
              <a:defRPr>
                <a:solidFill>
                  <a:srgbClr val="C2C1C1"/>
                </a:solidFill>
              </a:defRPr>
            </a:lvl1pPr>
          </a:lstStyle>
          <a:p>
            <a:r>
              <a:rPr lang="nl-NL"/>
              <a:t>© Arcadis 2022</a:t>
            </a:r>
          </a:p>
        </p:txBody>
      </p:sp>
      <p:sp>
        <p:nvSpPr>
          <p:cNvPr id="6" name="Date Placeholder 2">
            <a:extLst>
              <a:ext uri="{FF2B5EF4-FFF2-40B4-BE49-F238E27FC236}">
                <a16:creationId xmlns:a16="http://schemas.microsoft.com/office/drawing/2014/main" id="{1DA22D19-39BA-A541-91CE-6DE28425EAA0}"/>
              </a:ext>
            </a:extLst>
          </p:cNvPr>
          <p:cNvSpPr>
            <a:spLocks noGrp="1"/>
          </p:cNvSpPr>
          <p:nvPr>
            <p:ph type="dt" sz="half" idx="10"/>
          </p:nvPr>
        </p:nvSpPr>
        <p:spPr>
          <a:xfrm>
            <a:off x="9067800" y="6446837"/>
            <a:ext cx="1714500" cy="365125"/>
          </a:xfrm>
        </p:spPr>
        <p:txBody>
          <a:bodyPr/>
          <a:lstStyle/>
          <a:p>
            <a:fld id="{F31E42D4-B472-4D33-8D3D-6F0C0E7887EA}" type="datetime3">
              <a:rPr lang="nl-NL" smtClean="0"/>
              <a:t>9/5/23</a:t>
            </a:fld>
            <a:endParaRPr lang="nl-NL"/>
          </a:p>
        </p:txBody>
      </p:sp>
      <p:sp>
        <p:nvSpPr>
          <p:cNvPr id="7" name="Slide Number Placeholder 4">
            <a:extLst>
              <a:ext uri="{FF2B5EF4-FFF2-40B4-BE49-F238E27FC236}">
                <a16:creationId xmlns:a16="http://schemas.microsoft.com/office/drawing/2014/main" id="{92A55820-A9F4-1B44-BC00-F2A203B934BA}"/>
              </a:ext>
            </a:extLst>
          </p:cNvPr>
          <p:cNvSpPr>
            <a:spLocks noGrp="1"/>
          </p:cNvSpPr>
          <p:nvPr>
            <p:ph type="sldNum" sz="quarter" idx="12"/>
          </p:nvPr>
        </p:nvSpPr>
        <p:spPr>
          <a:xfrm>
            <a:off x="11010900" y="6446837"/>
            <a:ext cx="723900" cy="365125"/>
          </a:xfrm>
        </p:spPr>
        <p:txBody>
          <a:bodyPr/>
          <a:lstStyle/>
          <a:p>
            <a:fld id="{2FE63AA4-120D-435A-A130-F49443AF7CBF}" type="slidenum">
              <a:rPr lang="nl-NL" smtClean="0"/>
              <a:pPr/>
              <a:t>‹nr.›</a:t>
            </a:fld>
            <a:endParaRPr lang="nl-NL"/>
          </a:p>
        </p:txBody>
      </p:sp>
    </p:spTree>
    <p:extLst>
      <p:ext uri="{BB962C8B-B14F-4D97-AF65-F5344CB8AC3E}">
        <p14:creationId xmlns:p14="http://schemas.microsoft.com/office/powerpoint/2010/main" val="18596420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image with description">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4A8869CB-2223-4946-81BC-8717270A6AD9}"/>
              </a:ext>
            </a:extLst>
          </p:cNvPr>
          <p:cNvSpPr>
            <a:spLocks noGrp="1"/>
          </p:cNvSpPr>
          <p:nvPr>
            <p:ph type="pic" sz="quarter" idx="15" hasCustomPrompt="1"/>
          </p:nvPr>
        </p:nvSpPr>
        <p:spPr>
          <a:xfrm>
            <a:off x="457200" y="3886200"/>
            <a:ext cx="5524500" cy="2514600"/>
          </a:xfrm>
          <a:prstGeom prst="rect">
            <a:avLst/>
          </a:prstGeom>
          <a:noFill/>
        </p:spPr>
        <p:txBody>
          <a:bodyPr anchor="b"/>
          <a:lstStyle>
            <a:lvl1pPr algn="r">
              <a:defRPr sz="1100">
                <a:solidFill>
                  <a:schemeClr val="tx2"/>
                </a:solidFill>
              </a:defRPr>
            </a:lvl1pPr>
          </a:lstStyle>
          <a:p>
            <a:r>
              <a:rPr lang="nl-NL"/>
              <a:t>Click on the icon to insert video still</a:t>
            </a:r>
          </a:p>
        </p:txBody>
      </p:sp>
      <p:sp>
        <p:nvSpPr>
          <p:cNvPr id="6" name="Picture Placeholder 3">
            <a:extLst>
              <a:ext uri="{FF2B5EF4-FFF2-40B4-BE49-F238E27FC236}">
                <a16:creationId xmlns:a16="http://schemas.microsoft.com/office/drawing/2014/main" id="{12C63D43-69CB-4811-B72D-5F3DCB51568E}"/>
              </a:ext>
            </a:extLst>
          </p:cNvPr>
          <p:cNvSpPr>
            <a:spLocks noGrp="1"/>
          </p:cNvSpPr>
          <p:nvPr>
            <p:ph type="pic" sz="quarter" idx="16" hasCustomPrompt="1"/>
          </p:nvPr>
        </p:nvSpPr>
        <p:spPr>
          <a:xfrm>
            <a:off x="6210300" y="1828800"/>
            <a:ext cx="5524500" cy="4572000"/>
          </a:xfrm>
          <a:prstGeom prst="rect">
            <a:avLst/>
          </a:prstGeom>
          <a:noFill/>
        </p:spPr>
        <p:txBody>
          <a:bodyPr anchor="b"/>
          <a:lstStyle>
            <a:lvl1pPr algn="r">
              <a:defRPr sz="1100">
                <a:solidFill>
                  <a:schemeClr val="tx2"/>
                </a:solidFill>
              </a:defRPr>
            </a:lvl1pPr>
          </a:lstStyle>
          <a:p>
            <a:r>
              <a:rPr lang="nl-NL"/>
              <a:t>Click on the icon to insert video still</a:t>
            </a:r>
          </a:p>
        </p:txBody>
      </p:sp>
      <p:sp>
        <p:nvSpPr>
          <p:cNvPr id="8" name="Title 1">
            <a:extLst>
              <a:ext uri="{FF2B5EF4-FFF2-40B4-BE49-F238E27FC236}">
                <a16:creationId xmlns:a16="http://schemas.microsoft.com/office/drawing/2014/main" id="{834B9CBD-AF1F-4C24-B1D3-A7A9BEC7EF9F}"/>
              </a:ext>
            </a:extLst>
          </p:cNvPr>
          <p:cNvSpPr>
            <a:spLocks noGrp="1"/>
          </p:cNvSpPr>
          <p:nvPr>
            <p:ph type="title" hasCustomPrompt="1"/>
          </p:nvPr>
        </p:nvSpPr>
        <p:spPr>
          <a:xfrm>
            <a:off x="457200" y="914400"/>
            <a:ext cx="11277600" cy="685799"/>
          </a:xfrm>
        </p:spPr>
        <p:txBody>
          <a:bodyPr/>
          <a:lstStyle/>
          <a:p>
            <a:r>
              <a:rPr lang="nl-NL"/>
              <a:t>Click to edit Title</a:t>
            </a:r>
          </a:p>
        </p:txBody>
      </p:sp>
      <p:sp>
        <p:nvSpPr>
          <p:cNvPr id="9" name="Text Placeholder 16">
            <a:extLst>
              <a:ext uri="{FF2B5EF4-FFF2-40B4-BE49-F238E27FC236}">
                <a16:creationId xmlns:a16="http://schemas.microsoft.com/office/drawing/2014/main" id="{3250F41B-9145-47D2-ABD7-EBD915A67B82}"/>
              </a:ext>
            </a:extLst>
          </p:cNvPr>
          <p:cNvSpPr>
            <a:spLocks noGrp="1"/>
          </p:cNvSpPr>
          <p:nvPr>
            <p:ph type="body" sz="quarter" idx="14" hasCustomPrompt="1"/>
          </p:nvPr>
        </p:nvSpPr>
        <p:spPr>
          <a:xfrm>
            <a:off x="457200" y="1828800"/>
            <a:ext cx="5524500" cy="1600200"/>
          </a:xfrm>
          <a:prstGeom prst="rect">
            <a:avLst/>
          </a:prstGeom>
        </p:spPr>
        <p:txBody>
          <a:bodyPr lIns="0" tIns="0" rIns="0" bIns="0">
            <a:noAutofit/>
          </a:bodyPr>
          <a:lstStyle>
            <a:lvl1pPr>
              <a:lnSpc>
                <a:spcPct val="90000"/>
              </a:lnSpc>
              <a:spcBef>
                <a:spcPts val="600"/>
              </a:spcBef>
              <a:spcAft>
                <a:spcPts val="1200"/>
              </a:spcAft>
              <a:defRPr sz="1800" b="0">
                <a:solidFill>
                  <a:schemeClr val="tx1"/>
                </a:solidFill>
              </a:defRPr>
            </a:lvl1pPr>
          </a:lstStyle>
          <a:p>
            <a:pPr lvl="0"/>
            <a:r>
              <a:rPr lang="nl-NL"/>
              <a:t>Click to add text </a:t>
            </a:r>
          </a:p>
        </p:txBody>
      </p:sp>
      <p:sp>
        <p:nvSpPr>
          <p:cNvPr id="10" name="Date Placeholder 2">
            <a:extLst>
              <a:ext uri="{FF2B5EF4-FFF2-40B4-BE49-F238E27FC236}">
                <a16:creationId xmlns:a16="http://schemas.microsoft.com/office/drawing/2014/main" id="{9ADB8E11-AF01-4EEB-8E7C-CFE5ACF71C9F}"/>
              </a:ext>
            </a:extLst>
          </p:cNvPr>
          <p:cNvSpPr>
            <a:spLocks noGrp="1"/>
          </p:cNvSpPr>
          <p:nvPr>
            <p:ph type="dt" sz="half" idx="10"/>
          </p:nvPr>
        </p:nvSpPr>
        <p:spPr>
          <a:xfrm>
            <a:off x="9067800" y="6446837"/>
            <a:ext cx="1714500" cy="365125"/>
          </a:xfrm>
        </p:spPr>
        <p:txBody>
          <a:bodyPr/>
          <a:lstStyle/>
          <a:p>
            <a:fld id="{F31E42D4-B472-4D33-8D3D-6F0C0E7887EA}" type="datetime3">
              <a:rPr lang="nl-NL" smtClean="0"/>
              <a:t>9/5/23</a:t>
            </a:fld>
            <a:endParaRPr lang="nl-NL"/>
          </a:p>
        </p:txBody>
      </p:sp>
      <p:sp>
        <p:nvSpPr>
          <p:cNvPr id="11" name="Footer Placeholder 3">
            <a:extLst>
              <a:ext uri="{FF2B5EF4-FFF2-40B4-BE49-F238E27FC236}">
                <a16:creationId xmlns:a16="http://schemas.microsoft.com/office/drawing/2014/main" id="{BFB8E6AE-CE09-47D7-920B-FDC64A53DE8B}"/>
              </a:ext>
            </a:extLst>
          </p:cNvPr>
          <p:cNvSpPr>
            <a:spLocks noGrp="1"/>
          </p:cNvSpPr>
          <p:nvPr>
            <p:ph type="ftr" sz="quarter" idx="11"/>
          </p:nvPr>
        </p:nvSpPr>
        <p:spPr>
          <a:xfrm>
            <a:off x="457200" y="6446837"/>
            <a:ext cx="1676400" cy="365125"/>
          </a:xfrm>
        </p:spPr>
        <p:txBody>
          <a:bodyPr/>
          <a:lstStyle/>
          <a:p>
            <a:r>
              <a:rPr lang="nl-NL"/>
              <a:t>© Arcadis 2022</a:t>
            </a:r>
          </a:p>
        </p:txBody>
      </p:sp>
      <p:sp>
        <p:nvSpPr>
          <p:cNvPr id="12" name="Slide Number Placeholder 4">
            <a:extLst>
              <a:ext uri="{FF2B5EF4-FFF2-40B4-BE49-F238E27FC236}">
                <a16:creationId xmlns:a16="http://schemas.microsoft.com/office/drawing/2014/main" id="{A0F11B9D-7BF2-45D1-ABB7-7D17F89B6747}"/>
              </a:ext>
            </a:extLst>
          </p:cNvPr>
          <p:cNvSpPr>
            <a:spLocks noGrp="1"/>
          </p:cNvSpPr>
          <p:nvPr>
            <p:ph type="sldNum" sz="quarter" idx="12"/>
          </p:nvPr>
        </p:nvSpPr>
        <p:spPr>
          <a:xfrm>
            <a:off x="11010900" y="6446837"/>
            <a:ext cx="723900" cy="365125"/>
          </a:xfrm>
        </p:spPr>
        <p:txBody>
          <a:bodyPr/>
          <a:lstStyle/>
          <a:p>
            <a:fld id="{2FE63AA4-120D-435A-A130-F49443AF7CBF}" type="slidenum">
              <a:rPr lang="nl-NL" smtClean="0"/>
              <a:pPr/>
              <a:t>‹nr.›</a:t>
            </a:fld>
            <a:endParaRPr lang="nl-NL"/>
          </a:p>
        </p:txBody>
      </p:sp>
      <p:pic>
        <p:nvPicPr>
          <p:cNvPr id="13" name="Picture 12">
            <a:extLst>
              <a:ext uri="{FF2B5EF4-FFF2-40B4-BE49-F238E27FC236}">
                <a16:creationId xmlns:a16="http://schemas.microsoft.com/office/drawing/2014/main" id="{88BD6C6B-CE11-4D0F-9437-0FE856035242}"/>
              </a:ext>
            </a:extLst>
          </p:cNvPr>
          <p:cNvPicPr>
            <a:picLocks noChangeAspect="1"/>
          </p:cNvPicPr>
          <p:nvPr userDrawn="1"/>
        </p:nvPicPr>
        <p:blipFill>
          <a:blip r:embed="rId2"/>
          <a:stretch>
            <a:fillRect/>
          </a:stretch>
        </p:blipFill>
        <p:spPr>
          <a:xfrm>
            <a:off x="10236200" y="457200"/>
            <a:ext cx="1498600" cy="228631"/>
          </a:xfrm>
          <a:prstGeom prst="rect">
            <a:avLst/>
          </a:prstGeom>
        </p:spPr>
      </p:pic>
    </p:spTree>
    <p:extLst>
      <p:ext uri="{BB962C8B-B14F-4D97-AF65-F5344CB8AC3E}">
        <p14:creationId xmlns:p14="http://schemas.microsoft.com/office/powerpoint/2010/main" val="1380836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Image-led v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96BE32A-F5EC-4F7B-8C63-941D64A72428}"/>
              </a:ext>
            </a:extLst>
          </p:cNvPr>
          <p:cNvSpPr>
            <a:spLocks noGrp="1"/>
          </p:cNvSpPr>
          <p:nvPr>
            <p:ph type="pic" sz="quarter" idx="15" hasCustomPrompt="1"/>
          </p:nvPr>
        </p:nvSpPr>
        <p:spPr>
          <a:xfrm>
            <a:off x="0" y="0"/>
            <a:ext cx="12192000" cy="6858000"/>
          </a:xfrm>
          <a:prstGeom prst="rect">
            <a:avLst/>
          </a:prstGeom>
          <a:noFill/>
        </p:spPr>
        <p:txBody>
          <a:bodyPr anchor="b"/>
          <a:lstStyle>
            <a:lvl1pPr algn="r">
              <a:defRPr sz="1200">
                <a:solidFill>
                  <a:schemeClr val="tx2"/>
                </a:solidFill>
              </a:defRPr>
            </a:lvl1pPr>
          </a:lstStyle>
          <a:p>
            <a:r>
              <a:rPr lang="nl-NL"/>
              <a:t>Click on the icon  to insert an image &gt; Right Click &gt; Send to Back</a:t>
            </a:r>
          </a:p>
        </p:txBody>
      </p:sp>
      <p:sp>
        <p:nvSpPr>
          <p:cNvPr id="2" name="Title 1">
            <a:extLst>
              <a:ext uri="{FF2B5EF4-FFF2-40B4-BE49-F238E27FC236}">
                <a16:creationId xmlns:a16="http://schemas.microsoft.com/office/drawing/2014/main" id="{C8EA2F65-C185-447C-ACCA-99B8A1EB9242}"/>
              </a:ext>
            </a:extLst>
          </p:cNvPr>
          <p:cNvSpPr>
            <a:spLocks noGrp="1"/>
          </p:cNvSpPr>
          <p:nvPr>
            <p:ph type="title" hasCustomPrompt="1"/>
          </p:nvPr>
        </p:nvSpPr>
        <p:spPr>
          <a:xfrm>
            <a:off x="457200" y="2971801"/>
            <a:ext cx="4572000" cy="1371599"/>
          </a:xfrm>
        </p:spPr>
        <p:txBody>
          <a:bodyPr>
            <a:normAutofit/>
          </a:bodyPr>
          <a:lstStyle>
            <a:lvl1pPr>
              <a:defRPr sz="4200">
                <a:solidFill>
                  <a:schemeClr val="bg1"/>
                </a:solidFill>
              </a:defRPr>
            </a:lvl1pPr>
          </a:lstStyle>
          <a:p>
            <a:r>
              <a:rPr lang="nl-NL"/>
              <a:t>Image-led cover title</a:t>
            </a:r>
          </a:p>
        </p:txBody>
      </p:sp>
      <p:sp>
        <p:nvSpPr>
          <p:cNvPr id="10" name="Text Placeholder 16">
            <a:extLst>
              <a:ext uri="{FF2B5EF4-FFF2-40B4-BE49-F238E27FC236}">
                <a16:creationId xmlns:a16="http://schemas.microsoft.com/office/drawing/2014/main" id="{48109ABF-016F-4E47-9261-744ED08100E4}"/>
              </a:ext>
            </a:extLst>
          </p:cNvPr>
          <p:cNvSpPr>
            <a:spLocks noGrp="1"/>
          </p:cNvSpPr>
          <p:nvPr>
            <p:ph type="body" sz="quarter" idx="13" hasCustomPrompt="1"/>
          </p:nvPr>
        </p:nvSpPr>
        <p:spPr>
          <a:xfrm>
            <a:off x="457200" y="4814455"/>
            <a:ext cx="4572000" cy="228600"/>
          </a:xfrm>
          <a:prstGeom prst="rect">
            <a:avLst/>
          </a:prstGeom>
        </p:spPr>
        <p:txBody>
          <a:bodyPr lIns="0" tIns="0" rIns="0" bIns="0"/>
          <a:lstStyle>
            <a:lvl1pPr>
              <a:spcBef>
                <a:spcPts val="600"/>
              </a:spcBef>
              <a:spcAft>
                <a:spcPts val="1200"/>
              </a:spcAft>
              <a:defRPr sz="2100" b="1">
                <a:solidFill>
                  <a:schemeClr val="accent1"/>
                </a:solidFill>
              </a:defRPr>
            </a:lvl1pPr>
          </a:lstStyle>
          <a:p>
            <a:pPr lvl="0"/>
            <a:r>
              <a:rPr lang="nl-NL"/>
              <a:t>Presentation Subtitle </a:t>
            </a:r>
          </a:p>
        </p:txBody>
      </p:sp>
      <p:sp>
        <p:nvSpPr>
          <p:cNvPr id="11" name="Text Placeholder 16">
            <a:extLst>
              <a:ext uri="{FF2B5EF4-FFF2-40B4-BE49-F238E27FC236}">
                <a16:creationId xmlns:a16="http://schemas.microsoft.com/office/drawing/2014/main" id="{A670293C-AB2F-4468-BF52-B377EE380E98}"/>
              </a:ext>
            </a:extLst>
          </p:cNvPr>
          <p:cNvSpPr>
            <a:spLocks noGrp="1"/>
          </p:cNvSpPr>
          <p:nvPr>
            <p:ph type="body" sz="quarter" idx="14" hasCustomPrompt="1"/>
          </p:nvPr>
        </p:nvSpPr>
        <p:spPr>
          <a:xfrm>
            <a:off x="457200" y="5257800"/>
            <a:ext cx="4572000" cy="228600"/>
          </a:xfrm>
          <a:prstGeom prst="rect">
            <a:avLst/>
          </a:prstGeom>
        </p:spPr>
        <p:txBody>
          <a:bodyPr lIns="0" tIns="0" rIns="0" bIns="0"/>
          <a:lstStyle>
            <a:lvl1pPr>
              <a:spcBef>
                <a:spcPts val="600"/>
              </a:spcBef>
              <a:spcAft>
                <a:spcPts val="1200"/>
              </a:spcAft>
              <a:defRPr sz="1600" b="0">
                <a:solidFill>
                  <a:schemeClr val="bg1"/>
                </a:solidFill>
              </a:defRPr>
            </a:lvl1pPr>
          </a:lstStyle>
          <a:p>
            <a:pPr lvl="0"/>
            <a:r>
              <a:rPr lang="nl-NL"/>
              <a:t>Date 2020</a:t>
            </a:r>
          </a:p>
        </p:txBody>
      </p:sp>
      <p:pic>
        <p:nvPicPr>
          <p:cNvPr id="6" name="Picture 5">
            <a:extLst>
              <a:ext uri="{FF2B5EF4-FFF2-40B4-BE49-F238E27FC236}">
                <a16:creationId xmlns:a16="http://schemas.microsoft.com/office/drawing/2014/main" id="{1068BC22-87BE-4D4F-9E34-A49425AC6154}"/>
              </a:ext>
            </a:extLst>
          </p:cNvPr>
          <p:cNvPicPr>
            <a:picLocks noChangeAspect="1"/>
          </p:cNvPicPr>
          <p:nvPr userDrawn="1"/>
        </p:nvPicPr>
        <p:blipFill>
          <a:blip r:embed="rId2"/>
          <a:stretch>
            <a:fillRect/>
          </a:stretch>
        </p:blipFill>
        <p:spPr>
          <a:xfrm>
            <a:off x="10236200" y="457200"/>
            <a:ext cx="1498600" cy="228631"/>
          </a:xfrm>
          <a:prstGeom prst="rect">
            <a:avLst/>
          </a:prstGeom>
        </p:spPr>
      </p:pic>
    </p:spTree>
    <p:extLst>
      <p:ext uri="{BB962C8B-B14F-4D97-AF65-F5344CB8AC3E}">
        <p14:creationId xmlns:p14="http://schemas.microsoft.com/office/powerpoint/2010/main" val="31151557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image with description v2">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4A8869CB-2223-4946-81BC-8717270A6AD9}"/>
              </a:ext>
            </a:extLst>
          </p:cNvPr>
          <p:cNvSpPr>
            <a:spLocks noGrp="1"/>
          </p:cNvSpPr>
          <p:nvPr>
            <p:ph type="pic" sz="quarter" idx="15" hasCustomPrompt="1"/>
          </p:nvPr>
        </p:nvSpPr>
        <p:spPr>
          <a:xfrm>
            <a:off x="6210302" y="4114800"/>
            <a:ext cx="5524500" cy="2285999"/>
          </a:xfrm>
          <a:prstGeom prst="rect">
            <a:avLst/>
          </a:prstGeom>
          <a:noFill/>
        </p:spPr>
        <p:txBody>
          <a:bodyPr anchor="b"/>
          <a:lstStyle>
            <a:lvl1pPr algn="r">
              <a:defRPr sz="1100">
                <a:solidFill>
                  <a:schemeClr val="tx2"/>
                </a:solidFill>
              </a:defRPr>
            </a:lvl1pPr>
          </a:lstStyle>
          <a:p>
            <a:r>
              <a:rPr lang="nl-NL"/>
              <a:t>Click on the icon to insert image</a:t>
            </a:r>
          </a:p>
        </p:txBody>
      </p:sp>
      <p:sp>
        <p:nvSpPr>
          <p:cNvPr id="6" name="Picture Placeholder 3">
            <a:extLst>
              <a:ext uri="{FF2B5EF4-FFF2-40B4-BE49-F238E27FC236}">
                <a16:creationId xmlns:a16="http://schemas.microsoft.com/office/drawing/2014/main" id="{12C63D43-69CB-4811-B72D-5F3DCB51568E}"/>
              </a:ext>
            </a:extLst>
          </p:cNvPr>
          <p:cNvSpPr>
            <a:spLocks noGrp="1"/>
          </p:cNvSpPr>
          <p:nvPr>
            <p:ph type="pic" sz="quarter" idx="16" hasCustomPrompt="1"/>
          </p:nvPr>
        </p:nvSpPr>
        <p:spPr>
          <a:xfrm>
            <a:off x="457200" y="1828800"/>
            <a:ext cx="5524500" cy="4572000"/>
          </a:xfrm>
          <a:prstGeom prst="rect">
            <a:avLst/>
          </a:prstGeom>
          <a:noFill/>
        </p:spPr>
        <p:txBody>
          <a:bodyPr anchor="b"/>
          <a:lstStyle>
            <a:lvl1pPr algn="r">
              <a:defRPr sz="1100">
                <a:solidFill>
                  <a:schemeClr val="tx2"/>
                </a:solidFill>
              </a:defRPr>
            </a:lvl1pPr>
          </a:lstStyle>
          <a:p>
            <a:r>
              <a:rPr lang="nl-NL"/>
              <a:t>Click on the icon to insert image</a:t>
            </a:r>
          </a:p>
        </p:txBody>
      </p:sp>
      <p:sp>
        <p:nvSpPr>
          <p:cNvPr id="8" name="Title 1">
            <a:extLst>
              <a:ext uri="{FF2B5EF4-FFF2-40B4-BE49-F238E27FC236}">
                <a16:creationId xmlns:a16="http://schemas.microsoft.com/office/drawing/2014/main" id="{834B9CBD-AF1F-4C24-B1D3-A7A9BEC7EF9F}"/>
              </a:ext>
            </a:extLst>
          </p:cNvPr>
          <p:cNvSpPr>
            <a:spLocks noGrp="1"/>
          </p:cNvSpPr>
          <p:nvPr>
            <p:ph type="title" hasCustomPrompt="1"/>
          </p:nvPr>
        </p:nvSpPr>
        <p:spPr>
          <a:xfrm>
            <a:off x="457200" y="914400"/>
            <a:ext cx="11277600" cy="685799"/>
          </a:xfrm>
        </p:spPr>
        <p:txBody>
          <a:bodyPr/>
          <a:lstStyle/>
          <a:p>
            <a:r>
              <a:rPr lang="nl-NL"/>
              <a:t>Three image slide title</a:t>
            </a:r>
          </a:p>
        </p:txBody>
      </p:sp>
      <p:sp>
        <p:nvSpPr>
          <p:cNvPr id="10" name="Date Placeholder 2">
            <a:extLst>
              <a:ext uri="{FF2B5EF4-FFF2-40B4-BE49-F238E27FC236}">
                <a16:creationId xmlns:a16="http://schemas.microsoft.com/office/drawing/2014/main" id="{9ADB8E11-AF01-4EEB-8E7C-CFE5ACF71C9F}"/>
              </a:ext>
            </a:extLst>
          </p:cNvPr>
          <p:cNvSpPr>
            <a:spLocks noGrp="1"/>
          </p:cNvSpPr>
          <p:nvPr>
            <p:ph type="dt" sz="half" idx="10"/>
          </p:nvPr>
        </p:nvSpPr>
        <p:spPr>
          <a:xfrm>
            <a:off x="9067800" y="6446837"/>
            <a:ext cx="1714500" cy="365125"/>
          </a:xfrm>
        </p:spPr>
        <p:txBody>
          <a:bodyPr/>
          <a:lstStyle/>
          <a:p>
            <a:fld id="{F31E42D4-B472-4D33-8D3D-6F0C0E7887EA}" type="datetime3">
              <a:rPr lang="nl-NL" smtClean="0"/>
              <a:t>9/5/23</a:t>
            </a:fld>
            <a:endParaRPr lang="nl-NL"/>
          </a:p>
        </p:txBody>
      </p:sp>
      <p:sp>
        <p:nvSpPr>
          <p:cNvPr id="11" name="Footer Placeholder 3">
            <a:extLst>
              <a:ext uri="{FF2B5EF4-FFF2-40B4-BE49-F238E27FC236}">
                <a16:creationId xmlns:a16="http://schemas.microsoft.com/office/drawing/2014/main" id="{BFB8E6AE-CE09-47D7-920B-FDC64A53DE8B}"/>
              </a:ext>
            </a:extLst>
          </p:cNvPr>
          <p:cNvSpPr>
            <a:spLocks noGrp="1"/>
          </p:cNvSpPr>
          <p:nvPr>
            <p:ph type="ftr" sz="quarter" idx="11"/>
          </p:nvPr>
        </p:nvSpPr>
        <p:spPr>
          <a:xfrm>
            <a:off x="457200" y="6446837"/>
            <a:ext cx="1676400" cy="365125"/>
          </a:xfrm>
        </p:spPr>
        <p:txBody>
          <a:bodyPr/>
          <a:lstStyle/>
          <a:p>
            <a:r>
              <a:rPr lang="nl-NL"/>
              <a:t>© Arcadis 2022</a:t>
            </a:r>
          </a:p>
        </p:txBody>
      </p:sp>
      <p:sp>
        <p:nvSpPr>
          <p:cNvPr id="12" name="Slide Number Placeholder 4">
            <a:extLst>
              <a:ext uri="{FF2B5EF4-FFF2-40B4-BE49-F238E27FC236}">
                <a16:creationId xmlns:a16="http://schemas.microsoft.com/office/drawing/2014/main" id="{A0F11B9D-7BF2-45D1-ABB7-7D17F89B6747}"/>
              </a:ext>
            </a:extLst>
          </p:cNvPr>
          <p:cNvSpPr>
            <a:spLocks noGrp="1"/>
          </p:cNvSpPr>
          <p:nvPr>
            <p:ph type="sldNum" sz="quarter" idx="12"/>
          </p:nvPr>
        </p:nvSpPr>
        <p:spPr>
          <a:xfrm>
            <a:off x="11010900" y="6446837"/>
            <a:ext cx="723900" cy="365125"/>
          </a:xfrm>
        </p:spPr>
        <p:txBody>
          <a:bodyPr/>
          <a:lstStyle/>
          <a:p>
            <a:fld id="{2FE63AA4-120D-435A-A130-F49443AF7CBF}" type="slidenum">
              <a:rPr lang="nl-NL" smtClean="0"/>
              <a:pPr/>
              <a:t>‹nr.›</a:t>
            </a:fld>
            <a:endParaRPr lang="nl-NL"/>
          </a:p>
        </p:txBody>
      </p:sp>
      <p:pic>
        <p:nvPicPr>
          <p:cNvPr id="13" name="Picture 12">
            <a:extLst>
              <a:ext uri="{FF2B5EF4-FFF2-40B4-BE49-F238E27FC236}">
                <a16:creationId xmlns:a16="http://schemas.microsoft.com/office/drawing/2014/main" id="{88BD6C6B-CE11-4D0F-9437-0FE856035242}"/>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14" name="Picture Placeholder 3">
            <a:extLst>
              <a:ext uri="{FF2B5EF4-FFF2-40B4-BE49-F238E27FC236}">
                <a16:creationId xmlns:a16="http://schemas.microsoft.com/office/drawing/2014/main" id="{E9A60CDB-16CE-3146-B810-249BD5D78100}"/>
              </a:ext>
            </a:extLst>
          </p:cNvPr>
          <p:cNvSpPr>
            <a:spLocks noGrp="1"/>
          </p:cNvSpPr>
          <p:nvPr>
            <p:ph type="pic" sz="quarter" idx="17" hasCustomPrompt="1"/>
          </p:nvPr>
        </p:nvSpPr>
        <p:spPr>
          <a:xfrm>
            <a:off x="6210302" y="1828800"/>
            <a:ext cx="5524500" cy="2057400"/>
          </a:xfrm>
          <a:prstGeom prst="rect">
            <a:avLst/>
          </a:prstGeom>
          <a:noFill/>
        </p:spPr>
        <p:txBody>
          <a:bodyPr anchor="b"/>
          <a:lstStyle>
            <a:lvl1pPr algn="r">
              <a:defRPr sz="1100">
                <a:solidFill>
                  <a:schemeClr val="tx2"/>
                </a:solidFill>
              </a:defRPr>
            </a:lvl1pPr>
          </a:lstStyle>
          <a:p>
            <a:r>
              <a:rPr lang="nl-NL"/>
              <a:t>Click on the icon to insert image</a:t>
            </a:r>
          </a:p>
        </p:txBody>
      </p:sp>
    </p:spTree>
    <p:extLst>
      <p:ext uri="{BB962C8B-B14F-4D97-AF65-F5344CB8AC3E}">
        <p14:creationId xmlns:p14="http://schemas.microsoft.com/office/powerpoint/2010/main" val="39095193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image with title">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12C63D43-69CB-4811-B72D-5F3DCB51568E}"/>
              </a:ext>
            </a:extLst>
          </p:cNvPr>
          <p:cNvSpPr>
            <a:spLocks noGrp="1"/>
          </p:cNvSpPr>
          <p:nvPr>
            <p:ph type="pic" sz="quarter" idx="16" hasCustomPrompt="1"/>
          </p:nvPr>
        </p:nvSpPr>
        <p:spPr>
          <a:xfrm>
            <a:off x="457200" y="1828800"/>
            <a:ext cx="3581400" cy="4572000"/>
          </a:xfrm>
          <a:prstGeom prst="rect">
            <a:avLst/>
          </a:prstGeom>
          <a:noFill/>
        </p:spPr>
        <p:txBody>
          <a:bodyPr anchor="b"/>
          <a:lstStyle>
            <a:lvl1pPr algn="r">
              <a:defRPr sz="1100">
                <a:solidFill>
                  <a:schemeClr val="tx2"/>
                </a:solidFill>
              </a:defRPr>
            </a:lvl1pPr>
          </a:lstStyle>
          <a:p>
            <a:r>
              <a:rPr lang="nl-NL"/>
              <a:t>Click on the icon to insert image</a:t>
            </a:r>
          </a:p>
        </p:txBody>
      </p:sp>
      <p:sp>
        <p:nvSpPr>
          <p:cNvPr id="8" name="Title 1">
            <a:extLst>
              <a:ext uri="{FF2B5EF4-FFF2-40B4-BE49-F238E27FC236}">
                <a16:creationId xmlns:a16="http://schemas.microsoft.com/office/drawing/2014/main" id="{834B9CBD-AF1F-4C24-B1D3-A7A9BEC7EF9F}"/>
              </a:ext>
            </a:extLst>
          </p:cNvPr>
          <p:cNvSpPr>
            <a:spLocks noGrp="1"/>
          </p:cNvSpPr>
          <p:nvPr>
            <p:ph type="title" hasCustomPrompt="1"/>
          </p:nvPr>
        </p:nvSpPr>
        <p:spPr>
          <a:xfrm>
            <a:off x="457200" y="914400"/>
            <a:ext cx="11277600" cy="685799"/>
          </a:xfrm>
        </p:spPr>
        <p:txBody>
          <a:bodyPr/>
          <a:lstStyle/>
          <a:p>
            <a:r>
              <a:rPr lang="nl-NL"/>
              <a:t>Three image slide title</a:t>
            </a:r>
          </a:p>
        </p:txBody>
      </p:sp>
      <p:sp>
        <p:nvSpPr>
          <p:cNvPr id="10" name="Date Placeholder 2">
            <a:extLst>
              <a:ext uri="{FF2B5EF4-FFF2-40B4-BE49-F238E27FC236}">
                <a16:creationId xmlns:a16="http://schemas.microsoft.com/office/drawing/2014/main" id="{9ADB8E11-AF01-4EEB-8E7C-CFE5ACF71C9F}"/>
              </a:ext>
            </a:extLst>
          </p:cNvPr>
          <p:cNvSpPr>
            <a:spLocks noGrp="1"/>
          </p:cNvSpPr>
          <p:nvPr>
            <p:ph type="dt" sz="half" idx="10"/>
          </p:nvPr>
        </p:nvSpPr>
        <p:spPr>
          <a:xfrm>
            <a:off x="9067800" y="6446837"/>
            <a:ext cx="1714500" cy="365125"/>
          </a:xfrm>
        </p:spPr>
        <p:txBody>
          <a:bodyPr/>
          <a:lstStyle/>
          <a:p>
            <a:fld id="{F31E42D4-B472-4D33-8D3D-6F0C0E7887EA}" type="datetime3">
              <a:rPr lang="nl-NL" smtClean="0"/>
              <a:t>9/5/23</a:t>
            </a:fld>
            <a:endParaRPr lang="nl-NL"/>
          </a:p>
        </p:txBody>
      </p:sp>
      <p:sp>
        <p:nvSpPr>
          <p:cNvPr id="11" name="Footer Placeholder 3">
            <a:extLst>
              <a:ext uri="{FF2B5EF4-FFF2-40B4-BE49-F238E27FC236}">
                <a16:creationId xmlns:a16="http://schemas.microsoft.com/office/drawing/2014/main" id="{BFB8E6AE-CE09-47D7-920B-FDC64A53DE8B}"/>
              </a:ext>
            </a:extLst>
          </p:cNvPr>
          <p:cNvSpPr>
            <a:spLocks noGrp="1"/>
          </p:cNvSpPr>
          <p:nvPr>
            <p:ph type="ftr" sz="quarter" idx="11"/>
          </p:nvPr>
        </p:nvSpPr>
        <p:spPr>
          <a:xfrm>
            <a:off x="457200" y="6446837"/>
            <a:ext cx="1676400" cy="365125"/>
          </a:xfrm>
        </p:spPr>
        <p:txBody>
          <a:bodyPr/>
          <a:lstStyle/>
          <a:p>
            <a:r>
              <a:rPr lang="nl-NL"/>
              <a:t>© Arcadis 2022</a:t>
            </a:r>
          </a:p>
        </p:txBody>
      </p:sp>
      <p:sp>
        <p:nvSpPr>
          <p:cNvPr id="12" name="Slide Number Placeholder 4">
            <a:extLst>
              <a:ext uri="{FF2B5EF4-FFF2-40B4-BE49-F238E27FC236}">
                <a16:creationId xmlns:a16="http://schemas.microsoft.com/office/drawing/2014/main" id="{A0F11B9D-7BF2-45D1-ABB7-7D17F89B6747}"/>
              </a:ext>
            </a:extLst>
          </p:cNvPr>
          <p:cNvSpPr>
            <a:spLocks noGrp="1"/>
          </p:cNvSpPr>
          <p:nvPr>
            <p:ph type="sldNum" sz="quarter" idx="12"/>
          </p:nvPr>
        </p:nvSpPr>
        <p:spPr>
          <a:xfrm>
            <a:off x="11010900" y="6446837"/>
            <a:ext cx="723900" cy="365125"/>
          </a:xfrm>
        </p:spPr>
        <p:txBody>
          <a:bodyPr/>
          <a:lstStyle/>
          <a:p>
            <a:fld id="{2FE63AA4-120D-435A-A130-F49443AF7CBF}" type="slidenum">
              <a:rPr lang="nl-NL" smtClean="0"/>
              <a:pPr/>
              <a:t>‹nr.›</a:t>
            </a:fld>
            <a:endParaRPr lang="nl-NL"/>
          </a:p>
        </p:txBody>
      </p:sp>
      <p:pic>
        <p:nvPicPr>
          <p:cNvPr id="13" name="Picture 12">
            <a:extLst>
              <a:ext uri="{FF2B5EF4-FFF2-40B4-BE49-F238E27FC236}">
                <a16:creationId xmlns:a16="http://schemas.microsoft.com/office/drawing/2014/main" id="{88BD6C6B-CE11-4D0F-9437-0FE856035242}"/>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15" name="Picture Placeholder 3">
            <a:extLst>
              <a:ext uri="{FF2B5EF4-FFF2-40B4-BE49-F238E27FC236}">
                <a16:creationId xmlns:a16="http://schemas.microsoft.com/office/drawing/2014/main" id="{9FF410F7-E40B-DF41-B357-09FB5BA627F4}"/>
              </a:ext>
            </a:extLst>
          </p:cNvPr>
          <p:cNvSpPr>
            <a:spLocks noGrp="1"/>
          </p:cNvSpPr>
          <p:nvPr>
            <p:ph type="pic" sz="quarter" idx="17" hasCustomPrompt="1"/>
          </p:nvPr>
        </p:nvSpPr>
        <p:spPr>
          <a:xfrm>
            <a:off x="4267200" y="1828800"/>
            <a:ext cx="3619500" cy="4572000"/>
          </a:xfrm>
          <a:prstGeom prst="rect">
            <a:avLst/>
          </a:prstGeom>
          <a:noFill/>
        </p:spPr>
        <p:txBody>
          <a:bodyPr anchor="b"/>
          <a:lstStyle>
            <a:lvl1pPr algn="r">
              <a:defRPr sz="1100">
                <a:solidFill>
                  <a:schemeClr val="tx2"/>
                </a:solidFill>
              </a:defRPr>
            </a:lvl1pPr>
          </a:lstStyle>
          <a:p>
            <a:r>
              <a:rPr lang="nl-NL"/>
              <a:t>Click on the icon to insert image</a:t>
            </a:r>
          </a:p>
        </p:txBody>
      </p:sp>
      <p:sp>
        <p:nvSpPr>
          <p:cNvPr id="16" name="Picture Placeholder 3">
            <a:extLst>
              <a:ext uri="{FF2B5EF4-FFF2-40B4-BE49-F238E27FC236}">
                <a16:creationId xmlns:a16="http://schemas.microsoft.com/office/drawing/2014/main" id="{66C40E00-B15B-E042-A7AA-E28675055E5B}"/>
              </a:ext>
            </a:extLst>
          </p:cNvPr>
          <p:cNvSpPr>
            <a:spLocks noGrp="1"/>
          </p:cNvSpPr>
          <p:nvPr>
            <p:ph type="pic" sz="quarter" idx="18" hasCustomPrompt="1"/>
          </p:nvPr>
        </p:nvSpPr>
        <p:spPr>
          <a:xfrm>
            <a:off x="8115300" y="1828800"/>
            <a:ext cx="3619500" cy="4572000"/>
          </a:xfrm>
          <a:prstGeom prst="rect">
            <a:avLst/>
          </a:prstGeom>
          <a:noFill/>
        </p:spPr>
        <p:txBody>
          <a:bodyPr anchor="b"/>
          <a:lstStyle>
            <a:lvl1pPr algn="r">
              <a:defRPr sz="1100">
                <a:solidFill>
                  <a:schemeClr val="tx2"/>
                </a:solidFill>
              </a:defRPr>
            </a:lvl1pPr>
          </a:lstStyle>
          <a:p>
            <a:r>
              <a:rPr lang="nl-NL"/>
              <a:t>Click on the icon to insert image</a:t>
            </a:r>
          </a:p>
        </p:txBody>
      </p:sp>
    </p:spTree>
    <p:extLst>
      <p:ext uri="{BB962C8B-B14F-4D97-AF65-F5344CB8AC3E}">
        <p14:creationId xmlns:p14="http://schemas.microsoft.com/office/powerpoint/2010/main" val="33890451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image with title">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4A8869CB-2223-4946-81BC-8717270A6AD9}"/>
              </a:ext>
            </a:extLst>
          </p:cNvPr>
          <p:cNvSpPr>
            <a:spLocks noGrp="1"/>
          </p:cNvSpPr>
          <p:nvPr>
            <p:ph type="pic" sz="quarter" idx="15" hasCustomPrompt="1"/>
          </p:nvPr>
        </p:nvSpPr>
        <p:spPr>
          <a:xfrm>
            <a:off x="457200" y="1828800"/>
            <a:ext cx="5524500" cy="4572000"/>
          </a:xfrm>
          <a:prstGeom prst="rect">
            <a:avLst/>
          </a:prstGeom>
          <a:noFill/>
        </p:spPr>
        <p:txBody>
          <a:bodyPr anchor="b"/>
          <a:lstStyle>
            <a:lvl1pPr algn="r">
              <a:defRPr sz="1100">
                <a:solidFill>
                  <a:schemeClr val="tx2"/>
                </a:solidFill>
              </a:defRPr>
            </a:lvl1pPr>
          </a:lstStyle>
          <a:p>
            <a:r>
              <a:rPr lang="nl-NL"/>
              <a:t>Click on the icon to insert image</a:t>
            </a:r>
          </a:p>
        </p:txBody>
      </p:sp>
      <p:sp>
        <p:nvSpPr>
          <p:cNvPr id="6" name="Picture Placeholder 3">
            <a:extLst>
              <a:ext uri="{FF2B5EF4-FFF2-40B4-BE49-F238E27FC236}">
                <a16:creationId xmlns:a16="http://schemas.microsoft.com/office/drawing/2014/main" id="{12C63D43-69CB-4811-B72D-5F3DCB51568E}"/>
              </a:ext>
            </a:extLst>
          </p:cNvPr>
          <p:cNvSpPr>
            <a:spLocks noGrp="1"/>
          </p:cNvSpPr>
          <p:nvPr>
            <p:ph type="pic" sz="quarter" idx="16" hasCustomPrompt="1"/>
          </p:nvPr>
        </p:nvSpPr>
        <p:spPr>
          <a:xfrm>
            <a:off x="6210300" y="1828800"/>
            <a:ext cx="5524500" cy="4572000"/>
          </a:xfrm>
          <a:prstGeom prst="rect">
            <a:avLst/>
          </a:prstGeom>
          <a:noFill/>
        </p:spPr>
        <p:txBody>
          <a:bodyPr anchor="b"/>
          <a:lstStyle>
            <a:lvl1pPr algn="r">
              <a:defRPr sz="1100">
                <a:solidFill>
                  <a:schemeClr val="tx2"/>
                </a:solidFill>
              </a:defRPr>
            </a:lvl1pPr>
          </a:lstStyle>
          <a:p>
            <a:r>
              <a:rPr lang="nl-NL"/>
              <a:t>Click on the icon to insert image</a:t>
            </a:r>
          </a:p>
        </p:txBody>
      </p:sp>
      <p:sp>
        <p:nvSpPr>
          <p:cNvPr id="8" name="Title 1">
            <a:extLst>
              <a:ext uri="{FF2B5EF4-FFF2-40B4-BE49-F238E27FC236}">
                <a16:creationId xmlns:a16="http://schemas.microsoft.com/office/drawing/2014/main" id="{834B9CBD-AF1F-4C24-B1D3-A7A9BEC7EF9F}"/>
              </a:ext>
            </a:extLst>
          </p:cNvPr>
          <p:cNvSpPr>
            <a:spLocks noGrp="1"/>
          </p:cNvSpPr>
          <p:nvPr>
            <p:ph type="title" hasCustomPrompt="1"/>
          </p:nvPr>
        </p:nvSpPr>
        <p:spPr>
          <a:xfrm>
            <a:off x="457200" y="914400"/>
            <a:ext cx="11277600" cy="685799"/>
          </a:xfrm>
        </p:spPr>
        <p:txBody>
          <a:bodyPr/>
          <a:lstStyle/>
          <a:p>
            <a:r>
              <a:rPr lang="nl-NL"/>
              <a:t>Two image slide title</a:t>
            </a:r>
          </a:p>
        </p:txBody>
      </p:sp>
      <p:sp>
        <p:nvSpPr>
          <p:cNvPr id="10" name="Date Placeholder 2">
            <a:extLst>
              <a:ext uri="{FF2B5EF4-FFF2-40B4-BE49-F238E27FC236}">
                <a16:creationId xmlns:a16="http://schemas.microsoft.com/office/drawing/2014/main" id="{9ADB8E11-AF01-4EEB-8E7C-CFE5ACF71C9F}"/>
              </a:ext>
            </a:extLst>
          </p:cNvPr>
          <p:cNvSpPr>
            <a:spLocks noGrp="1"/>
          </p:cNvSpPr>
          <p:nvPr>
            <p:ph type="dt" sz="half" idx="10"/>
          </p:nvPr>
        </p:nvSpPr>
        <p:spPr>
          <a:xfrm>
            <a:off x="9067800" y="6446837"/>
            <a:ext cx="1714500" cy="365125"/>
          </a:xfrm>
        </p:spPr>
        <p:txBody>
          <a:bodyPr/>
          <a:lstStyle/>
          <a:p>
            <a:fld id="{F31E42D4-B472-4D33-8D3D-6F0C0E7887EA}" type="datetime3">
              <a:rPr lang="nl-NL" smtClean="0"/>
              <a:t>9/5/23</a:t>
            </a:fld>
            <a:endParaRPr lang="nl-NL"/>
          </a:p>
        </p:txBody>
      </p:sp>
      <p:sp>
        <p:nvSpPr>
          <p:cNvPr id="11" name="Footer Placeholder 3">
            <a:extLst>
              <a:ext uri="{FF2B5EF4-FFF2-40B4-BE49-F238E27FC236}">
                <a16:creationId xmlns:a16="http://schemas.microsoft.com/office/drawing/2014/main" id="{BFB8E6AE-CE09-47D7-920B-FDC64A53DE8B}"/>
              </a:ext>
            </a:extLst>
          </p:cNvPr>
          <p:cNvSpPr>
            <a:spLocks noGrp="1"/>
          </p:cNvSpPr>
          <p:nvPr>
            <p:ph type="ftr" sz="quarter" idx="11"/>
          </p:nvPr>
        </p:nvSpPr>
        <p:spPr>
          <a:xfrm>
            <a:off x="457200" y="6446837"/>
            <a:ext cx="1676400" cy="365125"/>
          </a:xfrm>
        </p:spPr>
        <p:txBody>
          <a:bodyPr/>
          <a:lstStyle/>
          <a:p>
            <a:r>
              <a:rPr lang="nl-NL"/>
              <a:t>© Arcadis 2022</a:t>
            </a:r>
          </a:p>
        </p:txBody>
      </p:sp>
      <p:sp>
        <p:nvSpPr>
          <p:cNvPr id="12" name="Slide Number Placeholder 4">
            <a:extLst>
              <a:ext uri="{FF2B5EF4-FFF2-40B4-BE49-F238E27FC236}">
                <a16:creationId xmlns:a16="http://schemas.microsoft.com/office/drawing/2014/main" id="{A0F11B9D-7BF2-45D1-ABB7-7D17F89B6747}"/>
              </a:ext>
            </a:extLst>
          </p:cNvPr>
          <p:cNvSpPr>
            <a:spLocks noGrp="1"/>
          </p:cNvSpPr>
          <p:nvPr>
            <p:ph type="sldNum" sz="quarter" idx="12"/>
          </p:nvPr>
        </p:nvSpPr>
        <p:spPr>
          <a:xfrm>
            <a:off x="11010900" y="6446837"/>
            <a:ext cx="723900" cy="365125"/>
          </a:xfrm>
        </p:spPr>
        <p:txBody>
          <a:bodyPr/>
          <a:lstStyle/>
          <a:p>
            <a:fld id="{2FE63AA4-120D-435A-A130-F49443AF7CBF}" type="slidenum">
              <a:rPr lang="nl-NL" smtClean="0"/>
              <a:pPr/>
              <a:t>‹nr.›</a:t>
            </a:fld>
            <a:endParaRPr lang="nl-NL"/>
          </a:p>
        </p:txBody>
      </p:sp>
      <p:pic>
        <p:nvPicPr>
          <p:cNvPr id="13" name="Picture 12">
            <a:extLst>
              <a:ext uri="{FF2B5EF4-FFF2-40B4-BE49-F238E27FC236}">
                <a16:creationId xmlns:a16="http://schemas.microsoft.com/office/drawing/2014/main" id="{88BD6C6B-CE11-4D0F-9437-0FE856035242}"/>
              </a:ext>
            </a:extLst>
          </p:cNvPr>
          <p:cNvPicPr>
            <a:picLocks noChangeAspect="1"/>
          </p:cNvPicPr>
          <p:nvPr userDrawn="1"/>
        </p:nvPicPr>
        <p:blipFill>
          <a:blip r:embed="rId2"/>
          <a:stretch>
            <a:fillRect/>
          </a:stretch>
        </p:blipFill>
        <p:spPr>
          <a:xfrm>
            <a:off x="10236200" y="457200"/>
            <a:ext cx="1498600" cy="228631"/>
          </a:xfrm>
          <a:prstGeom prst="rect">
            <a:avLst/>
          </a:prstGeom>
        </p:spPr>
      </p:pic>
    </p:spTree>
    <p:extLst>
      <p:ext uri="{BB962C8B-B14F-4D97-AF65-F5344CB8AC3E}">
        <p14:creationId xmlns:p14="http://schemas.microsoft.com/office/powerpoint/2010/main" val="3778417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0A481-AFC3-4B48-A5A1-24BC5FA60557}"/>
              </a:ext>
            </a:extLst>
          </p:cNvPr>
          <p:cNvSpPr>
            <a:spLocks noGrp="1"/>
          </p:cNvSpPr>
          <p:nvPr>
            <p:ph type="title" hasCustomPrompt="1"/>
          </p:nvPr>
        </p:nvSpPr>
        <p:spPr/>
        <p:txBody>
          <a:bodyPr/>
          <a:lstStyle/>
          <a:p>
            <a:r>
              <a:rPr lang="nl-NL"/>
              <a:t>Click to edit Title</a:t>
            </a:r>
          </a:p>
        </p:txBody>
      </p:sp>
      <p:sp>
        <p:nvSpPr>
          <p:cNvPr id="3" name="Date Placeholder 2">
            <a:extLst>
              <a:ext uri="{FF2B5EF4-FFF2-40B4-BE49-F238E27FC236}">
                <a16:creationId xmlns:a16="http://schemas.microsoft.com/office/drawing/2014/main" id="{4514831D-50B6-45FD-858A-076E5021FB3F}"/>
              </a:ext>
            </a:extLst>
          </p:cNvPr>
          <p:cNvSpPr>
            <a:spLocks noGrp="1"/>
          </p:cNvSpPr>
          <p:nvPr>
            <p:ph type="dt" sz="half" idx="10"/>
          </p:nvPr>
        </p:nvSpPr>
        <p:spPr/>
        <p:txBody>
          <a:bodyPr/>
          <a:lstStyle/>
          <a:p>
            <a:fld id="{F31E42D4-B472-4D33-8D3D-6F0C0E7887EA}" type="datetime3">
              <a:rPr lang="nl-NL" smtClean="0"/>
              <a:t>9/5/23</a:t>
            </a:fld>
            <a:endParaRPr lang="nl-NL"/>
          </a:p>
        </p:txBody>
      </p:sp>
      <p:sp>
        <p:nvSpPr>
          <p:cNvPr id="4" name="Footer Placeholder 3">
            <a:extLst>
              <a:ext uri="{FF2B5EF4-FFF2-40B4-BE49-F238E27FC236}">
                <a16:creationId xmlns:a16="http://schemas.microsoft.com/office/drawing/2014/main" id="{3269FDED-66EB-4FC3-8D66-FDC7FA759C7B}"/>
              </a:ext>
            </a:extLst>
          </p:cNvPr>
          <p:cNvSpPr>
            <a:spLocks noGrp="1"/>
          </p:cNvSpPr>
          <p:nvPr>
            <p:ph type="ftr" sz="quarter" idx="11"/>
          </p:nvPr>
        </p:nvSpPr>
        <p:spPr/>
        <p:txBody>
          <a:bodyPr/>
          <a:lstStyle/>
          <a:p>
            <a:r>
              <a:rPr lang="nl-NL"/>
              <a:t>© Arcadis 2022</a:t>
            </a:r>
          </a:p>
        </p:txBody>
      </p:sp>
      <p:sp>
        <p:nvSpPr>
          <p:cNvPr id="5" name="Slide Number Placeholder 4">
            <a:extLst>
              <a:ext uri="{FF2B5EF4-FFF2-40B4-BE49-F238E27FC236}">
                <a16:creationId xmlns:a16="http://schemas.microsoft.com/office/drawing/2014/main" id="{79847767-2113-42C2-896C-F0DEFDF4C61D}"/>
              </a:ext>
            </a:extLst>
          </p:cNvPr>
          <p:cNvSpPr>
            <a:spLocks noGrp="1"/>
          </p:cNvSpPr>
          <p:nvPr>
            <p:ph type="sldNum" sz="quarter" idx="12"/>
          </p:nvPr>
        </p:nvSpPr>
        <p:spPr/>
        <p:txBody>
          <a:bodyPr/>
          <a:lstStyle/>
          <a:p>
            <a:fld id="{2FE63AA4-120D-435A-A130-F49443AF7CBF}" type="slidenum">
              <a:rPr lang="nl-NL" smtClean="0"/>
              <a:pPr/>
              <a:t>‹nr.›</a:t>
            </a:fld>
            <a:endParaRPr lang="nl-NL"/>
          </a:p>
        </p:txBody>
      </p:sp>
      <p:pic>
        <p:nvPicPr>
          <p:cNvPr id="9" name="Picture 8">
            <a:extLst>
              <a:ext uri="{FF2B5EF4-FFF2-40B4-BE49-F238E27FC236}">
                <a16:creationId xmlns:a16="http://schemas.microsoft.com/office/drawing/2014/main" id="{B678EC24-1B0B-4063-90EF-2B01EE915F3B}"/>
              </a:ext>
            </a:extLst>
          </p:cNvPr>
          <p:cNvPicPr>
            <a:picLocks noChangeAspect="1"/>
          </p:cNvPicPr>
          <p:nvPr userDrawn="1"/>
        </p:nvPicPr>
        <p:blipFill>
          <a:blip r:embed="rId2"/>
          <a:stretch>
            <a:fillRect/>
          </a:stretch>
        </p:blipFill>
        <p:spPr>
          <a:xfrm>
            <a:off x="10236200" y="457200"/>
            <a:ext cx="1498600" cy="228631"/>
          </a:xfrm>
          <a:prstGeom prst="rect">
            <a:avLst/>
          </a:prstGeom>
        </p:spPr>
      </p:pic>
    </p:spTree>
    <p:extLst>
      <p:ext uri="{BB962C8B-B14F-4D97-AF65-F5344CB8AC3E}">
        <p14:creationId xmlns:p14="http://schemas.microsoft.com/office/powerpoint/2010/main" val="2114518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Layout - Multi-image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DF063-B0BD-4053-ADC6-99766F39F9D0}"/>
              </a:ext>
            </a:extLst>
          </p:cNvPr>
          <p:cNvSpPr>
            <a:spLocks noGrp="1"/>
          </p:cNvSpPr>
          <p:nvPr>
            <p:ph type="title" hasCustomPrompt="1"/>
          </p:nvPr>
        </p:nvSpPr>
        <p:spPr>
          <a:xfrm>
            <a:off x="457200" y="914400"/>
            <a:ext cx="4572000" cy="685799"/>
          </a:xfrm>
        </p:spPr>
        <p:txBody>
          <a:bodyPr/>
          <a:lstStyle/>
          <a:p>
            <a:r>
              <a:rPr lang="nl-NL"/>
              <a:t>Click to edit Title</a:t>
            </a:r>
          </a:p>
        </p:txBody>
      </p:sp>
      <p:sp>
        <p:nvSpPr>
          <p:cNvPr id="3" name="Date Placeholder 2">
            <a:extLst>
              <a:ext uri="{FF2B5EF4-FFF2-40B4-BE49-F238E27FC236}">
                <a16:creationId xmlns:a16="http://schemas.microsoft.com/office/drawing/2014/main" id="{329F2E6C-2AC3-46CC-ADD7-FBC44617D1DB}"/>
              </a:ext>
            </a:extLst>
          </p:cNvPr>
          <p:cNvSpPr>
            <a:spLocks noGrp="1"/>
          </p:cNvSpPr>
          <p:nvPr>
            <p:ph type="dt" sz="half" idx="10"/>
          </p:nvPr>
        </p:nvSpPr>
        <p:spPr/>
        <p:txBody>
          <a:bodyPr/>
          <a:lstStyle/>
          <a:p>
            <a:fld id="{F31E42D4-B472-4D33-8D3D-6F0C0E7887EA}" type="datetime3">
              <a:rPr lang="nl-NL" smtClean="0"/>
              <a:t>9/5/23</a:t>
            </a:fld>
            <a:endParaRPr lang="nl-NL"/>
          </a:p>
        </p:txBody>
      </p:sp>
      <p:sp>
        <p:nvSpPr>
          <p:cNvPr id="4" name="Footer Placeholder 3">
            <a:extLst>
              <a:ext uri="{FF2B5EF4-FFF2-40B4-BE49-F238E27FC236}">
                <a16:creationId xmlns:a16="http://schemas.microsoft.com/office/drawing/2014/main" id="{B97CFF94-9D68-4764-B509-2DFCB7037418}"/>
              </a:ext>
            </a:extLst>
          </p:cNvPr>
          <p:cNvSpPr>
            <a:spLocks noGrp="1"/>
          </p:cNvSpPr>
          <p:nvPr>
            <p:ph type="ftr" sz="quarter" idx="11"/>
          </p:nvPr>
        </p:nvSpPr>
        <p:spPr/>
        <p:txBody>
          <a:bodyPr/>
          <a:lstStyle/>
          <a:p>
            <a:r>
              <a:rPr lang="nl-NL"/>
              <a:t>© Arcadis 2022</a:t>
            </a:r>
          </a:p>
        </p:txBody>
      </p:sp>
      <p:sp>
        <p:nvSpPr>
          <p:cNvPr id="5" name="Slide Number Placeholder 4">
            <a:extLst>
              <a:ext uri="{FF2B5EF4-FFF2-40B4-BE49-F238E27FC236}">
                <a16:creationId xmlns:a16="http://schemas.microsoft.com/office/drawing/2014/main" id="{827E121F-6096-426B-8D0F-9FEB96CC14B6}"/>
              </a:ext>
            </a:extLst>
          </p:cNvPr>
          <p:cNvSpPr>
            <a:spLocks noGrp="1"/>
          </p:cNvSpPr>
          <p:nvPr>
            <p:ph type="sldNum" sz="quarter" idx="12"/>
          </p:nvPr>
        </p:nvSpPr>
        <p:spPr/>
        <p:txBody>
          <a:bodyPr/>
          <a:lstStyle/>
          <a:p>
            <a:fld id="{2FE63AA4-120D-435A-A130-F49443AF7CBF}" type="slidenum">
              <a:rPr lang="nl-NL" smtClean="0"/>
              <a:pPr/>
              <a:t>‹nr.›</a:t>
            </a:fld>
            <a:endParaRPr lang="nl-NL"/>
          </a:p>
        </p:txBody>
      </p:sp>
      <p:sp>
        <p:nvSpPr>
          <p:cNvPr id="8" name="Text Placeholder 16">
            <a:extLst>
              <a:ext uri="{FF2B5EF4-FFF2-40B4-BE49-F238E27FC236}">
                <a16:creationId xmlns:a16="http://schemas.microsoft.com/office/drawing/2014/main" id="{8F504382-8ECA-4BCC-BB7E-448D5DB4B912}"/>
              </a:ext>
            </a:extLst>
          </p:cNvPr>
          <p:cNvSpPr>
            <a:spLocks noGrp="1"/>
          </p:cNvSpPr>
          <p:nvPr>
            <p:ph type="body" sz="quarter" idx="14" hasCustomPrompt="1"/>
          </p:nvPr>
        </p:nvSpPr>
        <p:spPr>
          <a:xfrm>
            <a:off x="457200" y="1600200"/>
            <a:ext cx="4572000" cy="2050473"/>
          </a:xfrm>
          <a:prstGeom prst="rect">
            <a:avLst/>
          </a:prstGeom>
        </p:spPr>
        <p:txBody>
          <a:bodyPr lIns="0" tIns="0" rIns="0" bIns="0">
            <a:noAutofit/>
          </a:bodyPr>
          <a:lstStyle>
            <a:lvl1pPr>
              <a:lnSpc>
                <a:spcPct val="90000"/>
              </a:lnSpc>
              <a:spcBef>
                <a:spcPts val="600"/>
              </a:spcBef>
              <a:spcAft>
                <a:spcPts val="1200"/>
              </a:spcAft>
              <a:defRPr sz="1800" b="1">
                <a:solidFill>
                  <a:schemeClr val="tx1"/>
                </a:solidFill>
              </a:defRPr>
            </a:lvl1pPr>
          </a:lstStyle>
          <a:p>
            <a:pPr lvl="0"/>
            <a:r>
              <a:rPr lang="nl-NL"/>
              <a:t>Click to add text </a:t>
            </a:r>
          </a:p>
        </p:txBody>
      </p:sp>
      <p:sp>
        <p:nvSpPr>
          <p:cNvPr id="9" name="Picture Placeholder 3">
            <a:extLst>
              <a:ext uri="{FF2B5EF4-FFF2-40B4-BE49-F238E27FC236}">
                <a16:creationId xmlns:a16="http://schemas.microsoft.com/office/drawing/2014/main" id="{63CBCC71-2452-4503-B1A4-108D5F857D15}"/>
              </a:ext>
            </a:extLst>
          </p:cNvPr>
          <p:cNvSpPr>
            <a:spLocks noGrp="1"/>
          </p:cNvSpPr>
          <p:nvPr>
            <p:ph type="pic" sz="quarter" idx="16" hasCustomPrompt="1"/>
          </p:nvPr>
        </p:nvSpPr>
        <p:spPr>
          <a:xfrm>
            <a:off x="5257800" y="3886200"/>
            <a:ext cx="6477000" cy="2514600"/>
          </a:xfrm>
          <a:prstGeom prst="rect">
            <a:avLst/>
          </a:prstGeom>
          <a:noFill/>
        </p:spPr>
        <p:txBody>
          <a:bodyPr anchor="b"/>
          <a:lstStyle>
            <a:lvl1pPr algn="r">
              <a:defRPr sz="1100">
                <a:solidFill>
                  <a:schemeClr val="tx2"/>
                </a:solidFill>
              </a:defRPr>
            </a:lvl1pPr>
          </a:lstStyle>
          <a:p>
            <a:r>
              <a:rPr lang="nl-NL"/>
              <a:t>Click on the icon to insert an image</a:t>
            </a:r>
          </a:p>
        </p:txBody>
      </p:sp>
      <p:sp>
        <p:nvSpPr>
          <p:cNvPr id="10" name="Picture Placeholder 3">
            <a:extLst>
              <a:ext uri="{FF2B5EF4-FFF2-40B4-BE49-F238E27FC236}">
                <a16:creationId xmlns:a16="http://schemas.microsoft.com/office/drawing/2014/main" id="{E6D093F3-ED3C-4484-84B5-EAC2CCB96C43}"/>
              </a:ext>
            </a:extLst>
          </p:cNvPr>
          <p:cNvSpPr>
            <a:spLocks noGrp="1"/>
          </p:cNvSpPr>
          <p:nvPr>
            <p:ph type="pic" sz="quarter" idx="17" hasCustomPrompt="1"/>
          </p:nvPr>
        </p:nvSpPr>
        <p:spPr>
          <a:xfrm>
            <a:off x="5257800" y="914400"/>
            <a:ext cx="6477000" cy="2743200"/>
          </a:xfrm>
          <a:prstGeom prst="rect">
            <a:avLst/>
          </a:prstGeom>
          <a:noFill/>
        </p:spPr>
        <p:txBody>
          <a:bodyPr anchor="b"/>
          <a:lstStyle>
            <a:lvl1pPr algn="r">
              <a:defRPr sz="1100">
                <a:solidFill>
                  <a:schemeClr val="tx2"/>
                </a:solidFill>
              </a:defRPr>
            </a:lvl1pPr>
          </a:lstStyle>
          <a:p>
            <a:r>
              <a:rPr lang="nl-NL"/>
              <a:t>Click on the icon to insert an image</a:t>
            </a:r>
          </a:p>
        </p:txBody>
      </p:sp>
      <p:sp>
        <p:nvSpPr>
          <p:cNvPr id="11" name="Text Placeholder 16">
            <a:extLst>
              <a:ext uri="{FF2B5EF4-FFF2-40B4-BE49-F238E27FC236}">
                <a16:creationId xmlns:a16="http://schemas.microsoft.com/office/drawing/2014/main" id="{2898094A-56AA-4694-83D1-C0FA897C3387}"/>
              </a:ext>
            </a:extLst>
          </p:cNvPr>
          <p:cNvSpPr>
            <a:spLocks noGrp="1"/>
          </p:cNvSpPr>
          <p:nvPr>
            <p:ph type="body" sz="quarter" idx="18" hasCustomPrompt="1"/>
          </p:nvPr>
        </p:nvSpPr>
        <p:spPr>
          <a:xfrm>
            <a:off x="1409700" y="3893126"/>
            <a:ext cx="3619500" cy="678874"/>
          </a:xfrm>
          <a:prstGeom prst="rect">
            <a:avLst/>
          </a:prstGeom>
        </p:spPr>
        <p:txBody>
          <a:bodyPr lIns="0" tIns="0" rIns="0" bIns="0">
            <a:noAutofit/>
          </a:bodyPr>
          <a:lstStyle>
            <a:lvl1pPr>
              <a:lnSpc>
                <a:spcPct val="90000"/>
              </a:lnSpc>
              <a:spcBef>
                <a:spcPts val="600"/>
              </a:spcBef>
              <a:spcAft>
                <a:spcPts val="1200"/>
              </a:spcAft>
              <a:defRPr sz="1400" b="0">
                <a:solidFill>
                  <a:schemeClr val="tx1"/>
                </a:solidFill>
              </a:defRPr>
            </a:lvl1pPr>
          </a:lstStyle>
          <a:p>
            <a:pPr lvl="0"/>
            <a:r>
              <a:rPr lang="nl-NL"/>
              <a:t>Click to add text </a:t>
            </a:r>
          </a:p>
        </p:txBody>
      </p:sp>
      <p:sp>
        <p:nvSpPr>
          <p:cNvPr id="12" name="Text Placeholder 16">
            <a:extLst>
              <a:ext uri="{FF2B5EF4-FFF2-40B4-BE49-F238E27FC236}">
                <a16:creationId xmlns:a16="http://schemas.microsoft.com/office/drawing/2014/main" id="{EACB6B04-7D78-420C-A227-6088AB0653CE}"/>
              </a:ext>
            </a:extLst>
          </p:cNvPr>
          <p:cNvSpPr>
            <a:spLocks noGrp="1"/>
          </p:cNvSpPr>
          <p:nvPr>
            <p:ph type="body" sz="quarter" idx="19" hasCustomPrompt="1"/>
          </p:nvPr>
        </p:nvSpPr>
        <p:spPr>
          <a:xfrm>
            <a:off x="1409700" y="4800600"/>
            <a:ext cx="3619500" cy="678874"/>
          </a:xfrm>
          <a:prstGeom prst="rect">
            <a:avLst/>
          </a:prstGeom>
        </p:spPr>
        <p:txBody>
          <a:bodyPr lIns="0" tIns="0" rIns="0" bIns="0">
            <a:noAutofit/>
          </a:bodyPr>
          <a:lstStyle>
            <a:lvl1pPr>
              <a:lnSpc>
                <a:spcPct val="90000"/>
              </a:lnSpc>
              <a:spcBef>
                <a:spcPts val="600"/>
              </a:spcBef>
              <a:spcAft>
                <a:spcPts val="1200"/>
              </a:spcAft>
              <a:defRPr sz="1400" b="0">
                <a:solidFill>
                  <a:schemeClr val="tx1"/>
                </a:solidFill>
              </a:defRPr>
            </a:lvl1pPr>
          </a:lstStyle>
          <a:p>
            <a:pPr lvl="0"/>
            <a:r>
              <a:rPr lang="nl-NL"/>
              <a:t>Click to add text </a:t>
            </a:r>
          </a:p>
        </p:txBody>
      </p:sp>
      <p:sp>
        <p:nvSpPr>
          <p:cNvPr id="13" name="Text Placeholder 16">
            <a:extLst>
              <a:ext uri="{FF2B5EF4-FFF2-40B4-BE49-F238E27FC236}">
                <a16:creationId xmlns:a16="http://schemas.microsoft.com/office/drawing/2014/main" id="{635274F4-DEFE-4EDD-B848-9F30F5BF1BC8}"/>
              </a:ext>
            </a:extLst>
          </p:cNvPr>
          <p:cNvSpPr>
            <a:spLocks noGrp="1"/>
          </p:cNvSpPr>
          <p:nvPr>
            <p:ph type="body" sz="quarter" idx="20" hasCustomPrompt="1"/>
          </p:nvPr>
        </p:nvSpPr>
        <p:spPr>
          <a:xfrm>
            <a:off x="1409700" y="5715000"/>
            <a:ext cx="3619500" cy="678874"/>
          </a:xfrm>
          <a:prstGeom prst="rect">
            <a:avLst/>
          </a:prstGeom>
        </p:spPr>
        <p:txBody>
          <a:bodyPr lIns="0" tIns="0" rIns="0" bIns="0">
            <a:noAutofit/>
          </a:bodyPr>
          <a:lstStyle>
            <a:lvl1pPr>
              <a:lnSpc>
                <a:spcPct val="90000"/>
              </a:lnSpc>
              <a:spcBef>
                <a:spcPts val="600"/>
              </a:spcBef>
              <a:spcAft>
                <a:spcPts val="1200"/>
              </a:spcAft>
              <a:defRPr sz="1400" b="0">
                <a:solidFill>
                  <a:schemeClr val="tx1"/>
                </a:solidFill>
              </a:defRPr>
            </a:lvl1pPr>
          </a:lstStyle>
          <a:p>
            <a:pPr lvl="0"/>
            <a:r>
              <a:rPr lang="nl-NL"/>
              <a:t>Click to add text </a:t>
            </a:r>
          </a:p>
        </p:txBody>
      </p:sp>
      <p:sp>
        <p:nvSpPr>
          <p:cNvPr id="14" name="Picture Placeholder 3">
            <a:extLst>
              <a:ext uri="{FF2B5EF4-FFF2-40B4-BE49-F238E27FC236}">
                <a16:creationId xmlns:a16="http://schemas.microsoft.com/office/drawing/2014/main" id="{8EF84345-26F4-F84C-999E-35292B5BB422}"/>
              </a:ext>
            </a:extLst>
          </p:cNvPr>
          <p:cNvSpPr>
            <a:spLocks noGrp="1"/>
          </p:cNvSpPr>
          <p:nvPr>
            <p:ph type="pic" sz="quarter" idx="21" hasCustomPrompt="1"/>
          </p:nvPr>
        </p:nvSpPr>
        <p:spPr>
          <a:xfrm>
            <a:off x="457200" y="3886200"/>
            <a:ext cx="723900" cy="685801"/>
          </a:xfrm>
          <a:prstGeom prst="rect">
            <a:avLst/>
          </a:prstGeom>
          <a:noFill/>
        </p:spPr>
        <p:txBody>
          <a:bodyPr anchor="b"/>
          <a:lstStyle>
            <a:lvl1pPr algn="r">
              <a:defRPr sz="1100">
                <a:solidFill>
                  <a:schemeClr val="tx2"/>
                </a:solidFill>
              </a:defRPr>
            </a:lvl1pPr>
          </a:lstStyle>
          <a:p>
            <a:r>
              <a:rPr lang="nl-NL"/>
              <a:t>Click to insert an icon</a:t>
            </a:r>
          </a:p>
        </p:txBody>
      </p:sp>
      <p:sp>
        <p:nvSpPr>
          <p:cNvPr id="15" name="Picture Placeholder 3">
            <a:extLst>
              <a:ext uri="{FF2B5EF4-FFF2-40B4-BE49-F238E27FC236}">
                <a16:creationId xmlns:a16="http://schemas.microsoft.com/office/drawing/2014/main" id="{196A5646-1541-2D4E-A431-0119CA2409B3}"/>
              </a:ext>
            </a:extLst>
          </p:cNvPr>
          <p:cNvSpPr>
            <a:spLocks noGrp="1"/>
          </p:cNvSpPr>
          <p:nvPr>
            <p:ph type="pic" sz="quarter" idx="22" hasCustomPrompt="1"/>
          </p:nvPr>
        </p:nvSpPr>
        <p:spPr>
          <a:xfrm>
            <a:off x="457200" y="4800600"/>
            <a:ext cx="723900" cy="685801"/>
          </a:xfrm>
          <a:prstGeom prst="rect">
            <a:avLst/>
          </a:prstGeom>
          <a:noFill/>
        </p:spPr>
        <p:txBody>
          <a:bodyPr anchor="b"/>
          <a:lstStyle>
            <a:lvl1pPr algn="r">
              <a:defRPr sz="1100">
                <a:solidFill>
                  <a:schemeClr val="tx2"/>
                </a:solidFill>
              </a:defRPr>
            </a:lvl1pPr>
          </a:lstStyle>
          <a:p>
            <a:r>
              <a:rPr lang="nl-NL"/>
              <a:t>Click to insert an icon</a:t>
            </a:r>
          </a:p>
        </p:txBody>
      </p:sp>
      <p:sp>
        <p:nvSpPr>
          <p:cNvPr id="16" name="Picture Placeholder 3">
            <a:extLst>
              <a:ext uri="{FF2B5EF4-FFF2-40B4-BE49-F238E27FC236}">
                <a16:creationId xmlns:a16="http://schemas.microsoft.com/office/drawing/2014/main" id="{8599404F-9789-6D40-8749-27B4FA390422}"/>
              </a:ext>
            </a:extLst>
          </p:cNvPr>
          <p:cNvSpPr>
            <a:spLocks noGrp="1"/>
          </p:cNvSpPr>
          <p:nvPr>
            <p:ph type="pic" sz="quarter" idx="23" hasCustomPrompt="1"/>
          </p:nvPr>
        </p:nvSpPr>
        <p:spPr>
          <a:xfrm>
            <a:off x="457200" y="5715000"/>
            <a:ext cx="723900" cy="685801"/>
          </a:xfrm>
          <a:prstGeom prst="rect">
            <a:avLst/>
          </a:prstGeom>
          <a:noFill/>
        </p:spPr>
        <p:txBody>
          <a:bodyPr anchor="b"/>
          <a:lstStyle>
            <a:lvl1pPr algn="r">
              <a:defRPr sz="1100">
                <a:solidFill>
                  <a:schemeClr val="tx2"/>
                </a:solidFill>
              </a:defRPr>
            </a:lvl1pPr>
          </a:lstStyle>
          <a:p>
            <a:r>
              <a:rPr lang="nl-NL"/>
              <a:t>Click to insert an icon</a:t>
            </a:r>
          </a:p>
        </p:txBody>
      </p:sp>
      <p:pic>
        <p:nvPicPr>
          <p:cNvPr id="17" name="Picture 16">
            <a:extLst>
              <a:ext uri="{FF2B5EF4-FFF2-40B4-BE49-F238E27FC236}">
                <a16:creationId xmlns:a16="http://schemas.microsoft.com/office/drawing/2014/main" id="{A40A85FF-25E8-1A40-83BB-9282DF1D5BD1}"/>
              </a:ext>
            </a:extLst>
          </p:cNvPr>
          <p:cNvPicPr>
            <a:picLocks noChangeAspect="1"/>
          </p:cNvPicPr>
          <p:nvPr userDrawn="1"/>
        </p:nvPicPr>
        <p:blipFill>
          <a:blip r:embed="rId2"/>
          <a:stretch>
            <a:fillRect/>
          </a:stretch>
        </p:blipFill>
        <p:spPr>
          <a:xfrm>
            <a:off x="10236200" y="457200"/>
            <a:ext cx="1498600" cy="228631"/>
          </a:xfrm>
          <a:prstGeom prst="rect">
            <a:avLst/>
          </a:prstGeom>
        </p:spPr>
      </p:pic>
    </p:spTree>
    <p:extLst>
      <p:ext uri="{BB962C8B-B14F-4D97-AF65-F5344CB8AC3E}">
        <p14:creationId xmlns:p14="http://schemas.microsoft.com/office/powerpoint/2010/main" val="80567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ulti-image slide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DF063-B0BD-4053-ADC6-99766F39F9D0}"/>
              </a:ext>
            </a:extLst>
          </p:cNvPr>
          <p:cNvSpPr>
            <a:spLocks noGrp="1"/>
          </p:cNvSpPr>
          <p:nvPr>
            <p:ph type="title" hasCustomPrompt="1"/>
          </p:nvPr>
        </p:nvSpPr>
        <p:spPr>
          <a:xfrm>
            <a:off x="457200" y="3886201"/>
            <a:ext cx="4572000" cy="685799"/>
          </a:xfrm>
        </p:spPr>
        <p:txBody>
          <a:bodyPr/>
          <a:lstStyle/>
          <a:p>
            <a:r>
              <a:rPr lang="nl-NL"/>
              <a:t>Multi image slide title</a:t>
            </a:r>
          </a:p>
        </p:txBody>
      </p:sp>
      <p:sp>
        <p:nvSpPr>
          <p:cNvPr id="3" name="Date Placeholder 2">
            <a:extLst>
              <a:ext uri="{FF2B5EF4-FFF2-40B4-BE49-F238E27FC236}">
                <a16:creationId xmlns:a16="http://schemas.microsoft.com/office/drawing/2014/main" id="{329F2E6C-2AC3-46CC-ADD7-FBC44617D1DB}"/>
              </a:ext>
            </a:extLst>
          </p:cNvPr>
          <p:cNvSpPr>
            <a:spLocks noGrp="1"/>
          </p:cNvSpPr>
          <p:nvPr>
            <p:ph type="dt" sz="half" idx="10"/>
          </p:nvPr>
        </p:nvSpPr>
        <p:spPr/>
        <p:txBody>
          <a:bodyPr/>
          <a:lstStyle/>
          <a:p>
            <a:fld id="{F31E42D4-B472-4D33-8D3D-6F0C0E7887EA}" type="datetime3">
              <a:rPr lang="nl-NL" smtClean="0"/>
              <a:t>9/5/23</a:t>
            </a:fld>
            <a:endParaRPr lang="nl-NL"/>
          </a:p>
        </p:txBody>
      </p:sp>
      <p:sp>
        <p:nvSpPr>
          <p:cNvPr id="4" name="Footer Placeholder 3">
            <a:extLst>
              <a:ext uri="{FF2B5EF4-FFF2-40B4-BE49-F238E27FC236}">
                <a16:creationId xmlns:a16="http://schemas.microsoft.com/office/drawing/2014/main" id="{B97CFF94-9D68-4764-B509-2DFCB7037418}"/>
              </a:ext>
            </a:extLst>
          </p:cNvPr>
          <p:cNvSpPr>
            <a:spLocks noGrp="1"/>
          </p:cNvSpPr>
          <p:nvPr>
            <p:ph type="ftr" sz="quarter" idx="11"/>
          </p:nvPr>
        </p:nvSpPr>
        <p:spPr/>
        <p:txBody>
          <a:bodyPr/>
          <a:lstStyle/>
          <a:p>
            <a:r>
              <a:rPr lang="nl-NL"/>
              <a:t>© Arcadis 2022</a:t>
            </a:r>
          </a:p>
        </p:txBody>
      </p:sp>
      <p:sp>
        <p:nvSpPr>
          <p:cNvPr id="5" name="Slide Number Placeholder 4">
            <a:extLst>
              <a:ext uri="{FF2B5EF4-FFF2-40B4-BE49-F238E27FC236}">
                <a16:creationId xmlns:a16="http://schemas.microsoft.com/office/drawing/2014/main" id="{827E121F-6096-426B-8D0F-9FEB96CC14B6}"/>
              </a:ext>
            </a:extLst>
          </p:cNvPr>
          <p:cNvSpPr>
            <a:spLocks noGrp="1"/>
          </p:cNvSpPr>
          <p:nvPr>
            <p:ph type="sldNum" sz="quarter" idx="12"/>
          </p:nvPr>
        </p:nvSpPr>
        <p:spPr/>
        <p:txBody>
          <a:bodyPr/>
          <a:lstStyle/>
          <a:p>
            <a:fld id="{2FE63AA4-120D-435A-A130-F49443AF7CBF}" type="slidenum">
              <a:rPr lang="nl-NL" smtClean="0"/>
              <a:pPr/>
              <a:t>‹nr.›</a:t>
            </a:fld>
            <a:endParaRPr lang="nl-NL"/>
          </a:p>
        </p:txBody>
      </p:sp>
      <p:sp>
        <p:nvSpPr>
          <p:cNvPr id="8" name="Text Placeholder 16">
            <a:extLst>
              <a:ext uri="{FF2B5EF4-FFF2-40B4-BE49-F238E27FC236}">
                <a16:creationId xmlns:a16="http://schemas.microsoft.com/office/drawing/2014/main" id="{8F504382-8ECA-4BCC-BB7E-448D5DB4B912}"/>
              </a:ext>
            </a:extLst>
          </p:cNvPr>
          <p:cNvSpPr>
            <a:spLocks noGrp="1"/>
          </p:cNvSpPr>
          <p:nvPr>
            <p:ph type="body" sz="quarter" idx="14" hasCustomPrompt="1"/>
          </p:nvPr>
        </p:nvSpPr>
        <p:spPr>
          <a:xfrm>
            <a:off x="457200" y="5045412"/>
            <a:ext cx="4572000" cy="1126788"/>
          </a:xfrm>
          <a:prstGeom prst="rect">
            <a:avLst/>
          </a:prstGeom>
        </p:spPr>
        <p:txBody>
          <a:bodyPr lIns="0" tIns="0" rIns="0" bIns="0">
            <a:noAutofit/>
          </a:bodyPr>
          <a:lstStyle>
            <a:lvl1pPr>
              <a:lnSpc>
                <a:spcPct val="90000"/>
              </a:lnSpc>
              <a:spcBef>
                <a:spcPts val="600"/>
              </a:spcBef>
              <a:spcAft>
                <a:spcPts val="1200"/>
              </a:spcAft>
              <a:defRPr sz="1600" b="0">
                <a:solidFill>
                  <a:schemeClr val="tx1"/>
                </a:solidFill>
              </a:defRPr>
            </a:lvl1pPr>
          </a:lstStyle>
          <a:p>
            <a:pPr lvl="0"/>
            <a:r>
              <a:rPr lang="nl-NL"/>
              <a:t>Click to add text </a:t>
            </a:r>
          </a:p>
        </p:txBody>
      </p:sp>
      <p:sp>
        <p:nvSpPr>
          <p:cNvPr id="9" name="Picture Placeholder 3">
            <a:extLst>
              <a:ext uri="{FF2B5EF4-FFF2-40B4-BE49-F238E27FC236}">
                <a16:creationId xmlns:a16="http://schemas.microsoft.com/office/drawing/2014/main" id="{63CBCC71-2452-4503-B1A4-108D5F857D15}"/>
              </a:ext>
            </a:extLst>
          </p:cNvPr>
          <p:cNvSpPr>
            <a:spLocks noGrp="1"/>
          </p:cNvSpPr>
          <p:nvPr>
            <p:ph type="pic" sz="quarter" idx="16" hasCustomPrompt="1"/>
          </p:nvPr>
        </p:nvSpPr>
        <p:spPr>
          <a:xfrm>
            <a:off x="9067800" y="3886200"/>
            <a:ext cx="2667000" cy="2514600"/>
          </a:xfrm>
          <a:prstGeom prst="rect">
            <a:avLst/>
          </a:prstGeom>
          <a:noFill/>
        </p:spPr>
        <p:txBody>
          <a:bodyPr anchor="b"/>
          <a:lstStyle>
            <a:lvl1pPr algn="r">
              <a:defRPr sz="1100">
                <a:solidFill>
                  <a:schemeClr val="tx2"/>
                </a:solidFill>
              </a:defRPr>
            </a:lvl1pPr>
          </a:lstStyle>
          <a:p>
            <a:r>
              <a:rPr lang="nl-NL"/>
              <a:t>Click on the icon to insert an image</a:t>
            </a:r>
          </a:p>
        </p:txBody>
      </p:sp>
      <p:sp>
        <p:nvSpPr>
          <p:cNvPr id="10" name="Picture Placeholder 3">
            <a:extLst>
              <a:ext uri="{FF2B5EF4-FFF2-40B4-BE49-F238E27FC236}">
                <a16:creationId xmlns:a16="http://schemas.microsoft.com/office/drawing/2014/main" id="{E6D093F3-ED3C-4484-84B5-EAC2CCB96C43}"/>
              </a:ext>
            </a:extLst>
          </p:cNvPr>
          <p:cNvSpPr>
            <a:spLocks noGrp="1"/>
          </p:cNvSpPr>
          <p:nvPr>
            <p:ph type="pic" sz="quarter" idx="17" hasCustomPrompt="1"/>
          </p:nvPr>
        </p:nvSpPr>
        <p:spPr>
          <a:xfrm>
            <a:off x="6210300" y="914400"/>
            <a:ext cx="5524500" cy="2743200"/>
          </a:xfrm>
          <a:prstGeom prst="rect">
            <a:avLst/>
          </a:prstGeom>
          <a:noFill/>
        </p:spPr>
        <p:txBody>
          <a:bodyPr anchor="b"/>
          <a:lstStyle>
            <a:lvl1pPr algn="r">
              <a:defRPr sz="1100">
                <a:solidFill>
                  <a:schemeClr val="tx2"/>
                </a:solidFill>
              </a:defRPr>
            </a:lvl1pPr>
          </a:lstStyle>
          <a:p>
            <a:r>
              <a:rPr lang="nl-NL"/>
              <a:t>Click on the icon to insert an image</a:t>
            </a:r>
          </a:p>
        </p:txBody>
      </p:sp>
      <p:sp>
        <p:nvSpPr>
          <p:cNvPr id="14" name="Picture Placeholder 3">
            <a:extLst>
              <a:ext uri="{FF2B5EF4-FFF2-40B4-BE49-F238E27FC236}">
                <a16:creationId xmlns:a16="http://schemas.microsoft.com/office/drawing/2014/main" id="{B1434175-4EE8-4C23-B6F6-EB9CE5C8E243}"/>
              </a:ext>
            </a:extLst>
          </p:cNvPr>
          <p:cNvSpPr>
            <a:spLocks noGrp="1"/>
          </p:cNvSpPr>
          <p:nvPr>
            <p:ph type="pic" sz="quarter" idx="18" hasCustomPrompt="1"/>
          </p:nvPr>
        </p:nvSpPr>
        <p:spPr>
          <a:xfrm>
            <a:off x="6210300" y="3886200"/>
            <a:ext cx="2628900" cy="2514599"/>
          </a:xfrm>
          <a:prstGeom prst="rect">
            <a:avLst/>
          </a:prstGeom>
          <a:noFill/>
        </p:spPr>
        <p:txBody>
          <a:bodyPr anchor="b"/>
          <a:lstStyle>
            <a:lvl1pPr algn="r">
              <a:defRPr sz="1100">
                <a:solidFill>
                  <a:schemeClr val="tx2"/>
                </a:solidFill>
              </a:defRPr>
            </a:lvl1pPr>
          </a:lstStyle>
          <a:p>
            <a:r>
              <a:rPr lang="nl-NL"/>
              <a:t>Click on the icon to insert an image</a:t>
            </a:r>
          </a:p>
        </p:txBody>
      </p:sp>
      <p:sp>
        <p:nvSpPr>
          <p:cNvPr id="15" name="Picture Placeholder 3">
            <a:extLst>
              <a:ext uri="{FF2B5EF4-FFF2-40B4-BE49-F238E27FC236}">
                <a16:creationId xmlns:a16="http://schemas.microsoft.com/office/drawing/2014/main" id="{D8477AEF-69A9-4639-87C4-67E336371873}"/>
              </a:ext>
            </a:extLst>
          </p:cNvPr>
          <p:cNvSpPr>
            <a:spLocks noGrp="1"/>
          </p:cNvSpPr>
          <p:nvPr>
            <p:ph type="pic" sz="quarter" idx="19" hasCustomPrompt="1"/>
          </p:nvPr>
        </p:nvSpPr>
        <p:spPr>
          <a:xfrm>
            <a:off x="457200" y="914399"/>
            <a:ext cx="5524500" cy="2743200"/>
          </a:xfrm>
          <a:prstGeom prst="rect">
            <a:avLst/>
          </a:prstGeom>
          <a:noFill/>
        </p:spPr>
        <p:txBody>
          <a:bodyPr anchor="b"/>
          <a:lstStyle>
            <a:lvl1pPr algn="r">
              <a:defRPr sz="1100">
                <a:solidFill>
                  <a:schemeClr val="tx2"/>
                </a:solidFill>
              </a:defRPr>
            </a:lvl1pPr>
          </a:lstStyle>
          <a:p>
            <a:r>
              <a:rPr lang="nl-NL"/>
              <a:t>Click on the icon to insert an image</a:t>
            </a:r>
          </a:p>
        </p:txBody>
      </p:sp>
      <p:pic>
        <p:nvPicPr>
          <p:cNvPr id="11" name="Picture 10">
            <a:extLst>
              <a:ext uri="{FF2B5EF4-FFF2-40B4-BE49-F238E27FC236}">
                <a16:creationId xmlns:a16="http://schemas.microsoft.com/office/drawing/2014/main" id="{2627D95C-5762-EE4D-9671-248BC6815E4C}"/>
              </a:ext>
            </a:extLst>
          </p:cNvPr>
          <p:cNvPicPr>
            <a:picLocks noChangeAspect="1"/>
          </p:cNvPicPr>
          <p:nvPr userDrawn="1"/>
        </p:nvPicPr>
        <p:blipFill>
          <a:blip r:embed="rId2"/>
          <a:stretch>
            <a:fillRect/>
          </a:stretch>
        </p:blipFill>
        <p:spPr>
          <a:xfrm>
            <a:off x="10236200" y="457200"/>
            <a:ext cx="1498600" cy="228631"/>
          </a:xfrm>
          <a:prstGeom prst="rect">
            <a:avLst/>
          </a:prstGeom>
        </p:spPr>
      </p:pic>
    </p:spTree>
    <p:extLst>
      <p:ext uri="{BB962C8B-B14F-4D97-AF65-F5344CB8AC3E}">
        <p14:creationId xmlns:p14="http://schemas.microsoft.com/office/powerpoint/2010/main" val="29799764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ample List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DF063-B0BD-4053-ADC6-99766F39F9D0}"/>
              </a:ext>
            </a:extLst>
          </p:cNvPr>
          <p:cNvSpPr>
            <a:spLocks noGrp="1"/>
          </p:cNvSpPr>
          <p:nvPr>
            <p:ph type="title" hasCustomPrompt="1"/>
          </p:nvPr>
        </p:nvSpPr>
        <p:spPr>
          <a:xfrm>
            <a:off x="457200" y="914400"/>
            <a:ext cx="11277600" cy="685799"/>
          </a:xfrm>
        </p:spPr>
        <p:txBody>
          <a:bodyPr/>
          <a:lstStyle/>
          <a:p>
            <a:r>
              <a:rPr lang="nl-NL"/>
              <a:t>Click to edit Title</a:t>
            </a:r>
          </a:p>
        </p:txBody>
      </p:sp>
      <p:sp>
        <p:nvSpPr>
          <p:cNvPr id="16" name="Text Placeholder 16">
            <a:extLst>
              <a:ext uri="{FF2B5EF4-FFF2-40B4-BE49-F238E27FC236}">
                <a16:creationId xmlns:a16="http://schemas.microsoft.com/office/drawing/2014/main" id="{74CB9AC7-D54D-4C82-AB92-62474793D33A}"/>
              </a:ext>
            </a:extLst>
          </p:cNvPr>
          <p:cNvSpPr>
            <a:spLocks noGrp="1"/>
          </p:cNvSpPr>
          <p:nvPr>
            <p:ph type="body" sz="quarter" idx="16" hasCustomPrompt="1"/>
          </p:nvPr>
        </p:nvSpPr>
        <p:spPr>
          <a:xfrm>
            <a:off x="1409700" y="2057400"/>
            <a:ext cx="262890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tx1"/>
                </a:solidFill>
              </a:defRPr>
            </a:lvl1pPr>
          </a:lstStyle>
          <a:p>
            <a:pPr lvl="0"/>
            <a:r>
              <a:rPr lang="nl-NL"/>
              <a:t>Click to add title</a:t>
            </a:r>
          </a:p>
        </p:txBody>
      </p:sp>
      <p:sp>
        <p:nvSpPr>
          <p:cNvPr id="17" name="Text Placeholder 16">
            <a:extLst>
              <a:ext uri="{FF2B5EF4-FFF2-40B4-BE49-F238E27FC236}">
                <a16:creationId xmlns:a16="http://schemas.microsoft.com/office/drawing/2014/main" id="{CA3E38B9-57D3-4241-8001-2CF71DA7A59B}"/>
              </a:ext>
            </a:extLst>
          </p:cNvPr>
          <p:cNvSpPr>
            <a:spLocks noGrp="1"/>
          </p:cNvSpPr>
          <p:nvPr>
            <p:ph type="body" sz="quarter" idx="18" hasCustomPrompt="1"/>
          </p:nvPr>
        </p:nvSpPr>
        <p:spPr>
          <a:xfrm>
            <a:off x="1409700" y="2514600"/>
            <a:ext cx="2628900" cy="11430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nl-NL"/>
              <a:t>Brief description</a:t>
            </a:r>
          </a:p>
        </p:txBody>
      </p:sp>
      <p:sp>
        <p:nvSpPr>
          <p:cNvPr id="18" name="Text Placeholder 16">
            <a:extLst>
              <a:ext uri="{FF2B5EF4-FFF2-40B4-BE49-F238E27FC236}">
                <a16:creationId xmlns:a16="http://schemas.microsoft.com/office/drawing/2014/main" id="{BC8DC81F-F6C8-4AE3-A187-6005D0D828D2}"/>
              </a:ext>
            </a:extLst>
          </p:cNvPr>
          <p:cNvSpPr>
            <a:spLocks noGrp="1"/>
          </p:cNvSpPr>
          <p:nvPr>
            <p:ph type="body" sz="quarter" idx="19" hasCustomPrompt="1"/>
          </p:nvPr>
        </p:nvSpPr>
        <p:spPr>
          <a:xfrm>
            <a:off x="457200" y="2057400"/>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nl-NL"/>
              <a:t>01</a:t>
            </a:r>
          </a:p>
        </p:txBody>
      </p:sp>
      <p:sp>
        <p:nvSpPr>
          <p:cNvPr id="19" name="Text Placeholder 16">
            <a:extLst>
              <a:ext uri="{FF2B5EF4-FFF2-40B4-BE49-F238E27FC236}">
                <a16:creationId xmlns:a16="http://schemas.microsoft.com/office/drawing/2014/main" id="{704B3F5D-456F-4F33-9435-402FF42EB765}"/>
              </a:ext>
            </a:extLst>
          </p:cNvPr>
          <p:cNvSpPr>
            <a:spLocks noGrp="1"/>
          </p:cNvSpPr>
          <p:nvPr>
            <p:ph type="body" sz="quarter" idx="20" hasCustomPrompt="1"/>
          </p:nvPr>
        </p:nvSpPr>
        <p:spPr>
          <a:xfrm>
            <a:off x="5257800" y="2057400"/>
            <a:ext cx="262890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tx1"/>
                </a:solidFill>
              </a:defRPr>
            </a:lvl1pPr>
          </a:lstStyle>
          <a:p>
            <a:pPr lvl="0"/>
            <a:r>
              <a:rPr lang="nl-NL"/>
              <a:t>Click to add title</a:t>
            </a:r>
          </a:p>
        </p:txBody>
      </p:sp>
      <p:sp>
        <p:nvSpPr>
          <p:cNvPr id="20" name="Text Placeholder 16">
            <a:extLst>
              <a:ext uri="{FF2B5EF4-FFF2-40B4-BE49-F238E27FC236}">
                <a16:creationId xmlns:a16="http://schemas.microsoft.com/office/drawing/2014/main" id="{E55DDE99-7262-400F-B216-385B8CD0929C}"/>
              </a:ext>
            </a:extLst>
          </p:cNvPr>
          <p:cNvSpPr>
            <a:spLocks noGrp="1"/>
          </p:cNvSpPr>
          <p:nvPr>
            <p:ph type="body" sz="quarter" idx="21" hasCustomPrompt="1"/>
          </p:nvPr>
        </p:nvSpPr>
        <p:spPr>
          <a:xfrm>
            <a:off x="5257800" y="2514600"/>
            <a:ext cx="2628900" cy="11430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nl-NL"/>
              <a:t>Brief description</a:t>
            </a:r>
          </a:p>
        </p:txBody>
      </p:sp>
      <p:sp>
        <p:nvSpPr>
          <p:cNvPr id="21" name="Text Placeholder 16">
            <a:extLst>
              <a:ext uri="{FF2B5EF4-FFF2-40B4-BE49-F238E27FC236}">
                <a16:creationId xmlns:a16="http://schemas.microsoft.com/office/drawing/2014/main" id="{C69768B3-F736-452B-9775-EC16E279D5A7}"/>
              </a:ext>
            </a:extLst>
          </p:cNvPr>
          <p:cNvSpPr>
            <a:spLocks noGrp="1"/>
          </p:cNvSpPr>
          <p:nvPr>
            <p:ph type="body" sz="quarter" idx="22" hasCustomPrompt="1"/>
          </p:nvPr>
        </p:nvSpPr>
        <p:spPr>
          <a:xfrm>
            <a:off x="4305300" y="2057400"/>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nl-NL"/>
              <a:t>02</a:t>
            </a:r>
          </a:p>
        </p:txBody>
      </p:sp>
      <p:sp>
        <p:nvSpPr>
          <p:cNvPr id="22" name="Text Placeholder 16">
            <a:extLst>
              <a:ext uri="{FF2B5EF4-FFF2-40B4-BE49-F238E27FC236}">
                <a16:creationId xmlns:a16="http://schemas.microsoft.com/office/drawing/2014/main" id="{70AD79E9-43D9-4C8D-A8CF-810BC004B2A0}"/>
              </a:ext>
            </a:extLst>
          </p:cNvPr>
          <p:cNvSpPr>
            <a:spLocks noGrp="1"/>
          </p:cNvSpPr>
          <p:nvPr>
            <p:ph type="body" sz="quarter" idx="23" hasCustomPrompt="1"/>
          </p:nvPr>
        </p:nvSpPr>
        <p:spPr>
          <a:xfrm>
            <a:off x="9067800" y="2057400"/>
            <a:ext cx="266700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tx1"/>
                </a:solidFill>
              </a:defRPr>
            </a:lvl1pPr>
          </a:lstStyle>
          <a:p>
            <a:pPr lvl="0"/>
            <a:r>
              <a:rPr lang="nl-NL"/>
              <a:t>Click to add title</a:t>
            </a:r>
          </a:p>
        </p:txBody>
      </p:sp>
      <p:sp>
        <p:nvSpPr>
          <p:cNvPr id="23" name="Text Placeholder 16">
            <a:extLst>
              <a:ext uri="{FF2B5EF4-FFF2-40B4-BE49-F238E27FC236}">
                <a16:creationId xmlns:a16="http://schemas.microsoft.com/office/drawing/2014/main" id="{94202B5C-1CAC-4915-9A0A-B1BF367BD45A}"/>
              </a:ext>
            </a:extLst>
          </p:cNvPr>
          <p:cNvSpPr>
            <a:spLocks noGrp="1"/>
          </p:cNvSpPr>
          <p:nvPr>
            <p:ph type="body" sz="quarter" idx="24" hasCustomPrompt="1"/>
          </p:nvPr>
        </p:nvSpPr>
        <p:spPr>
          <a:xfrm>
            <a:off x="9067800" y="2514600"/>
            <a:ext cx="2667000" cy="11430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nl-NL"/>
              <a:t>Brief description</a:t>
            </a:r>
          </a:p>
        </p:txBody>
      </p:sp>
      <p:sp>
        <p:nvSpPr>
          <p:cNvPr id="24" name="Text Placeholder 16">
            <a:extLst>
              <a:ext uri="{FF2B5EF4-FFF2-40B4-BE49-F238E27FC236}">
                <a16:creationId xmlns:a16="http://schemas.microsoft.com/office/drawing/2014/main" id="{A672DDA7-CFC1-4BCC-93E2-F7D8DEC29C55}"/>
              </a:ext>
            </a:extLst>
          </p:cNvPr>
          <p:cNvSpPr>
            <a:spLocks noGrp="1"/>
          </p:cNvSpPr>
          <p:nvPr>
            <p:ph type="body" sz="quarter" idx="25" hasCustomPrompt="1"/>
          </p:nvPr>
        </p:nvSpPr>
        <p:spPr>
          <a:xfrm>
            <a:off x="8115300" y="2057400"/>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nl-NL"/>
              <a:t>03</a:t>
            </a:r>
          </a:p>
        </p:txBody>
      </p:sp>
      <p:sp>
        <p:nvSpPr>
          <p:cNvPr id="25" name="Text Placeholder 16">
            <a:extLst>
              <a:ext uri="{FF2B5EF4-FFF2-40B4-BE49-F238E27FC236}">
                <a16:creationId xmlns:a16="http://schemas.microsoft.com/office/drawing/2014/main" id="{73011CBA-9A19-4F30-ACD7-117613755E6A}"/>
              </a:ext>
            </a:extLst>
          </p:cNvPr>
          <p:cNvSpPr>
            <a:spLocks noGrp="1"/>
          </p:cNvSpPr>
          <p:nvPr>
            <p:ph type="body" sz="quarter" idx="26" hasCustomPrompt="1"/>
          </p:nvPr>
        </p:nvSpPr>
        <p:spPr>
          <a:xfrm>
            <a:off x="1409700" y="4128653"/>
            <a:ext cx="2628900" cy="443347"/>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tx1"/>
                </a:solidFill>
              </a:defRPr>
            </a:lvl1pPr>
          </a:lstStyle>
          <a:p>
            <a:pPr lvl="0"/>
            <a:r>
              <a:rPr lang="nl-NL"/>
              <a:t>Click to add title</a:t>
            </a:r>
          </a:p>
        </p:txBody>
      </p:sp>
      <p:sp>
        <p:nvSpPr>
          <p:cNvPr id="26" name="Text Placeholder 16">
            <a:extLst>
              <a:ext uri="{FF2B5EF4-FFF2-40B4-BE49-F238E27FC236}">
                <a16:creationId xmlns:a16="http://schemas.microsoft.com/office/drawing/2014/main" id="{A0B31D11-CF69-405C-93F7-CB06714A0744}"/>
              </a:ext>
            </a:extLst>
          </p:cNvPr>
          <p:cNvSpPr>
            <a:spLocks noGrp="1"/>
          </p:cNvSpPr>
          <p:nvPr>
            <p:ph type="body" sz="quarter" idx="27" hasCustomPrompt="1"/>
          </p:nvPr>
        </p:nvSpPr>
        <p:spPr>
          <a:xfrm>
            <a:off x="1409700" y="4585853"/>
            <a:ext cx="2628900" cy="112222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nl-NL"/>
              <a:t>Brief description</a:t>
            </a:r>
          </a:p>
        </p:txBody>
      </p:sp>
      <p:sp>
        <p:nvSpPr>
          <p:cNvPr id="27" name="Text Placeholder 16">
            <a:extLst>
              <a:ext uri="{FF2B5EF4-FFF2-40B4-BE49-F238E27FC236}">
                <a16:creationId xmlns:a16="http://schemas.microsoft.com/office/drawing/2014/main" id="{F77C7971-AD10-4979-8E30-7CB7030D879E}"/>
              </a:ext>
            </a:extLst>
          </p:cNvPr>
          <p:cNvSpPr>
            <a:spLocks noGrp="1"/>
          </p:cNvSpPr>
          <p:nvPr>
            <p:ph type="body" sz="quarter" idx="28" hasCustomPrompt="1"/>
          </p:nvPr>
        </p:nvSpPr>
        <p:spPr>
          <a:xfrm>
            <a:off x="457200" y="4128653"/>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nl-NL"/>
              <a:t>04</a:t>
            </a:r>
          </a:p>
        </p:txBody>
      </p:sp>
      <p:sp>
        <p:nvSpPr>
          <p:cNvPr id="28" name="Text Placeholder 16">
            <a:extLst>
              <a:ext uri="{FF2B5EF4-FFF2-40B4-BE49-F238E27FC236}">
                <a16:creationId xmlns:a16="http://schemas.microsoft.com/office/drawing/2014/main" id="{838A750F-7B19-436E-816B-E0A0419F0489}"/>
              </a:ext>
            </a:extLst>
          </p:cNvPr>
          <p:cNvSpPr>
            <a:spLocks noGrp="1"/>
          </p:cNvSpPr>
          <p:nvPr>
            <p:ph type="body" sz="quarter" idx="29" hasCustomPrompt="1"/>
          </p:nvPr>
        </p:nvSpPr>
        <p:spPr>
          <a:xfrm>
            <a:off x="5257800" y="4128653"/>
            <a:ext cx="2628900" cy="443347"/>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tx1"/>
                </a:solidFill>
              </a:defRPr>
            </a:lvl1pPr>
          </a:lstStyle>
          <a:p>
            <a:pPr lvl="0"/>
            <a:r>
              <a:rPr lang="nl-NL"/>
              <a:t>Click to add title</a:t>
            </a:r>
          </a:p>
        </p:txBody>
      </p:sp>
      <p:sp>
        <p:nvSpPr>
          <p:cNvPr id="29" name="Text Placeholder 16">
            <a:extLst>
              <a:ext uri="{FF2B5EF4-FFF2-40B4-BE49-F238E27FC236}">
                <a16:creationId xmlns:a16="http://schemas.microsoft.com/office/drawing/2014/main" id="{8BA42E28-AEFB-436A-9309-E614AD99AD1A}"/>
              </a:ext>
            </a:extLst>
          </p:cNvPr>
          <p:cNvSpPr>
            <a:spLocks noGrp="1"/>
          </p:cNvSpPr>
          <p:nvPr>
            <p:ph type="body" sz="quarter" idx="30" hasCustomPrompt="1"/>
          </p:nvPr>
        </p:nvSpPr>
        <p:spPr>
          <a:xfrm>
            <a:off x="5257800" y="4585853"/>
            <a:ext cx="2628900" cy="112222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nl-NL"/>
              <a:t>Brief description</a:t>
            </a:r>
          </a:p>
        </p:txBody>
      </p:sp>
      <p:sp>
        <p:nvSpPr>
          <p:cNvPr id="30" name="Text Placeholder 16">
            <a:extLst>
              <a:ext uri="{FF2B5EF4-FFF2-40B4-BE49-F238E27FC236}">
                <a16:creationId xmlns:a16="http://schemas.microsoft.com/office/drawing/2014/main" id="{859D29E2-ABB3-4AD2-99D6-EC2E0AB684B9}"/>
              </a:ext>
            </a:extLst>
          </p:cNvPr>
          <p:cNvSpPr>
            <a:spLocks noGrp="1"/>
          </p:cNvSpPr>
          <p:nvPr>
            <p:ph type="body" sz="quarter" idx="31" hasCustomPrompt="1"/>
          </p:nvPr>
        </p:nvSpPr>
        <p:spPr>
          <a:xfrm>
            <a:off x="4305300" y="4128653"/>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nl-NL"/>
              <a:t>05</a:t>
            </a:r>
          </a:p>
        </p:txBody>
      </p:sp>
      <p:sp>
        <p:nvSpPr>
          <p:cNvPr id="31" name="Text Placeholder 16">
            <a:extLst>
              <a:ext uri="{FF2B5EF4-FFF2-40B4-BE49-F238E27FC236}">
                <a16:creationId xmlns:a16="http://schemas.microsoft.com/office/drawing/2014/main" id="{169D9B2C-EAE1-4BBA-83F4-628331339D94}"/>
              </a:ext>
            </a:extLst>
          </p:cNvPr>
          <p:cNvSpPr>
            <a:spLocks noGrp="1"/>
          </p:cNvSpPr>
          <p:nvPr>
            <p:ph type="body" sz="quarter" idx="32" hasCustomPrompt="1"/>
          </p:nvPr>
        </p:nvSpPr>
        <p:spPr>
          <a:xfrm>
            <a:off x="9067800" y="4128653"/>
            <a:ext cx="2667000" cy="443347"/>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tx1"/>
                </a:solidFill>
              </a:defRPr>
            </a:lvl1pPr>
          </a:lstStyle>
          <a:p>
            <a:pPr lvl="0"/>
            <a:r>
              <a:rPr lang="nl-NL"/>
              <a:t>Click to add title</a:t>
            </a:r>
          </a:p>
        </p:txBody>
      </p:sp>
      <p:sp>
        <p:nvSpPr>
          <p:cNvPr id="32" name="Text Placeholder 16">
            <a:extLst>
              <a:ext uri="{FF2B5EF4-FFF2-40B4-BE49-F238E27FC236}">
                <a16:creationId xmlns:a16="http://schemas.microsoft.com/office/drawing/2014/main" id="{7CD9D46E-1D14-4ED4-B92B-D635B6A4DA1F}"/>
              </a:ext>
            </a:extLst>
          </p:cNvPr>
          <p:cNvSpPr>
            <a:spLocks noGrp="1"/>
          </p:cNvSpPr>
          <p:nvPr>
            <p:ph type="body" sz="quarter" idx="33" hasCustomPrompt="1"/>
          </p:nvPr>
        </p:nvSpPr>
        <p:spPr>
          <a:xfrm>
            <a:off x="9067800" y="4585853"/>
            <a:ext cx="2667000" cy="112222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nl-NL"/>
              <a:t>Brief description</a:t>
            </a:r>
          </a:p>
        </p:txBody>
      </p:sp>
      <p:sp>
        <p:nvSpPr>
          <p:cNvPr id="33" name="Text Placeholder 16">
            <a:extLst>
              <a:ext uri="{FF2B5EF4-FFF2-40B4-BE49-F238E27FC236}">
                <a16:creationId xmlns:a16="http://schemas.microsoft.com/office/drawing/2014/main" id="{67BA5F19-CDD6-485D-B65A-B6DFB8BB429B}"/>
              </a:ext>
            </a:extLst>
          </p:cNvPr>
          <p:cNvSpPr>
            <a:spLocks noGrp="1"/>
          </p:cNvSpPr>
          <p:nvPr>
            <p:ph type="body" sz="quarter" idx="34" hasCustomPrompt="1"/>
          </p:nvPr>
        </p:nvSpPr>
        <p:spPr>
          <a:xfrm>
            <a:off x="8115300" y="4128653"/>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nl-NL"/>
              <a:t>06</a:t>
            </a:r>
          </a:p>
        </p:txBody>
      </p:sp>
      <p:pic>
        <p:nvPicPr>
          <p:cNvPr id="34" name="Picture 33">
            <a:extLst>
              <a:ext uri="{FF2B5EF4-FFF2-40B4-BE49-F238E27FC236}">
                <a16:creationId xmlns:a16="http://schemas.microsoft.com/office/drawing/2014/main" id="{017C6EFB-0834-BB4F-95BA-F5EAC4B710E0}"/>
              </a:ext>
            </a:extLst>
          </p:cNvPr>
          <p:cNvPicPr>
            <a:picLocks noChangeAspect="1"/>
          </p:cNvPicPr>
          <p:nvPr userDrawn="1"/>
        </p:nvPicPr>
        <p:blipFill>
          <a:blip r:embed="rId2"/>
          <a:stretch>
            <a:fillRect/>
          </a:stretch>
        </p:blipFill>
        <p:spPr>
          <a:xfrm>
            <a:off x="10236200" y="457200"/>
            <a:ext cx="1498600" cy="228631"/>
          </a:xfrm>
          <a:prstGeom prst="rect">
            <a:avLst/>
          </a:prstGeom>
        </p:spPr>
      </p:pic>
    </p:spTree>
    <p:extLst>
      <p:ext uri="{BB962C8B-B14F-4D97-AF65-F5344CB8AC3E}">
        <p14:creationId xmlns:p14="http://schemas.microsoft.com/office/powerpoint/2010/main" val="2154156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ample list -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DF063-B0BD-4053-ADC6-99766F39F9D0}"/>
              </a:ext>
            </a:extLst>
          </p:cNvPr>
          <p:cNvSpPr>
            <a:spLocks noGrp="1"/>
          </p:cNvSpPr>
          <p:nvPr>
            <p:ph type="title" hasCustomPrompt="1"/>
          </p:nvPr>
        </p:nvSpPr>
        <p:spPr>
          <a:xfrm>
            <a:off x="457200" y="914400"/>
            <a:ext cx="11277600" cy="685799"/>
          </a:xfrm>
        </p:spPr>
        <p:txBody>
          <a:bodyPr/>
          <a:lstStyle/>
          <a:p>
            <a:r>
              <a:rPr lang="nl-NL"/>
              <a:t>Click to edit Title</a:t>
            </a:r>
          </a:p>
        </p:txBody>
      </p:sp>
      <p:sp>
        <p:nvSpPr>
          <p:cNvPr id="16" name="Text Placeholder 16">
            <a:extLst>
              <a:ext uri="{FF2B5EF4-FFF2-40B4-BE49-F238E27FC236}">
                <a16:creationId xmlns:a16="http://schemas.microsoft.com/office/drawing/2014/main" id="{74CB9AC7-D54D-4C82-AB92-62474793D33A}"/>
              </a:ext>
            </a:extLst>
          </p:cNvPr>
          <p:cNvSpPr>
            <a:spLocks noGrp="1"/>
          </p:cNvSpPr>
          <p:nvPr>
            <p:ph type="body" sz="quarter" idx="16" hasCustomPrompt="1"/>
          </p:nvPr>
        </p:nvSpPr>
        <p:spPr>
          <a:xfrm>
            <a:off x="1409700" y="2057400"/>
            <a:ext cx="262890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bg1"/>
                </a:solidFill>
              </a:defRPr>
            </a:lvl1pPr>
          </a:lstStyle>
          <a:p>
            <a:pPr lvl="0"/>
            <a:r>
              <a:rPr lang="nl-NL"/>
              <a:t>Click to add title</a:t>
            </a:r>
          </a:p>
        </p:txBody>
      </p:sp>
      <p:sp>
        <p:nvSpPr>
          <p:cNvPr id="17" name="Text Placeholder 16">
            <a:extLst>
              <a:ext uri="{FF2B5EF4-FFF2-40B4-BE49-F238E27FC236}">
                <a16:creationId xmlns:a16="http://schemas.microsoft.com/office/drawing/2014/main" id="{CA3E38B9-57D3-4241-8001-2CF71DA7A59B}"/>
              </a:ext>
            </a:extLst>
          </p:cNvPr>
          <p:cNvSpPr>
            <a:spLocks noGrp="1"/>
          </p:cNvSpPr>
          <p:nvPr>
            <p:ph type="body" sz="quarter" idx="18" hasCustomPrompt="1"/>
          </p:nvPr>
        </p:nvSpPr>
        <p:spPr>
          <a:xfrm>
            <a:off x="1409700" y="2514600"/>
            <a:ext cx="2628900" cy="11430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nl-NL"/>
              <a:t>Brief description</a:t>
            </a:r>
          </a:p>
        </p:txBody>
      </p:sp>
      <p:sp>
        <p:nvSpPr>
          <p:cNvPr id="18" name="Text Placeholder 16">
            <a:extLst>
              <a:ext uri="{FF2B5EF4-FFF2-40B4-BE49-F238E27FC236}">
                <a16:creationId xmlns:a16="http://schemas.microsoft.com/office/drawing/2014/main" id="{BC8DC81F-F6C8-4AE3-A187-6005D0D828D2}"/>
              </a:ext>
            </a:extLst>
          </p:cNvPr>
          <p:cNvSpPr>
            <a:spLocks noGrp="1"/>
          </p:cNvSpPr>
          <p:nvPr>
            <p:ph type="body" sz="quarter" idx="19" hasCustomPrompt="1"/>
          </p:nvPr>
        </p:nvSpPr>
        <p:spPr>
          <a:xfrm>
            <a:off x="457200" y="2057400"/>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nl-NL"/>
              <a:t>01</a:t>
            </a:r>
          </a:p>
        </p:txBody>
      </p:sp>
      <p:sp>
        <p:nvSpPr>
          <p:cNvPr id="19" name="Text Placeholder 16">
            <a:extLst>
              <a:ext uri="{FF2B5EF4-FFF2-40B4-BE49-F238E27FC236}">
                <a16:creationId xmlns:a16="http://schemas.microsoft.com/office/drawing/2014/main" id="{704B3F5D-456F-4F33-9435-402FF42EB765}"/>
              </a:ext>
            </a:extLst>
          </p:cNvPr>
          <p:cNvSpPr>
            <a:spLocks noGrp="1"/>
          </p:cNvSpPr>
          <p:nvPr>
            <p:ph type="body" sz="quarter" idx="20" hasCustomPrompt="1"/>
          </p:nvPr>
        </p:nvSpPr>
        <p:spPr>
          <a:xfrm>
            <a:off x="5257800" y="2057400"/>
            <a:ext cx="262890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bg1"/>
                </a:solidFill>
              </a:defRPr>
            </a:lvl1pPr>
          </a:lstStyle>
          <a:p>
            <a:pPr lvl="0"/>
            <a:r>
              <a:rPr lang="nl-NL"/>
              <a:t>Click to add title</a:t>
            </a:r>
          </a:p>
        </p:txBody>
      </p:sp>
      <p:sp>
        <p:nvSpPr>
          <p:cNvPr id="20" name="Text Placeholder 16">
            <a:extLst>
              <a:ext uri="{FF2B5EF4-FFF2-40B4-BE49-F238E27FC236}">
                <a16:creationId xmlns:a16="http://schemas.microsoft.com/office/drawing/2014/main" id="{E55DDE99-7262-400F-B216-385B8CD0929C}"/>
              </a:ext>
            </a:extLst>
          </p:cNvPr>
          <p:cNvSpPr>
            <a:spLocks noGrp="1"/>
          </p:cNvSpPr>
          <p:nvPr>
            <p:ph type="body" sz="quarter" idx="21" hasCustomPrompt="1"/>
          </p:nvPr>
        </p:nvSpPr>
        <p:spPr>
          <a:xfrm>
            <a:off x="5257800" y="2514600"/>
            <a:ext cx="2628900" cy="11430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nl-NL"/>
              <a:t>Brief description</a:t>
            </a:r>
          </a:p>
        </p:txBody>
      </p:sp>
      <p:sp>
        <p:nvSpPr>
          <p:cNvPr id="21" name="Text Placeholder 16">
            <a:extLst>
              <a:ext uri="{FF2B5EF4-FFF2-40B4-BE49-F238E27FC236}">
                <a16:creationId xmlns:a16="http://schemas.microsoft.com/office/drawing/2014/main" id="{C69768B3-F736-452B-9775-EC16E279D5A7}"/>
              </a:ext>
            </a:extLst>
          </p:cNvPr>
          <p:cNvSpPr>
            <a:spLocks noGrp="1"/>
          </p:cNvSpPr>
          <p:nvPr>
            <p:ph type="body" sz="quarter" idx="22" hasCustomPrompt="1"/>
          </p:nvPr>
        </p:nvSpPr>
        <p:spPr>
          <a:xfrm>
            <a:off x="4305300" y="2057400"/>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nl-NL"/>
              <a:t>02</a:t>
            </a:r>
          </a:p>
        </p:txBody>
      </p:sp>
      <p:sp>
        <p:nvSpPr>
          <p:cNvPr id="22" name="Text Placeholder 16">
            <a:extLst>
              <a:ext uri="{FF2B5EF4-FFF2-40B4-BE49-F238E27FC236}">
                <a16:creationId xmlns:a16="http://schemas.microsoft.com/office/drawing/2014/main" id="{70AD79E9-43D9-4C8D-A8CF-810BC004B2A0}"/>
              </a:ext>
            </a:extLst>
          </p:cNvPr>
          <p:cNvSpPr>
            <a:spLocks noGrp="1"/>
          </p:cNvSpPr>
          <p:nvPr>
            <p:ph type="body" sz="quarter" idx="23" hasCustomPrompt="1"/>
          </p:nvPr>
        </p:nvSpPr>
        <p:spPr>
          <a:xfrm>
            <a:off x="9067800" y="2057400"/>
            <a:ext cx="266700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bg1"/>
                </a:solidFill>
              </a:defRPr>
            </a:lvl1pPr>
          </a:lstStyle>
          <a:p>
            <a:pPr lvl="0"/>
            <a:r>
              <a:rPr lang="nl-NL"/>
              <a:t>Click to add title</a:t>
            </a:r>
          </a:p>
        </p:txBody>
      </p:sp>
      <p:sp>
        <p:nvSpPr>
          <p:cNvPr id="23" name="Text Placeholder 16">
            <a:extLst>
              <a:ext uri="{FF2B5EF4-FFF2-40B4-BE49-F238E27FC236}">
                <a16:creationId xmlns:a16="http://schemas.microsoft.com/office/drawing/2014/main" id="{94202B5C-1CAC-4915-9A0A-B1BF367BD45A}"/>
              </a:ext>
            </a:extLst>
          </p:cNvPr>
          <p:cNvSpPr>
            <a:spLocks noGrp="1"/>
          </p:cNvSpPr>
          <p:nvPr>
            <p:ph type="body" sz="quarter" idx="24" hasCustomPrompt="1"/>
          </p:nvPr>
        </p:nvSpPr>
        <p:spPr>
          <a:xfrm>
            <a:off x="9067800" y="2514600"/>
            <a:ext cx="2667000" cy="11430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nl-NL"/>
              <a:t>Brief description</a:t>
            </a:r>
          </a:p>
        </p:txBody>
      </p:sp>
      <p:sp>
        <p:nvSpPr>
          <p:cNvPr id="24" name="Text Placeholder 16">
            <a:extLst>
              <a:ext uri="{FF2B5EF4-FFF2-40B4-BE49-F238E27FC236}">
                <a16:creationId xmlns:a16="http://schemas.microsoft.com/office/drawing/2014/main" id="{A672DDA7-CFC1-4BCC-93E2-F7D8DEC29C55}"/>
              </a:ext>
            </a:extLst>
          </p:cNvPr>
          <p:cNvSpPr>
            <a:spLocks noGrp="1"/>
          </p:cNvSpPr>
          <p:nvPr>
            <p:ph type="body" sz="quarter" idx="25" hasCustomPrompt="1"/>
          </p:nvPr>
        </p:nvSpPr>
        <p:spPr>
          <a:xfrm>
            <a:off x="8115300" y="2057400"/>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nl-NL"/>
              <a:t>03</a:t>
            </a:r>
          </a:p>
        </p:txBody>
      </p:sp>
      <p:sp>
        <p:nvSpPr>
          <p:cNvPr id="25" name="Text Placeholder 16">
            <a:extLst>
              <a:ext uri="{FF2B5EF4-FFF2-40B4-BE49-F238E27FC236}">
                <a16:creationId xmlns:a16="http://schemas.microsoft.com/office/drawing/2014/main" id="{73011CBA-9A19-4F30-ACD7-117613755E6A}"/>
              </a:ext>
            </a:extLst>
          </p:cNvPr>
          <p:cNvSpPr>
            <a:spLocks noGrp="1"/>
          </p:cNvSpPr>
          <p:nvPr>
            <p:ph type="body" sz="quarter" idx="26" hasCustomPrompt="1"/>
          </p:nvPr>
        </p:nvSpPr>
        <p:spPr>
          <a:xfrm>
            <a:off x="1409700" y="4128653"/>
            <a:ext cx="2628900" cy="443347"/>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bg1"/>
                </a:solidFill>
              </a:defRPr>
            </a:lvl1pPr>
          </a:lstStyle>
          <a:p>
            <a:pPr lvl="0"/>
            <a:r>
              <a:rPr lang="nl-NL"/>
              <a:t>Click to add title</a:t>
            </a:r>
          </a:p>
        </p:txBody>
      </p:sp>
      <p:sp>
        <p:nvSpPr>
          <p:cNvPr id="26" name="Text Placeholder 16">
            <a:extLst>
              <a:ext uri="{FF2B5EF4-FFF2-40B4-BE49-F238E27FC236}">
                <a16:creationId xmlns:a16="http://schemas.microsoft.com/office/drawing/2014/main" id="{A0B31D11-CF69-405C-93F7-CB06714A0744}"/>
              </a:ext>
            </a:extLst>
          </p:cNvPr>
          <p:cNvSpPr>
            <a:spLocks noGrp="1"/>
          </p:cNvSpPr>
          <p:nvPr>
            <p:ph type="body" sz="quarter" idx="27" hasCustomPrompt="1"/>
          </p:nvPr>
        </p:nvSpPr>
        <p:spPr>
          <a:xfrm>
            <a:off x="1409700" y="4585853"/>
            <a:ext cx="2628900" cy="112222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nl-NL"/>
              <a:t>Brief description</a:t>
            </a:r>
          </a:p>
        </p:txBody>
      </p:sp>
      <p:sp>
        <p:nvSpPr>
          <p:cNvPr id="27" name="Text Placeholder 16">
            <a:extLst>
              <a:ext uri="{FF2B5EF4-FFF2-40B4-BE49-F238E27FC236}">
                <a16:creationId xmlns:a16="http://schemas.microsoft.com/office/drawing/2014/main" id="{F77C7971-AD10-4979-8E30-7CB7030D879E}"/>
              </a:ext>
            </a:extLst>
          </p:cNvPr>
          <p:cNvSpPr>
            <a:spLocks noGrp="1"/>
          </p:cNvSpPr>
          <p:nvPr>
            <p:ph type="body" sz="quarter" idx="28" hasCustomPrompt="1"/>
          </p:nvPr>
        </p:nvSpPr>
        <p:spPr>
          <a:xfrm>
            <a:off x="457200" y="4128653"/>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nl-NL"/>
              <a:t>04</a:t>
            </a:r>
          </a:p>
        </p:txBody>
      </p:sp>
      <p:sp>
        <p:nvSpPr>
          <p:cNvPr id="28" name="Text Placeholder 16">
            <a:extLst>
              <a:ext uri="{FF2B5EF4-FFF2-40B4-BE49-F238E27FC236}">
                <a16:creationId xmlns:a16="http://schemas.microsoft.com/office/drawing/2014/main" id="{838A750F-7B19-436E-816B-E0A0419F0489}"/>
              </a:ext>
            </a:extLst>
          </p:cNvPr>
          <p:cNvSpPr>
            <a:spLocks noGrp="1"/>
          </p:cNvSpPr>
          <p:nvPr>
            <p:ph type="body" sz="quarter" idx="29" hasCustomPrompt="1"/>
          </p:nvPr>
        </p:nvSpPr>
        <p:spPr>
          <a:xfrm>
            <a:off x="5257800" y="4128653"/>
            <a:ext cx="2628900" cy="443347"/>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bg1"/>
                </a:solidFill>
              </a:defRPr>
            </a:lvl1pPr>
          </a:lstStyle>
          <a:p>
            <a:pPr lvl="0"/>
            <a:r>
              <a:rPr lang="nl-NL"/>
              <a:t>Click to add title</a:t>
            </a:r>
          </a:p>
        </p:txBody>
      </p:sp>
      <p:sp>
        <p:nvSpPr>
          <p:cNvPr id="29" name="Text Placeholder 16">
            <a:extLst>
              <a:ext uri="{FF2B5EF4-FFF2-40B4-BE49-F238E27FC236}">
                <a16:creationId xmlns:a16="http://schemas.microsoft.com/office/drawing/2014/main" id="{8BA42E28-AEFB-436A-9309-E614AD99AD1A}"/>
              </a:ext>
            </a:extLst>
          </p:cNvPr>
          <p:cNvSpPr>
            <a:spLocks noGrp="1"/>
          </p:cNvSpPr>
          <p:nvPr>
            <p:ph type="body" sz="quarter" idx="30" hasCustomPrompt="1"/>
          </p:nvPr>
        </p:nvSpPr>
        <p:spPr>
          <a:xfrm>
            <a:off x="5257800" y="4585853"/>
            <a:ext cx="2628900" cy="112222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nl-NL"/>
              <a:t>Brief description</a:t>
            </a:r>
          </a:p>
        </p:txBody>
      </p:sp>
      <p:sp>
        <p:nvSpPr>
          <p:cNvPr id="30" name="Text Placeholder 16">
            <a:extLst>
              <a:ext uri="{FF2B5EF4-FFF2-40B4-BE49-F238E27FC236}">
                <a16:creationId xmlns:a16="http://schemas.microsoft.com/office/drawing/2014/main" id="{859D29E2-ABB3-4AD2-99D6-EC2E0AB684B9}"/>
              </a:ext>
            </a:extLst>
          </p:cNvPr>
          <p:cNvSpPr>
            <a:spLocks noGrp="1"/>
          </p:cNvSpPr>
          <p:nvPr>
            <p:ph type="body" sz="quarter" idx="31" hasCustomPrompt="1"/>
          </p:nvPr>
        </p:nvSpPr>
        <p:spPr>
          <a:xfrm>
            <a:off x="4305300" y="4128653"/>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nl-NL"/>
              <a:t>05</a:t>
            </a:r>
          </a:p>
        </p:txBody>
      </p:sp>
      <p:sp>
        <p:nvSpPr>
          <p:cNvPr id="31" name="Text Placeholder 16">
            <a:extLst>
              <a:ext uri="{FF2B5EF4-FFF2-40B4-BE49-F238E27FC236}">
                <a16:creationId xmlns:a16="http://schemas.microsoft.com/office/drawing/2014/main" id="{169D9B2C-EAE1-4BBA-83F4-628331339D94}"/>
              </a:ext>
            </a:extLst>
          </p:cNvPr>
          <p:cNvSpPr>
            <a:spLocks noGrp="1"/>
          </p:cNvSpPr>
          <p:nvPr>
            <p:ph type="body" sz="quarter" idx="32" hasCustomPrompt="1"/>
          </p:nvPr>
        </p:nvSpPr>
        <p:spPr>
          <a:xfrm>
            <a:off x="9067800" y="4128653"/>
            <a:ext cx="2667000" cy="443347"/>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bg1"/>
                </a:solidFill>
              </a:defRPr>
            </a:lvl1pPr>
          </a:lstStyle>
          <a:p>
            <a:pPr lvl="0"/>
            <a:r>
              <a:rPr lang="nl-NL"/>
              <a:t>Click to add title</a:t>
            </a:r>
          </a:p>
        </p:txBody>
      </p:sp>
      <p:sp>
        <p:nvSpPr>
          <p:cNvPr id="32" name="Text Placeholder 16">
            <a:extLst>
              <a:ext uri="{FF2B5EF4-FFF2-40B4-BE49-F238E27FC236}">
                <a16:creationId xmlns:a16="http://schemas.microsoft.com/office/drawing/2014/main" id="{7CD9D46E-1D14-4ED4-B92B-D635B6A4DA1F}"/>
              </a:ext>
            </a:extLst>
          </p:cNvPr>
          <p:cNvSpPr>
            <a:spLocks noGrp="1"/>
          </p:cNvSpPr>
          <p:nvPr>
            <p:ph type="body" sz="quarter" idx="33" hasCustomPrompt="1"/>
          </p:nvPr>
        </p:nvSpPr>
        <p:spPr>
          <a:xfrm>
            <a:off x="9067800" y="4585853"/>
            <a:ext cx="2667000" cy="112222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nl-NL"/>
              <a:t>Brief description</a:t>
            </a:r>
          </a:p>
        </p:txBody>
      </p:sp>
      <p:sp>
        <p:nvSpPr>
          <p:cNvPr id="33" name="Text Placeholder 16">
            <a:extLst>
              <a:ext uri="{FF2B5EF4-FFF2-40B4-BE49-F238E27FC236}">
                <a16:creationId xmlns:a16="http://schemas.microsoft.com/office/drawing/2014/main" id="{67BA5F19-CDD6-485D-B65A-B6DFB8BB429B}"/>
              </a:ext>
            </a:extLst>
          </p:cNvPr>
          <p:cNvSpPr>
            <a:spLocks noGrp="1"/>
          </p:cNvSpPr>
          <p:nvPr>
            <p:ph type="body" sz="quarter" idx="34" hasCustomPrompt="1"/>
          </p:nvPr>
        </p:nvSpPr>
        <p:spPr>
          <a:xfrm>
            <a:off x="8115300" y="4128653"/>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nl-NL"/>
              <a:t>06</a:t>
            </a:r>
          </a:p>
        </p:txBody>
      </p:sp>
      <p:pic>
        <p:nvPicPr>
          <p:cNvPr id="34" name="Picture 33" descr="&#10;">
            <a:extLst>
              <a:ext uri="{FF2B5EF4-FFF2-40B4-BE49-F238E27FC236}">
                <a16:creationId xmlns:a16="http://schemas.microsoft.com/office/drawing/2014/main" id="{7DAA6D68-FCAC-F349-9566-13D9C60B38E3}"/>
              </a:ext>
            </a:extLst>
          </p:cNvPr>
          <p:cNvPicPr>
            <a:picLocks noChangeAspect="1"/>
          </p:cNvPicPr>
          <p:nvPr userDrawn="1"/>
        </p:nvPicPr>
        <p:blipFill>
          <a:blip r:embed="rId2"/>
          <a:stretch>
            <a:fillRect/>
          </a:stretch>
        </p:blipFill>
        <p:spPr>
          <a:xfrm>
            <a:off x="10236200" y="457201"/>
            <a:ext cx="1496045" cy="228600"/>
          </a:xfrm>
          <a:prstGeom prst="rect">
            <a:avLst/>
          </a:prstGeom>
        </p:spPr>
      </p:pic>
    </p:spTree>
    <p:extLst>
      <p:ext uri="{BB962C8B-B14F-4D97-AF65-F5344CB8AC3E}">
        <p14:creationId xmlns:p14="http://schemas.microsoft.com/office/powerpoint/2010/main" val="15639765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genda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A3412-F8F5-4C34-944B-36CFCB7325E2}"/>
              </a:ext>
            </a:extLst>
          </p:cNvPr>
          <p:cNvSpPr>
            <a:spLocks noGrp="1"/>
          </p:cNvSpPr>
          <p:nvPr>
            <p:ph type="title" hasCustomPrompt="1"/>
          </p:nvPr>
        </p:nvSpPr>
        <p:spPr>
          <a:xfrm>
            <a:off x="457200" y="914400"/>
            <a:ext cx="2628900" cy="5029200"/>
          </a:xfrm>
        </p:spPr>
        <p:txBody>
          <a:bodyPr>
            <a:normAutofit/>
          </a:bodyPr>
          <a:lstStyle>
            <a:lvl1pPr>
              <a:defRPr sz="4200"/>
            </a:lvl1pPr>
          </a:lstStyle>
          <a:p>
            <a:r>
              <a:rPr lang="nl-NL"/>
              <a:t>Agenda Title</a:t>
            </a:r>
          </a:p>
        </p:txBody>
      </p:sp>
      <p:sp>
        <p:nvSpPr>
          <p:cNvPr id="4" name="Footer Placeholder 3">
            <a:extLst>
              <a:ext uri="{FF2B5EF4-FFF2-40B4-BE49-F238E27FC236}">
                <a16:creationId xmlns:a16="http://schemas.microsoft.com/office/drawing/2014/main" id="{8E63C01C-5E4A-48C8-8DFB-9535E24693E6}"/>
              </a:ext>
            </a:extLst>
          </p:cNvPr>
          <p:cNvSpPr>
            <a:spLocks noGrp="1"/>
          </p:cNvSpPr>
          <p:nvPr>
            <p:ph type="ftr" sz="quarter" idx="11"/>
          </p:nvPr>
        </p:nvSpPr>
        <p:spPr/>
        <p:txBody>
          <a:bodyPr/>
          <a:lstStyle/>
          <a:p>
            <a:r>
              <a:rPr lang="nl-NL"/>
              <a:t>© Arcadis 2022</a:t>
            </a:r>
          </a:p>
        </p:txBody>
      </p:sp>
      <p:sp>
        <p:nvSpPr>
          <p:cNvPr id="8" name="Text Placeholder 16">
            <a:extLst>
              <a:ext uri="{FF2B5EF4-FFF2-40B4-BE49-F238E27FC236}">
                <a16:creationId xmlns:a16="http://schemas.microsoft.com/office/drawing/2014/main" id="{A77579DE-DB74-46FF-84F6-29EC955B4E62}"/>
              </a:ext>
            </a:extLst>
          </p:cNvPr>
          <p:cNvSpPr>
            <a:spLocks noGrp="1"/>
          </p:cNvSpPr>
          <p:nvPr>
            <p:ph type="body" sz="quarter" idx="16" hasCustomPrompt="1"/>
          </p:nvPr>
        </p:nvSpPr>
        <p:spPr>
          <a:xfrm>
            <a:off x="4267200" y="1614054"/>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nl-NL"/>
              <a:t>Agenda item 1 title</a:t>
            </a:r>
          </a:p>
        </p:txBody>
      </p:sp>
      <p:sp>
        <p:nvSpPr>
          <p:cNvPr id="9" name="Text Placeholder 16">
            <a:extLst>
              <a:ext uri="{FF2B5EF4-FFF2-40B4-BE49-F238E27FC236}">
                <a16:creationId xmlns:a16="http://schemas.microsoft.com/office/drawing/2014/main" id="{41D393E6-10CC-413D-9A57-F7E0D262849A}"/>
              </a:ext>
            </a:extLst>
          </p:cNvPr>
          <p:cNvSpPr>
            <a:spLocks noGrp="1"/>
          </p:cNvSpPr>
          <p:nvPr>
            <p:ph type="body" sz="quarter" idx="18" hasCustomPrompt="1"/>
          </p:nvPr>
        </p:nvSpPr>
        <p:spPr>
          <a:xfrm>
            <a:off x="4267200" y="2071254"/>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nl-NL"/>
              <a:t>Brief description if needed.</a:t>
            </a:r>
          </a:p>
        </p:txBody>
      </p:sp>
      <p:sp>
        <p:nvSpPr>
          <p:cNvPr id="10" name="Text Placeholder 16">
            <a:extLst>
              <a:ext uri="{FF2B5EF4-FFF2-40B4-BE49-F238E27FC236}">
                <a16:creationId xmlns:a16="http://schemas.microsoft.com/office/drawing/2014/main" id="{3C026DCF-CD0E-413B-82F9-C0581F01DBE4}"/>
              </a:ext>
            </a:extLst>
          </p:cNvPr>
          <p:cNvSpPr>
            <a:spLocks noGrp="1"/>
          </p:cNvSpPr>
          <p:nvPr>
            <p:ph type="body" sz="quarter" idx="19" hasCustomPrompt="1"/>
          </p:nvPr>
        </p:nvSpPr>
        <p:spPr>
          <a:xfrm>
            <a:off x="3314700" y="1614054"/>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tx1"/>
                </a:solidFill>
              </a:defRPr>
            </a:lvl1pPr>
          </a:lstStyle>
          <a:p>
            <a:pPr lvl="0"/>
            <a:r>
              <a:rPr lang="nl-NL"/>
              <a:t>1</a:t>
            </a:r>
          </a:p>
        </p:txBody>
      </p:sp>
      <p:sp>
        <p:nvSpPr>
          <p:cNvPr id="11" name="Text Placeholder 16">
            <a:extLst>
              <a:ext uri="{FF2B5EF4-FFF2-40B4-BE49-F238E27FC236}">
                <a16:creationId xmlns:a16="http://schemas.microsoft.com/office/drawing/2014/main" id="{94C9C2AA-911A-4114-91C9-6EAE696FCFDB}"/>
              </a:ext>
            </a:extLst>
          </p:cNvPr>
          <p:cNvSpPr>
            <a:spLocks noGrp="1"/>
          </p:cNvSpPr>
          <p:nvPr>
            <p:ph type="body" sz="quarter" idx="20" hasCustomPrompt="1"/>
          </p:nvPr>
        </p:nvSpPr>
        <p:spPr>
          <a:xfrm>
            <a:off x="4267200" y="2743200"/>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nl-NL"/>
              <a:t>Agenda item 2 title</a:t>
            </a:r>
          </a:p>
        </p:txBody>
      </p:sp>
      <p:sp>
        <p:nvSpPr>
          <p:cNvPr id="12" name="Text Placeholder 16">
            <a:extLst>
              <a:ext uri="{FF2B5EF4-FFF2-40B4-BE49-F238E27FC236}">
                <a16:creationId xmlns:a16="http://schemas.microsoft.com/office/drawing/2014/main" id="{26C0E548-7870-429B-9B92-BE3E3CD5505E}"/>
              </a:ext>
            </a:extLst>
          </p:cNvPr>
          <p:cNvSpPr>
            <a:spLocks noGrp="1"/>
          </p:cNvSpPr>
          <p:nvPr>
            <p:ph type="body" sz="quarter" idx="21" hasCustomPrompt="1"/>
          </p:nvPr>
        </p:nvSpPr>
        <p:spPr>
          <a:xfrm>
            <a:off x="4267200" y="3200400"/>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nl-NL"/>
              <a:t>Brief description if needed.</a:t>
            </a:r>
          </a:p>
        </p:txBody>
      </p:sp>
      <p:sp>
        <p:nvSpPr>
          <p:cNvPr id="13" name="Text Placeholder 16">
            <a:extLst>
              <a:ext uri="{FF2B5EF4-FFF2-40B4-BE49-F238E27FC236}">
                <a16:creationId xmlns:a16="http://schemas.microsoft.com/office/drawing/2014/main" id="{0D6A66BA-4543-4786-A6ED-D01CD326E12E}"/>
              </a:ext>
            </a:extLst>
          </p:cNvPr>
          <p:cNvSpPr>
            <a:spLocks noGrp="1"/>
          </p:cNvSpPr>
          <p:nvPr>
            <p:ph type="body" sz="quarter" idx="22" hasCustomPrompt="1"/>
          </p:nvPr>
        </p:nvSpPr>
        <p:spPr>
          <a:xfrm>
            <a:off x="3314700" y="2743200"/>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tx1"/>
                </a:solidFill>
              </a:defRPr>
            </a:lvl1pPr>
          </a:lstStyle>
          <a:p>
            <a:pPr lvl="0"/>
            <a:r>
              <a:rPr lang="nl-NL"/>
              <a:t>2</a:t>
            </a:r>
          </a:p>
        </p:txBody>
      </p:sp>
      <p:sp>
        <p:nvSpPr>
          <p:cNvPr id="14" name="Text Placeholder 16">
            <a:extLst>
              <a:ext uri="{FF2B5EF4-FFF2-40B4-BE49-F238E27FC236}">
                <a16:creationId xmlns:a16="http://schemas.microsoft.com/office/drawing/2014/main" id="{2FC311F8-36DC-47B9-A8A5-AC899D0C93EE}"/>
              </a:ext>
            </a:extLst>
          </p:cNvPr>
          <p:cNvSpPr>
            <a:spLocks noGrp="1"/>
          </p:cNvSpPr>
          <p:nvPr>
            <p:ph type="body" sz="quarter" idx="23" hasCustomPrompt="1"/>
          </p:nvPr>
        </p:nvSpPr>
        <p:spPr>
          <a:xfrm>
            <a:off x="4267200" y="3900054"/>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nl-NL"/>
              <a:t>Agenda item 3 title</a:t>
            </a:r>
          </a:p>
        </p:txBody>
      </p:sp>
      <p:sp>
        <p:nvSpPr>
          <p:cNvPr id="15" name="Text Placeholder 16">
            <a:extLst>
              <a:ext uri="{FF2B5EF4-FFF2-40B4-BE49-F238E27FC236}">
                <a16:creationId xmlns:a16="http://schemas.microsoft.com/office/drawing/2014/main" id="{F28B10F1-284B-4904-BFA3-824B1F9640A1}"/>
              </a:ext>
            </a:extLst>
          </p:cNvPr>
          <p:cNvSpPr>
            <a:spLocks noGrp="1"/>
          </p:cNvSpPr>
          <p:nvPr>
            <p:ph type="body" sz="quarter" idx="24" hasCustomPrompt="1"/>
          </p:nvPr>
        </p:nvSpPr>
        <p:spPr>
          <a:xfrm>
            <a:off x="4267200" y="4357254"/>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nl-NL"/>
              <a:t>Brief description if needed.</a:t>
            </a:r>
          </a:p>
        </p:txBody>
      </p:sp>
      <p:sp>
        <p:nvSpPr>
          <p:cNvPr id="16" name="Text Placeholder 16">
            <a:extLst>
              <a:ext uri="{FF2B5EF4-FFF2-40B4-BE49-F238E27FC236}">
                <a16:creationId xmlns:a16="http://schemas.microsoft.com/office/drawing/2014/main" id="{7283BFC4-D845-4FE4-8401-A18F675BA624}"/>
              </a:ext>
            </a:extLst>
          </p:cNvPr>
          <p:cNvSpPr>
            <a:spLocks noGrp="1"/>
          </p:cNvSpPr>
          <p:nvPr>
            <p:ph type="body" sz="quarter" idx="25" hasCustomPrompt="1"/>
          </p:nvPr>
        </p:nvSpPr>
        <p:spPr>
          <a:xfrm>
            <a:off x="3314700" y="3900054"/>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tx1"/>
                </a:solidFill>
              </a:defRPr>
            </a:lvl1pPr>
          </a:lstStyle>
          <a:p>
            <a:pPr lvl="0"/>
            <a:r>
              <a:rPr lang="nl-NL"/>
              <a:t>3</a:t>
            </a:r>
          </a:p>
        </p:txBody>
      </p:sp>
      <p:sp>
        <p:nvSpPr>
          <p:cNvPr id="17" name="Text Placeholder 16">
            <a:extLst>
              <a:ext uri="{FF2B5EF4-FFF2-40B4-BE49-F238E27FC236}">
                <a16:creationId xmlns:a16="http://schemas.microsoft.com/office/drawing/2014/main" id="{99218627-9DF4-4DC1-9A04-89B60B910938}"/>
              </a:ext>
            </a:extLst>
          </p:cNvPr>
          <p:cNvSpPr>
            <a:spLocks noGrp="1"/>
          </p:cNvSpPr>
          <p:nvPr>
            <p:ph type="body" sz="quarter" idx="26" hasCustomPrompt="1"/>
          </p:nvPr>
        </p:nvSpPr>
        <p:spPr>
          <a:xfrm>
            <a:off x="4267200" y="5029200"/>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nl-NL"/>
              <a:t>Agenda item 4 title</a:t>
            </a:r>
          </a:p>
        </p:txBody>
      </p:sp>
      <p:sp>
        <p:nvSpPr>
          <p:cNvPr id="18" name="Text Placeholder 16">
            <a:extLst>
              <a:ext uri="{FF2B5EF4-FFF2-40B4-BE49-F238E27FC236}">
                <a16:creationId xmlns:a16="http://schemas.microsoft.com/office/drawing/2014/main" id="{897FE195-12FD-4EC5-A4A3-0D6AD5612C6A}"/>
              </a:ext>
            </a:extLst>
          </p:cNvPr>
          <p:cNvSpPr>
            <a:spLocks noGrp="1"/>
          </p:cNvSpPr>
          <p:nvPr>
            <p:ph type="body" sz="quarter" idx="27" hasCustomPrompt="1"/>
          </p:nvPr>
        </p:nvSpPr>
        <p:spPr>
          <a:xfrm>
            <a:off x="4267200" y="5486400"/>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nl-NL"/>
              <a:t>Brief description if needed.</a:t>
            </a:r>
          </a:p>
        </p:txBody>
      </p:sp>
      <p:sp>
        <p:nvSpPr>
          <p:cNvPr id="19" name="Text Placeholder 16">
            <a:extLst>
              <a:ext uri="{FF2B5EF4-FFF2-40B4-BE49-F238E27FC236}">
                <a16:creationId xmlns:a16="http://schemas.microsoft.com/office/drawing/2014/main" id="{A7EAAFE9-5464-46B3-939E-F208BB881752}"/>
              </a:ext>
            </a:extLst>
          </p:cNvPr>
          <p:cNvSpPr>
            <a:spLocks noGrp="1"/>
          </p:cNvSpPr>
          <p:nvPr>
            <p:ph type="body" sz="quarter" idx="28" hasCustomPrompt="1"/>
          </p:nvPr>
        </p:nvSpPr>
        <p:spPr>
          <a:xfrm>
            <a:off x="3314700" y="5029200"/>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tx1"/>
                </a:solidFill>
              </a:defRPr>
            </a:lvl1pPr>
          </a:lstStyle>
          <a:p>
            <a:pPr lvl="0"/>
            <a:r>
              <a:rPr lang="nl-NL"/>
              <a:t>4</a:t>
            </a:r>
          </a:p>
        </p:txBody>
      </p:sp>
      <p:sp>
        <p:nvSpPr>
          <p:cNvPr id="20" name="Text Placeholder 16">
            <a:extLst>
              <a:ext uri="{FF2B5EF4-FFF2-40B4-BE49-F238E27FC236}">
                <a16:creationId xmlns:a16="http://schemas.microsoft.com/office/drawing/2014/main" id="{425E291D-C6D2-4A0E-856B-CDFBB4EE7B85}"/>
              </a:ext>
            </a:extLst>
          </p:cNvPr>
          <p:cNvSpPr>
            <a:spLocks noGrp="1"/>
          </p:cNvSpPr>
          <p:nvPr>
            <p:ph type="body" sz="quarter" idx="29" hasCustomPrompt="1"/>
          </p:nvPr>
        </p:nvSpPr>
        <p:spPr>
          <a:xfrm>
            <a:off x="8115300" y="1614054"/>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nl-NL"/>
              <a:t>Agenda item 5 title</a:t>
            </a:r>
          </a:p>
        </p:txBody>
      </p:sp>
      <p:sp>
        <p:nvSpPr>
          <p:cNvPr id="21" name="Text Placeholder 16">
            <a:extLst>
              <a:ext uri="{FF2B5EF4-FFF2-40B4-BE49-F238E27FC236}">
                <a16:creationId xmlns:a16="http://schemas.microsoft.com/office/drawing/2014/main" id="{63B294A3-5269-4870-BA22-91A0F2576C3A}"/>
              </a:ext>
            </a:extLst>
          </p:cNvPr>
          <p:cNvSpPr>
            <a:spLocks noGrp="1"/>
          </p:cNvSpPr>
          <p:nvPr>
            <p:ph type="body" sz="quarter" idx="30" hasCustomPrompt="1"/>
          </p:nvPr>
        </p:nvSpPr>
        <p:spPr>
          <a:xfrm>
            <a:off x="8115300" y="2071254"/>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nl-NL"/>
              <a:t>Brief description if needed.</a:t>
            </a:r>
          </a:p>
        </p:txBody>
      </p:sp>
      <p:sp>
        <p:nvSpPr>
          <p:cNvPr id="22" name="Text Placeholder 16">
            <a:extLst>
              <a:ext uri="{FF2B5EF4-FFF2-40B4-BE49-F238E27FC236}">
                <a16:creationId xmlns:a16="http://schemas.microsoft.com/office/drawing/2014/main" id="{AD6CC0FA-801B-4C6B-97D2-B74D0C37B3A0}"/>
              </a:ext>
            </a:extLst>
          </p:cNvPr>
          <p:cNvSpPr>
            <a:spLocks noGrp="1"/>
          </p:cNvSpPr>
          <p:nvPr>
            <p:ph type="body" sz="quarter" idx="31" hasCustomPrompt="1"/>
          </p:nvPr>
        </p:nvSpPr>
        <p:spPr>
          <a:xfrm>
            <a:off x="7162800" y="1614054"/>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tx1"/>
                </a:solidFill>
              </a:defRPr>
            </a:lvl1pPr>
          </a:lstStyle>
          <a:p>
            <a:pPr lvl="0"/>
            <a:r>
              <a:rPr lang="nl-NL"/>
              <a:t>5</a:t>
            </a:r>
          </a:p>
        </p:txBody>
      </p:sp>
      <p:sp>
        <p:nvSpPr>
          <p:cNvPr id="23" name="Text Placeholder 16">
            <a:extLst>
              <a:ext uri="{FF2B5EF4-FFF2-40B4-BE49-F238E27FC236}">
                <a16:creationId xmlns:a16="http://schemas.microsoft.com/office/drawing/2014/main" id="{D3D55642-1561-4CFF-B79B-788527982784}"/>
              </a:ext>
            </a:extLst>
          </p:cNvPr>
          <p:cNvSpPr>
            <a:spLocks noGrp="1"/>
          </p:cNvSpPr>
          <p:nvPr>
            <p:ph type="body" sz="quarter" idx="32" hasCustomPrompt="1"/>
          </p:nvPr>
        </p:nvSpPr>
        <p:spPr>
          <a:xfrm>
            <a:off x="8115300" y="2743200"/>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nl-NL"/>
              <a:t>Agenda item 6 title</a:t>
            </a:r>
          </a:p>
        </p:txBody>
      </p:sp>
      <p:sp>
        <p:nvSpPr>
          <p:cNvPr id="24" name="Text Placeholder 16">
            <a:extLst>
              <a:ext uri="{FF2B5EF4-FFF2-40B4-BE49-F238E27FC236}">
                <a16:creationId xmlns:a16="http://schemas.microsoft.com/office/drawing/2014/main" id="{F537D0E4-9430-468F-96FA-C52F27D321EA}"/>
              </a:ext>
            </a:extLst>
          </p:cNvPr>
          <p:cNvSpPr>
            <a:spLocks noGrp="1"/>
          </p:cNvSpPr>
          <p:nvPr>
            <p:ph type="body" sz="quarter" idx="33" hasCustomPrompt="1"/>
          </p:nvPr>
        </p:nvSpPr>
        <p:spPr>
          <a:xfrm>
            <a:off x="8115300" y="3200400"/>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nl-NL"/>
              <a:t>Brief description if needed.</a:t>
            </a:r>
          </a:p>
        </p:txBody>
      </p:sp>
      <p:sp>
        <p:nvSpPr>
          <p:cNvPr id="25" name="Text Placeholder 16">
            <a:extLst>
              <a:ext uri="{FF2B5EF4-FFF2-40B4-BE49-F238E27FC236}">
                <a16:creationId xmlns:a16="http://schemas.microsoft.com/office/drawing/2014/main" id="{6FDAFE21-5787-40BD-BE6B-42F86C3548B7}"/>
              </a:ext>
            </a:extLst>
          </p:cNvPr>
          <p:cNvSpPr>
            <a:spLocks noGrp="1"/>
          </p:cNvSpPr>
          <p:nvPr>
            <p:ph type="body" sz="quarter" idx="34" hasCustomPrompt="1"/>
          </p:nvPr>
        </p:nvSpPr>
        <p:spPr>
          <a:xfrm>
            <a:off x="7162800" y="2743200"/>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tx1"/>
                </a:solidFill>
              </a:defRPr>
            </a:lvl1pPr>
          </a:lstStyle>
          <a:p>
            <a:pPr lvl="0"/>
            <a:r>
              <a:rPr lang="nl-NL"/>
              <a:t>6</a:t>
            </a:r>
          </a:p>
        </p:txBody>
      </p:sp>
      <p:sp>
        <p:nvSpPr>
          <p:cNvPr id="26" name="Text Placeholder 16">
            <a:extLst>
              <a:ext uri="{FF2B5EF4-FFF2-40B4-BE49-F238E27FC236}">
                <a16:creationId xmlns:a16="http://schemas.microsoft.com/office/drawing/2014/main" id="{92D29A6F-7B29-4D19-A9AB-E3CDAA617D6B}"/>
              </a:ext>
            </a:extLst>
          </p:cNvPr>
          <p:cNvSpPr>
            <a:spLocks noGrp="1"/>
          </p:cNvSpPr>
          <p:nvPr>
            <p:ph type="body" sz="quarter" idx="35" hasCustomPrompt="1"/>
          </p:nvPr>
        </p:nvSpPr>
        <p:spPr>
          <a:xfrm>
            <a:off x="8115300" y="3900054"/>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nl-NL"/>
              <a:t>Agenda item 7 title</a:t>
            </a:r>
          </a:p>
        </p:txBody>
      </p:sp>
      <p:sp>
        <p:nvSpPr>
          <p:cNvPr id="27" name="Text Placeholder 16">
            <a:extLst>
              <a:ext uri="{FF2B5EF4-FFF2-40B4-BE49-F238E27FC236}">
                <a16:creationId xmlns:a16="http://schemas.microsoft.com/office/drawing/2014/main" id="{713DB33C-7EB8-4578-A2D2-DCCF4520676E}"/>
              </a:ext>
            </a:extLst>
          </p:cNvPr>
          <p:cNvSpPr>
            <a:spLocks noGrp="1"/>
          </p:cNvSpPr>
          <p:nvPr>
            <p:ph type="body" sz="quarter" idx="36" hasCustomPrompt="1"/>
          </p:nvPr>
        </p:nvSpPr>
        <p:spPr>
          <a:xfrm>
            <a:off x="8115300" y="4357254"/>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nl-NL"/>
              <a:t>Brief description if needed.</a:t>
            </a:r>
          </a:p>
        </p:txBody>
      </p:sp>
      <p:sp>
        <p:nvSpPr>
          <p:cNvPr id="28" name="Text Placeholder 16">
            <a:extLst>
              <a:ext uri="{FF2B5EF4-FFF2-40B4-BE49-F238E27FC236}">
                <a16:creationId xmlns:a16="http://schemas.microsoft.com/office/drawing/2014/main" id="{5D990D95-93AC-4539-8642-BFEF3663DE44}"/>
              </a:ext>
            </a:extLst>
          </p:cNvPr>
          <p:cNvSpPr>
            <a:spLocks noGrp="1"/>
          </p:cNvSpPr>
          <p:nvPr>
            <p:ph type="body" sz="quarter" idx="37" hasCustomPrompt="1"/>
          </p:nvPr>
        </p:nvSpPr>
        <p:spPr>
          <a:xfrm>
            <a:off x="7162800" y="3900054"/>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tx1"/>
                </a:solidFill>
              </a:defRPr>
            </a:lvl1pPr>
          </a:lstStyle>
          <a:p>
            <a:pPr lvl="0"/>
            <a:r>
              <a:rPr lang="nl-NL"/>
              <a:t>7</a:t>
            </a:r>
          </a:p>
        </p:txBody>
      </p:sp>
      <p:sp>
        <p:nvSpPr>
          <p:cNvPr id="29" name="Text Placeholder 16">
            <a:extLst>
              <a:ext uri="{FF2B5EF4-FFF2-40B4-BE49-F238E27FC236}">
                <a16:creationId xmlns:a16="http://schemas.microsoft.com/office/drawing/2014/main" id="{22F9D84F-2EA4-4D8D-BDF7-6EB3D868B4A6}"/>
              </a:ext>
            </a:extLst>
          </p:cNvPr>
          <p:cNvSpPr>
            <a:spLocks noGrp="1"/>
          </p:cNvSpPr>
          <p:nvPr>
            <p:ph type="body" sz="quarter" idx="38" hasCustomPrompt="1"/>
          </p:nvPr>
        </p:nvSpPr>
        <p:spPr>
          <a:xfrm>
            <a:off x="8115300" y="5029200"/>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nl-NL"/>
              <a:t>Agenda item 8 title</a:t>
            </a:r>
          </a:p>
        </p:txBody>
      </p:sp>
      <p:sp>
        <p:nvSpPr>
          <p:cNvPr id="30" name="Text Placeholder 16">
            <a:extLst>
              <a:ext uri="{FF2B5EF4-FFF2-40B4-BE49-F238E27FC236}">
                <a16:creationId xmlns:a16="http://schemas.microsoft.com/office/drawing/2014/main" id="{D1B6D1AF-9D74-4A85-B7E1-7B96E1A558BD}"/>
              </a:ext>
            </a:extLst>
          </p:cNvPr>
          <p:cNvSpPr>
            <a:spLocks noGrp="1"/>
          </p:cNvSpPr>
          <p:nvPr>
            <p:ph type="body" sz="quarter" idx="39" hasCustomPrompt="1"/>
          </p:nvPr>
        </p:nvSpPr>
        <p:spPr>
          <a:xfrm>
            <a:off x="8115300" y="5486400"/>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nl-NL"/>
              <a:t>Brief description if needed.</a:t>
            </a:r>
          </a:p>
        </p:txBody>
      </p:sp>
      <p:sp>
        <p:nvSpPr>
          <p:cNvPr id="31" name="Text Placeholder 16">
            <a:extLst>
              <a:ext uri="{FF2B5EF4-FFF2-40B4-BE49-F238E27FC236}">
                <a16:creationId xmlns:a16="http://schemas.microsoft.com/office/drawing/2014/main" id="{54C20AAC-ACA0-42AB-BCE9-56AA810FC58C}"/>
              </a:ext>
            </a:extLst>
          </p:cNvPr>
          <p:cNvSpPr>
            <a:spLocks noGrp="1"/>
          </p:cNvSpPr>
          <p:nvPr>
            <p:ph type="body" sz="quarter" idx="40" hasCustomPrompt="1"/>
          </p:nvPr>
        </p:nvSpPr>
        <p:spPr>
          <a:xfrm>
            <a:off x="7162800" y="5029200"/>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tx1"/>
                </a:solidFill>
              </a:defRPr>
            </a:lvl1pPr>
          </a:lstStyle>
          <a:p>
            <a:pPr lvl="0"/>
            <a:r>
              <a:rPr lang="nl-NL"/>
              <a:t>8</a:t>
            </a:r>
          </a:p>
        </p:txBody>
      </p:sp>
      <p:pic>
        <p:nvPicPr>
          <p:cNvPr id="32" name="Picture 31">
            <a:extLst>
              <a:ext uri="{FF2B5EF4-FFF2-40B4-BE49-F238E27FC236}">
                <a16:creationId xmlns:a16="http://schemas.microsoft.com/office/drawing/2014/main" id="{6D1CB2D3-6054-9E48-8B7A-D6DECFA632A0}"/>
              </a:ext>
            </a:extLst>
          </p:cNvPr>
          <p:cNvPicPr>
            <a:picLocks noChangeAspect="1"/>
          </p:cNvPicPr>
          <p:nvPr userDrawn="1"/>
        </p:nvPicPr>
        <p:blipFill>
          <a:blip r:embed="rId2"/>
          <a:stretch>
            <a:fillRect/>
          </a:stretch>
        </p:blipFill>
        <p:spPr>
          <a:xfrm>
            <a:off x="10236200" y="457200"/>
            <a:ext cx="1498600" cy="228631"/>
          </a:xfrm>
          <a:prstGeom prst="rect">
            <a:avLst/>
          </a:prstGeom>
        </p:spPr>
      </p:pic>
    </p:spTree>
    <p:extLst>
      <p:ext uri="{BB962C8B-B14F-4D97-AF65-F5344CB8AC3E}">
        <p14:creationId xmlns:p14="http://schemas.microsoft.com/office/powerpoint/2010/main" val="7800723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genda -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A3412-F8F5-4C34-944B-36CFCB7325E2}"/>
              </a:ext>
            </a:extLst>
          </p:cNvPr>
          <p:cNvSpPr>
            <a:spLocks noGrp="1"/>
          </p:cNvSpPr>
          <p:nvPr>
            <p:ph type="title" hasCustomPrompt="1"/>
          </p:nvPr>
        </p:nvSpPr>
        <p:spPr>
          <a:xfrm>
            <a:off x="457200" y="914400"/>
            <a:ext cx="2628900" cy="5029200"/>
          </a:xfrm>
        </p:spPr>
        <p:txBody>
          <a:bodyPr>
            <a:normAutofit/>
          </a:bodyPr>
          <a:lstStyle>
            <a:lvl1pPr>
              <a:defRPr sz="4200"/>
            </a:lvl1pPr>
          </a:lstStyle>
          <a:p>
            <a:r>
              <a:rPr lang="nl-NL"/>
              <a:t>Agenda Title</a:t>
            </a:r>
          </a:p>
        </p:txBody>
      </p:sp>
      <p:sp>
        <p:nvSpPr>
          <p:cNvPr id="4" name="Footer Placeholder 3">
            <a:extLst>
              <a:ext uri="{FF2B5EF4-FFF2-40B4-BE49-F238E27FC236}">
                <a16:creationId xmlns:a16="http://schemas.microsoft.com/office/drawing/2014/main" id="{8E63C01C-5E4A-48C8-8DFB-9535E24693E6}"/>
              </a:ext>
            </a:extLst>
          </p:cNvPr>
          <p:cNvSpPr>
            <a:spLocks noGrp="1"/>
          </p:cNvSpPr>
          <p:nvPr>
            <p:ph type="ftr" sz="quarter" idx="11"/>
          </p:nvPr>
        </p:nvSpPr>
        <p:spPr/>
        <p:txBody>
          <a:bodyPr/>
          <a:lstStyle/>
          <a:p>
            <a:r>
              <a:rPr lang="nl-NL"/>
              <a:t>© Arcadis 2022</a:t>
            </a:r>
          </a:p>
        </p:txBody>
      </p:sp>
      <p:sp>
        <p:nvSpPr>
          <p:cNvPr id="8" name="Text Placeholder 16">
            <a:extLst>
              <a:ext uri="{FF2B5EF4-FFF2-40B4-BE49-F238E27FC236}">
                <a16:creationId xmlns:a16="http://schemas.microsoft.com/office/drawing/2014/main" id="{A77579DE-DB74-46FF-84F6-29EC955B4E62}"/>
              </a:ext>
            </a:extLst>
          </p:cNvPr>
          <p:cNvSpPr>
            <a:spLocks noGrp="1"/>
          </p:cNvSpPr>
          <p:nvPr>
            <p:ph type="body" sz="quarter" idx="16" hasCustomPrompt="1"/>
          </p:nvPr>
        </p:nvSpPr>
        <p:spPr>
          <a:xfrm>
            <a:off x="4267200" y="1614054"/>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nl-NL"/>
              <a:t>Agenda item 1 title</a:t>
            </a:r>
          </a:p>
        </p:txBody>
      </p:sp>
      <p:sp>
        <p:nvSpPr>
          <p:cNvPr id="9" name="Text Placeholder 16">
            <a:extLst>
              <a:ext uri="{FF2B5EF4-FFF2-40B4-BE49-F238E27FC236}">
                <a16:creationId xmlns:a16="http://schemas.microsoft.com/office/drawing/2014/main" id="{41D393E6-10CC-413D-9A57-F7E0D262849A}"/>
              </a:ext>
            </a:extLst>
          </p:cNvPr>
          <p:cNvSpPr>
            <a:spLocks noGrp="1"/>
          </p:cNvSpPr>
          <p:nvPr>
            <p:ph type="body" sz="quarter" idx="18" hasCustomPrompt="1"/>
          </p:nvPr>
        </p:nvSpPr>
        <p:spPr>
          <a:xfrm>
            <a:off x="4267200" y="2071254"/>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nl-NL"/>
              <a:t>Brief description if needed.</a:t>
            </a:r>
          </a:p>
        </p:txBody>
      </p:sp>
      <p:sp>
        <p:nvSpPr>
          <p:cNvPr id="10" name="Text Placeholder 16">
            <a:extLst>
              <a:ext uri="{FF2B5EF4-FFF2-40B4-BE49-F238E27FC236}">
                <a16:creationId xmlns:a16="http://schemas.microsoft.com/office/drawing/2014/main" id="{3C026DCF-CD0E-413B-82F9-C0581F01DBE4}"/>
              </a:ext>
            </a:extLst>
          </p:cNvPr>
          <p:cNvSpPr>
            <a:spLocks noGrp="1"/>
          </p:cNvSpPr>
          <p:nvPr>
            <p:ph type="body" sz="quarter" idx="19" hasCustomPrompt="1"/>
          </p:nvPr>
        </p:nvSpPr>
        <p:spPr>
          <a:xfrm>
            <a:off x="3314700" y="1614054"/>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bg1"/>
                </a:solidFill>
              </a:defRPr>
            </a:lvl1pPr>
          </a:lstStyle>
          <a:p>
            <a:pPr lvl="0"/>
            <a:r>
              <a:rPr lang="nl-NL"/>
              <a:t>1</a:t>
            </a:r>
          </a:p>
        </p:txBody>
      </p:sp>
      <p:sp>
        <p:nvSpPr>
          <p:cNvPr id="11" name="Text Placeholder 16">
            <a:extLst>
              <a:ext uri="{FF2B5EF4-FFF2-40B4-BE49-F238E27FC236}">
                <a16:creationId xmlns:a16="http://schemas.microsoft.com/office/drawing/2014/main" id="{94C9C2AA-911A-4114-91C9-6EAE696FCFDB}"/>
              </a:ext>
            </a:extLst>
          </p:cNvPr>
          <p:cNvSpPr>
            <a:spLocks noGrp="1"/>
          </p:cNvSpPr>
          <p:nvPr>
            <p:ph type="body" sz="quarter" idx="20" hasCustomPrompt="1"/>
          </p:nvPr>
        </p:nvSpPr>
        <p:spPr>
          <a:xfrm>
            <a:off x="4267200" y="2743200"/>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nl-NL"/>
              <a:t>Agenda item 2 title</a:t>
            </a:r>
          </a:p>
        </p:txBody>
      </p:sp>
      <p:sp>
        <p:nvSpPr>
          <p:cNvPr id="12" name="Text Placeholder 16">
            <a:extLst>
              <a:ext uri="{FF2B5EF4-FFF2-40B4-BE49-F238E27FC236}">
                <a16:creationId xmlns:a16="http://schemas.microsoft.com/office/drawing/2014/main" id="{26C0E548-7870-429B-9B92-BE3E3CD5505E}"/>
              </a:ext>
            </a:extLst>
          </p:cNvPr>
          <p:cNvSpPr>
            <a:spLocks noGrp="1"/>
          </p:cNvSpPr>
          <p:nvPr>
            <p:ph type="body" sz="quarter" idx="21" hasCustomPrompt="1"/>
          </p:nvPr>
        </p:nvSpPr>
        <p:spPr>
          <a:xfrm>
            <a:off x="4267200" y="3200400"/>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nl-NL"/>
              <a:t>Brief description if needed.</a:t>
            </a:r>
          </a:p>
        </p:txBody>
      </p:sp>
      <p:sp>
        <p:nvSpPr>
          <p:cNvPr id="13" name="Text Placeholder 16">
            <a:extLst>
              <a:ext uri="{FF2B5EF4-FFF2-40B4-BE49-F238E27FC236}">
                <a16:creationId xmlns:a16="http://schemas.microsoft.com/office/drawing/2014/main" id="{0D6A66BA-4543-4786-A6ED-D01CD326E12E}"/>
              </a:ext>
            </a:extLst>
          </p:cNvPr>
          <p:cNvSpPr>
            <a:spLocks noGrp="1"/>
          </p:cNvSpPr>
          <p:nvPr>
            <p:ph type="body" sz="quarter" idx="22" hasCustomPrompt="1"/>
          </p:nvPr>
        </p:nvSpPr>
        <p:spPr>
          <a:xfrm>
            <a:off x="3314700" y="2743200"/>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bg1"/>
                </a:solidFill>
              </a:defRPr>
            </a:lvl1pPr>
          </a:lstStyle>
          <a:p>
            <a:pPr lvl="0"/>
            <a:r>
              <a:rPr lang="nl-NL"/>
              <a:t>2</a:t>
            </a:r>
          </a:p>
        </p:txBody>
      </p:sp>
      <p:sp>
        <p:nvSpPr>
          <p:cNvPr id="14" name="Text Placeholder 16">
            <a:extLst>
              <a:ext uri="{FF2B5EF4-FFF2-40B4-BE49-F238E27FC236}">
                <a16:creationId xmlns:a16="http://schemas.microsoft.com/office/drawing/2014/main" id="{2FC311F8-36DC-47B9-A8A5-AC899D0C93EE}"/>
              </a:ext>
            </a:extLst>
          </p:cNvPr>
          <p:cNvSpPr>
            <a:spLocks noGrp="1"/>
          </p:cNvSpPr>
          <p:nvPr>
            <p:ph type="body" sz="quarter" idx="23" hasCustomPrompt="1"/>
          </p:nvPr>
        </p:nvSpPr>
        <p:spPr>
          <a:xfrm>
            <a:off x="4267200" y="3900054"/>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nl-NL"/>
              <a:t>Agenda item 3 title</a:t>
            </a:r>
          </a:p>
        </p:txBody>
      </p:sp>
      <p:sp>
        <p:nvSpPr>
          <p:cNvPr id="15" name="Text Placeholder 16">
            <a:extLst>
              <a:ext uri="{FF2B5EF4-FFF2-40B4-BE49-F238E27FC236}">
                <a16:creationId xmlns:a16="http://schemas.microsoft.com/office/drawing/2014/main" id="{F28B10F1-284B-4904-BFA3-824B1F9640A1}"/>
              </a:ext>
            </a:extLst>
          </p:cNvPr>
          <p:cNvSpPr>
            <a:spLocks noGrp="1"/>
          </p:cNvSpPr>
          <p:nvPr>
            <p:ph type="body" sz="quarter" idx="24" hasCustomPrompt="1"/>
          </p:nvPr>
        </p:nvSpPr>
        <p:spPr>
          <a:xfrm>
            <a:off x="4267200" y="4357254"/>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nl-NL"/>
              <a:t>Brief description if needed.</a:t>
            </a:r>
          </a:p>
        </p:txBody>
      </p:sp>
      <p:sp>
        <p:nvSpPr>
          <p:cNvPr id="16" name="Text Placeholder 16">
            <a:extLst>
              <a:ext uri="{FF2B5EF4-FFF2-40B4-BE49-F238E27FC236}">
                <a16:creationId xmlns:a16="http://schemas.microsoft.com/office/drawing/2014/main" id="{7283BFC4-D845-4FE4-8401-A18F675BA624}"/>
              </a:ext>
            </a:extLst>
          </p:cNvPr>
          <p:cNvSpPr>
            <a:spLocks noGrp="1"/>
          </p:cNvSpPr>
          <p:nvPr>
            <p:ph type="body" sz="quarter" idx="25" hasCustomPrompt="1"/>
          </p:nvPr>
        </p:nvSpPr>
        <p:spPr>
          <a:xfrm>
            <a:off x="3314700" y="3900054"/>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bg1"/>
                </a:solidFill>
              </a:defRPr>
            </a:lvl1pPr>
          </a:lstStyle>
          <a:p>
            <a:pPr lvl="0"/>
            <a:r>
              <a:rPr lang="nl-NL"/>
              <a:t>3</a:t>
            </a:r>
          </a:p>
        </p:txBody>
      </p:sp>
      <p:sp>
        <p:nvSpPr>
          <p:cNvPr id="17" name="Text Placeholder 16">
            <a:extLst>
              <a:ext uri="{FF2B5EF4-FFF2-40B4-BE49-F238E27FC236}">
                <a16:creationId xmlns:a16="http://schemas.microsoft.com/office/drawing/2014/main" id="{99218627-9DF4-4DC1-9A04-89B60B910938}"/>
              </a:ext>
            </a:extLst>
          </p:cNvPr>
          <p:cNvSpPr>
            <a:spLocks noGrp="1"/>
          </p:cNvSpPr>
          <p:nvPr>
            <p:ph type="body" sz="quarter" idx="26" hasCustomPrompt="1"/>
          </p:nvPr>
        </p:nvSpPr>
        <p:spPr>
          <a:xfrm>
            <a:off x="4267200" y="5029200"/>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nl-NL"/>
              <a:t>Agenda item 4 title</a:t>
            </a:r>
          </a:p>
        </p:txBody>
      </p:sp>
      <p:sp>
        <p:nvSpPr>
          <p:cNvPr id="18" name="Text Placeholder 16">
            <a:extLst>
              <a:ext uri="{FF2B5EF4-FFF2-40B4-BE49-F238E27FC236}">
                <a16:creationId xmlns:a16="http://schemas.microsoft.com/office/drawing/2014/main" id="{897FE195-12FD-4EC5-A4A3-0D6AD5612C6A}"/>
              </a:ext>
            </a:extLst>
          </p:cNvPr>
          <p:cNvSpPr>
            <a:spLocks noGrp="1"/>
          </p:cNvSpPr>
          <p:nvPr>
            <p:ph type="body" sz="quarter" idx="27" hasCustomPrompt="1"/>
          </p:nvPr>
        </p:nvSpPr>
        <p:spPr>
          <a:xfrm>
            <a:off x="4267200" y="5486400"/>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nl-NL"/>
              <a:t>Brief description if needed.</a:t>
            </a:r>
          </a:p>
        </p:txBody>
      </p:sp>
      <p:sp>
        <p:nvSpPr>
          <p:cNvPr id="19" name="Text Placeholder 16">
            <a:extLst>
              <a:ext uri="{FF2B5EF4-FFF2-40B4-BE49-F238E27FC236}">
                <a16:creationId xmlns:a16="http://schemas.microsoft.com/office/drawing/2014/main" id="{A7EAAFE9-5464-46B3-939E-F208BB881752}"/>
              </a:ext>
            </a:extLst>
          </p:cNvPr>
          <p:cNvSpPr>
            <a:spLocks noGrp="1"/>
          </p:cNvSpPr>
          <p:nvPr>
            <p:ph type="body" sz="quarter" idx="28" hasCustomPrompt="1"/>
          </p:nvPr>
        </p:nvSpPr>
        <p:spPr>
          <a:xfrm>
            <a:off x="3314700" y="5029200"/>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bg1"/>
                </a:solidFill>
              </a:defRPr>
            </a:lvl1pPr>
          </a:lstStyle>
          <a:p>
            <a:pPr lvl="0"/>
            <a:r>
              <a:rPr lang="nl-NL"/>
              <a:t>4</a:t>
            </a:r>
          </a:p>
        </p:txBody>
      </p:sp>
      <p:sp>
        <p:nvSpPr>
          <p:cNvPr id="20" name="Text Placeholder 16">
            <a:extLst>
              <a:ext uri="{FF2B5EF4-FFF2-40B4-BE49-F238E27FC236}">
                <a16:creationId xmlns:a16="http://schemas.microsoft.com/office/drawing/2014/main" id="{425E291D-C6D2-4A0E-856B-CDFBB4EE7B85}"/>
              </a:ext>
            </a:extLst>
          </p:cNvPr>
          <p:cNvSpPr>
            <a:spLocks noGrp="1"/>
          </p:cNvSpPr>
          <p:nvPr>
            <p:ph type="body" sz="quarter" idx="29" hasCustomPrompt="1"/>
          </p:nvPr>
        </p:nvSpPr>
        <p:spPr>
          <a:xfrm>
            <a:off x="8115300" y="1614054"/>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nl-NL"/>
              <a:t>Agenda item 5 title</a:t>
            </a:r>
          </a:p>
        </p:txBody>
      </p:sp>
      <p:sp>
        <p:nvSpPr>
          <p:cNvPr id="21" name="Text Placeholder 16">
            <a:extLst>
              <a:ext uri="{FF2B5EF4-FFF2-40B4-BE49-F238E27FC236}">
                <a16:creationId xmlns:a16="http://schemas.microsoft.com/office/drawing/2014/main" id="{63B294A3-5269-4870-BA22-91A0F2576C3A}"/>
              </a:ext>
            </a:extLst>
          </p:cNvPr>
          <p:cNvSpPr>
            <a:spLocks noGrp="1"/>
          </p:cNvSpPr>
          <p:nvPr>
            <p:ph type="body" sz="quarter" idx="30" hasCustomPrompt="1"/>
          </p:nvPr>
        </p:nvSpPr>
        <p:spPr>
          <a:xfrm>
            <a:off x="8115300" y="2071254"/>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nl-NL"/>
              <a:t>Brief description if needed.</a:t>
            </a:r>
          </a:p>
        </p:txBody>
      </p:sp>
      <p:sp>
        <p:nvSpPr>
          <p:cNvPr id="22" name="Text Placeholder 16">
            <a:extLst>
              <a:ext uri="{FF2B5EF4-FFF2-40B4-BE49-F238E27FC236}">
                <a16:creationId xmlns:a16="http://schemas.microsoft.com/office/drawing/2014/main" id="{AD6CC0FA-801B-4C6B-97D2-B74D0C37B3A0}"/>
              </a:ext>
            </a:extLst>
          </p:cNvPr>
          <p:cNvSpPr>
            <a:spLocks noGrp="1"/>
          </p:cNvSpPr>
          <p:nvPr>
            <p:ph type="body" sz="quarter" idx="31" hasCustomPrompt="1"/>
          </p:nvPr>
        </p:nvSpPr>
        <p:spPr>
          <a:xfrm>
            <a:off x="7162800" y="1614054"/>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bg1"/>
                </a:solidFill>
              </a:defRPr>
            </a:lvl1pPr>
          </a:lstStyle>
          <a:p>
            <a:pPr lvl="0"/>
            <a:r>
              <a:rPr lang="nl-NL"/>
              <a:t>5</a:t>
            </a:r>
          </a:p>
        </p:txBody>
      </p:sp>
      <p:sp>
        <p:nvSpPr>
          <p:cNvPr id="23" name="Text Placeholder 16">
            <a:extLst>
              <a:ext uri="{FF2B5EF4-FFF2-40B4-BE49-F238E27FC236}">
                <a16:creationId xmlns:a16="http://schemas.microsoft.com/office/drawing/2014/main" id="{D3D55642-1561-4CFF-B79B-788527982784}"/>
              </a:ext>
            </a:extLst>
          </p:cNvPr>
          <p:cNvSpPr>
            <a:spLocks noGrp="1"/>
          </p:cNvSpPr>
          <p:nvPr>
            <p:ph type="body" sz="quarter" idx="32" hasCustomPrompt="1"/>
          </p:nvPr>
        </p:nvSpPr>
        <p:spPr>
          <a:xfrm>
            <a:off x="8115300" y="2743200"/>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nl-NL"/>
              <a:t>Agenda item 6 title</a:t>
            </a:r>
          </a:p>
        </p:txBody>
      </p:sp>
      <p:sp>
        <p:nvSpPr>
          <p:cNvPr id="24" name="Text Placeholder 16">
            <a:extLst>
              <a:ext uri="{FF2B5EF4-FFF2-40B4-BE49-F238E27FC236}">
                <a16:creationId xmlns:a16="http://schemas.microsoft.com/office/drawing/2014/main" id="{F537D0E4-9430-468F-96FA-C52F27D321EA}"/>
              </a:ext>
            </a:extLst>
          </p:cNvPr>
          <p:cNvSpPr>
            <a:spLocks noGrp="1"/>
          </p:cNvSpPr>
          <p:nvPr>
            <p:ph type="body" sz="quarter" idx="33" hasCustomPrompt="1"/>
          </p:nvPr>
        </p:nvSpPr>
        <p:spPr>
          <a:xfrm>
            <a:off x="8115300" y="3200400"/>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nl-NL"/>
              <a:t>Brief description if needed.</a:t>
            </a:r>
          </a:p>
        </p:txBody>
      </p:sp>
      <p:sp>
        <p:nvSpPr>
          <p:cNvPr id="25" name="Text Placeholder 16">
            <a:extLst>
              <a:ext uri="{FF2B5EF4-FFF2-40B4-BE49-F238E27FC236}">
                <a16:creationId xmlns:a16="http://schemas.microsoft.com/office/drawing/2014/main" id="{6FDAFE21-5787-40BD-BE6B-42F86C3548B7}"/>
              </a:ext>
            </a:extLst>
          </p:cNvPr>
          <p:cNvSpPr>
            <a:spLocks noGrp="1"/>
          </p:cNvSpPr>
          <p:nvPr>
            <p:ph type="body" sz="quarter" idx="34" hasCustomPrompt="1"/>
          </p:nvPr>
        </p:nvSpPr>
        <p:spPr>
          <a:xfrm>
            <a:off x="7162800" y="2743200"/>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bg1"/>
                </a:solidFill>
              </a:defRPr>
            </a:lvl1pPr>
          </a:lstStyle>
          <a:p>
            <a:pPr lvl="0"/>
            <a:r>
              <a:rPr lang="nl-NL"/>
              <a:t>6</a:t>
            </a:r>
          </a:p>
        </p:txBody>
      </p:sp>
      <p:sp>
        <p:nvSpPr>
          <p:cNvPr id="26" name="Text Placeholder 16">
            <a:extLst>
              <a:ext uri="{FF2B5EF4-FFF2-40B4-BE49-F238E27FC236}">
                <a16:creationId xmlns:a16="http://schemas.microsoft.com/office/drawing/2014/main" id="{92D29A6F-7B29-4D19-A9AB-E3CDAA617D6B}"/>
              </a:ext>
            </a:extLst>
          </p:cNvPr>
          <p:cNvSpPr>
            <a:spLocks noGrp="1"/>
          </p:cNvSpPr>
          <p:nvPr>
            <p:ph type="body" sz="quarter" idx="35" hasCustomPrompt="1"/>
          </p:nvPr>
        </p:nvSpPr>
        <p:spPr>
          <a:xfrm>
            <a:off x="8115300" y="3900054"/>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nl-NL"/>
              <a:t>Agenda item 7 title</a:t>
            </a:r>
          </a:p>
        </p:txBody>
      </p:sp>
      <p:sp>
        <p:nvSpPr>
          <p:cNvPr id="27" name="Text Placeholder 16">
            <a:extLst>
              <a:ext uri="{FF2B5EF4-FFF2-40B4-BE49-F238E27FC236}">
                <a16:creationId xmlns:a16="http://schemas.microsoft.com/office/drawing/2014/main" id="{713DB33C-7EB8-4578-A2D2-DCCF4520676E}"/>
              </a:ext>
            </a:extLst>
          </p:cNvPr>
          <p:cNvSpPr>
            <a:spLocks noGrp="1"/>
          </p:cNvSpPr>
          <p:nvPr>
            <p:ph type="body" sz="quarter" idx="36" hasCustomPrompt="1"/>
          </p:nvPr>
        </p:nvSpPr>
        <p:spPr>
          <a:xfrm>
            <a:off x="8115300" y="4357254"/>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nl-NL"/>
              <a:t>Brief description if needed.</a:t>
            </a:r>
          </a:p>
        </p:txBody>
      </p:sp>
      <p:sp>
        <p:nvSpPr>
          <p:cNvPr id="28" name="Text Placeholder 16">
            <a:extLst>
              <a:ext uri="{FF2B5EF4-FFF2-40B4-BE49-F238E27FC236}">
                <a16:creationId xmlns:a16="http://schemas.microsoft.com/office/drawing/2014/main" id="{5D990D95-93AC-4539-8642-BFEF3663DE44}"/>
              </a:ext>
            </a:extLst>
          </p:cNvPr>
          <p:cNvSpPr>
            <a:spLocks noGrp="1"/>
          </p:cNvSpPr>
          <p:nvPr>
            <p:ph type="body" sz="quarter" idx="37" hasCustomPrompt="1"/>
          </p:nvPr>
        </p:nvSpPr>
        <p:spPr>
          <a:xfrm>
            <a:off x="7162800" y="3900054"/>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bg1"/>
                </a:solidFill>
              </a:defRPr>
            </a:lvl1pPr>
          </a:lstStyle>
          <a:p>
            <a:pPr lvl="0"/>
            <a:r>
              <a:rPr lang="nl-NL"/>
              <a:t>7</a:t>
            </a:r>
          </a:p>
        </p:txBody>
      </p:sp>
      <p:sp>
        <p:nvSpPr>
          <p:cNvPr id="29" name="Text Placeholder 16">
            <a:extLst>
              <a:ext uri="{FF2B5EF4-FFF2-40B4-BE49-F238E27FC236}">
                <a16:creationId xmlns:a16="http://schemas.microsoft.com/office/drawing/2014/main" id="{22F9D84F-2EA4-4D8D-BDF7-6EB3D868B4A6}"/>
              </a:ext>
            </a:extLst>
          </p:cNvPr>
          <p:cNvSpPr>
            <a:spLocks noGrp="1"/>
          </p:cNvSpPr>
          <p:nvPr>
            <p:ph type="body" sz="quarter" idx="38" hasCustomPrompt="1"/>
          </p:nvPr>
        </p:nvSpPr>
        <p:spPr>
          <a:xfrm>
            <a:off x="8115300" y="5029200"/>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nl-NL"/>
              <a:t>Agenda item 8 title</a:t>
            </a:r>
          </a:p>
        </p:txBody>
      </p:sp>
      <p:sp>
        <p:nvSpPr>
          <p:cNvPr id="30" name="Text Placeholder 16">
            <a:extLst>
              <a:ext uri="{FF2B5EF4-FFF2-40B4-BE49-F238E27FC236}">
                <a16:creationId xmlns:a16="http://schemas.microsoft.com/office/drawing/2014/main" id="{D1B6D1AF-9D74-4A85-B7E1-7B96E1A558BD}"/>
              </a:ext>
            </a:extLst>
          </p:cNvPr>
          <p:cNvSpPr>
            <a:spLocks noGrp="1"/>
          </p:cNvSpPr>
          <p:nvPr>
            <p:ph type="body" sz="quarter" idx="39" hasCustomPrompt="1"/>
          </p:nvPr>
        </p:nvSpPr>
        <p:spPr>
          <a:xfrm>
            <a:off x="8115300" y="5486400"/>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nl-NL"/>
              <a:t>Brief description if needed.</a:t>
            </a:r>
          </a:p>
        </p:txBody>
      </p:sp>
      <p:sp>
        <p:nvSpPr>
          <p:cNvPr id="31" name="Text Placeholder 16">
            <a:extLst>
              <a:ext uri="{FF2B5EF4-FFF2-40B4-BE49-F238E27FC236}">
                <a16:creationId xmlns:a16="http://schemas.microsoft.com/office/drawing/2014/main" id="{54C20AAC-ACA0-42AB-BCE9-56AA810FC58C}"/>
              </a:ext>
            </a:extLst>
          </p:cNvPr>
          <p:cNvSpPr>
            <a:spLocks noGrp="1"/>
          </p:cNvSpPr>
          <p:nvPr>
            <p:ph type="body" sz="quarter" idx="40" hasCustomPrompt="1"/>
          </p:nvPr>
        </p:nvSpPr>
        <p:spPr>
          <a:xfrm>
            <a:off x="7162800" y="5029200"/>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bg1"/>
                </a:solidFill>
              </a:defRPr>
            </a:lvl1pPr>
          </a:lstStyle>
          <a:p>
            <a:pPr lvl="0"/>
            <a:r>
              <a:rPr lang="nl-NL"/>
              <a:t>8</a:t>
            </a:r>
          </a:p>
        </p:txBody>
      </p:sp>
      <p:pic>
        <p:nvPicPr>
          <p:cNvPr id="32" name="Picture 31" descr="&#10;">
            <a:extLst>
              <a:ext uri="{FF2B5EF4-FFF2-40B4-BE49-F238E27FC236}">
                <a16:creationId xmlns:a16="http://schemas.microsoft.com/office/drawing/2014/main" id="{457C6F17-416C-164E-AF03-802469A5A457}"/>
              </a:ext>
            </a:extLst>
          </p:cNvPr>
          <p:cNvPicPr>
            <a:picLocks noChangeAspect="1"/>
          </p:cNvPicPr>
          <p:nvPr userDrawn="1"/>
        </p:nvPicPr>
        <p:blipFill>
          <a:blip r:embed="rId2"/>
          <a:stretch>
            <a:fillRect/>
          </a:stretch>
        </p:blipFill>
        <p:spPr>
          <a:xfrm>
            <a:off x="10236200" y="457201"/>
            <a:ext cx="1496045" cy="228600"/>
          </a:xfrm>
          <a:prstGeom prst="rect">
            <a:avLst/>
          </a:prstGeom>
        </p:spPr>
      </p:pic>
    </p:spTree>
    <p:extLst>
      <p:ext uri="{BB962C8B-B14F-4D97-AF65-F5344CB8AC3E}">
        <p14:creationId xmlns:p14="http://schemas.microsoft.com/office/powerpoint/2010/main" val="299610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 Image-led v3">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812F58D-8CAF-41B5-B939-C82360B2DFE5}"/>
              </a:ext>
            </a:extLst>
          </p:cNvPr>
          <p:cNvSpPr>
            <a:spLocks noGrp="1"/>
          </p:cNvSpPr>
          <p:nvPr>
            <p:ph type="pic" sz="quarter" idx="15" hasCustomPrompt="1"/>
          </p:nvPr>
        </p:nvSpPr>
        <p:spPr>
          <a:xfrm>
            <a:off x="0" y="0"/>
            <a:ext cx="12192000" cy="6858000"/>
          </a:xfrm>
          <a:prstGeom prst="rect">
            <a:avLst/>
          </a:prstGeom>
        </p:spPr>
        <p:txBody>
          <a:bodyPr anchor="b"/>
          <a:lstStyle>
            <a:lvl1pPr algn="r">
              <a:defRPr sz="1200">
                <a:solidFill>
                  <a:schemeClr val="tx2"/>
                </a:solidFill>
              </a:defRPr>
            </a:lvl1pPr>
          </a:lstStyle>
          <a:p>
            <a:r>
              <a:rPr lang="nl-NL"/>
              <a:t>Click on the icon  to insert an image &gt; Right Click &gt; Send to Back</a:t>
            </a:r>
          </a:p>
        </p:txBody>
      </p:sp>
      <p:sp>
        <p:nvSpPr>
          <p:cNvPr id="2" name="Title 1">
            <a:extLst>
              <a:ext uri="{FF2B5EF4-FFF2-40B4-BE49-F238E27FC236}">
                <a16:creationId xmlns:a16="http://schemas.microsoft.com/office/drawing/2014/main" id="{C8EA2F65-C185-447C-ACCA-99B8A1EB9242}"/>
              </a:ext>
            </a:extLst>
          </p:cNvPr>
          <p:cNvSpPr>
            <a:spLocks noGrp="1"/>
          </p:cNvSpPr>
          <p:nvPr>
            <p:ph type="title" hasCustomPrompt="1"/>
          </p:nvPr>
        </p:nvSpPr>
        <p:spPr>
          <a:xfrm>
            <a:off x="457200" y="2971801"/>
            <a:ext cx="4572000" cy="1371599"/>
          </a:xfrm>
        </p:spPr>
        <p:txBody>
          <a:bodyPr>
            <a:normAutofit/>
          </a:bodyPr>
          <a:lstStyle>
            <a:lvl1pPr>
              <a:defRPr sz="4200">
                <a:solidFill>
                  <a:schemeClr val="accent1"/>
                </a:solidFill>
              </a:defRPr>
            </a:lvl1pPr>
          </a:lstStyle>
          <a:p>
            <a:r>
              <a:rPr lang="nl-NL"/>
              <a:t>Image-led cover title</a:t>
            </a:r>
          </a:p>
        </p:txBody>
      </p:sp>
      <p:sp>
        <p:nvSpPr>
          <p:cNvPr id="10" name="Text Placeholder 16">
            <a:extLst>
              <a:ext uri="{FF2B5EF4-FFF2-40B4-BE49-F238E27FC236}">
                <a16:creationId xmlns:a16="http://schemas.microsoft.com/office/drawing/2014/main" id="{48109ABF-016F-4E47-9261-744ED08100E4}"/>
              </a:ext>
            </a:extLst>
          </p:cNvPr>
          <p:cNvSpPr>
            <a:spLocks noGrp="1"/>
          </p:cNvSpPr>
          <p:nvPr>
            <p:ph type="body" sz="quarter" idx="13" hasCustomPrompt="1"/>
          </p:nvPr>
        </p:nvSpPr>
        <p:spPr>
          <a:xfrm>
            <a:off x="457200" y="4814455"/>
            <a:ext cx="4572000" cy="228600"/>
          </a:xfrm>
          <a:prstGeom prst="rect">
            <a:avLst/>
          </a:prstGeom>
        </p:spPr>
        <p:txBody>
          <a:bodyPr lIns="0" tIns="0" rIns="0" bIns="0"/>
          <a:lstStyle>
            <a:lvl1pPr>
              <a:spcBef>
                <a:spcPts val="600"/>
              </a:spcBef>
              <a:spcAft>
                <a:spcPts val="1200"/>
              </a:spcAft>
              <a:defRPr sz="2100" b="1">
                <a:solidFill>
                  <a:schemeClr val="tx1"/>
                </a:solidFill>
              </a:defRPr>
            </a:lvl1pPr>
          </a:lstStyle>
          <a:p>
            <a:pPr lvl="0"/>
            <a:r>
              <a:rPr lang="nl-NL"/>
              <a:t>Presentation Subtitle</a:t>
            </a:r>
          </a:p>
        </p:txBody>
      </p:sp>
      <p:sp>
        <p:nvSpPr>
          <p:cNvPr id="11" name="Text Placeholder 16">
            <a:extLst>
              <a:ext uri="{FF2B5EF4-FFF2-40B4-BE49-F238E27FC236}">
                <a16:creationId xmlns:a16="http://schemas.microsoft.com/office/drawing/2014/main" id="{A670293C-AB2F-4468-BF52-B377EE380E98}"/>
              </a:ext>
            </a:extLst>
          </p:cNvPr>
          <p:cNvSpPr>
            <a:spLocks noGrp="1"/>
          </p:cNvSpPr>
          <p:nvPr>
            <p:ph type="body" sz="quarter" idx="14" hasCustomPrompt="1"/>
          </p:nvPr>
        </p:nvSpPr>
        <p:spPr>
          <a:xfrm>
            <a:off x="457200" y="5257800"/>
            <a:ext cx="4572000" cy="228600"/>
          </a:xfrm>
          <a:prstGeom prst="rect">
            <a:avLst/>
          </a:prstGeom>
        </p:spPr>
        <p:txBody>
          <a:bodyPr lIns="0" tIns="0" rIns="0" bIns="0"/>
          <a:lstStyle>
            <a:lvl1pPr>
              <a:spcBef>
                <a:spcPts val="600"/>
              </a:spcBef>
              <a:spcAft>
                <a:spcPts val="1200"/>
              </a:spcAft>
              <a:defRPr sz="1600" b="0">
                <a:solidFill>
                  <a:schemeClr val="tx1"/>
                </a:solidFill>
              </a:defRPr>
            </a:lvl1pPr>
          </a:lstStyle>
          <a:p>
            <a:pPr lvl="0"/>
            <a:r>
              <a:rPr lang="nl-NL"/>
              <a:t>Date</a:t>
            </a:r>
          </a:p>
        </p:txBody>
      </p:sp>
      <p:pic>
        <p:nvPicPr>
          <p:cNvPr id="6" name="Picture 5">
            <a:extLst>
              <a:ext uri="{FF2B5EF4-FFF2-40B4-BE49-F238E27FC236}">
                <a16:creationId xmlns:a16="http://schemas.microsoft.com/office/drawing/2014/main" id="{FF39233D-C610-AD4F-982E-AEDDD1E3E33D}"/>
              </a:ext>
            </a:extLst>
          </p:cNvPr>
          <p:cNvPicPr>
            <a:picLocks noChangeAspect="1"/>
          </p:cNvPicPr>
          <p:nvPr userDrawn="1"/>
        </p:nvPicPr>
        <p:blipFill>
          <a:blip r:embed="rId2"/>
          <a:stretch>
            <a:fillRect/>
          </a:stretch>
        </p:blipFill>
        <p:spPr>
          <a:xfrm>
            <a:off x="10236200" y="457200"/>
            <a:ext cx="1498600" cy="228631"/>
          </a:xfrm>
          <a:prstGeom prst="rect">
            <a:avLst/>
          </a:prstGeom>
        </p:spPr>
      </p:pic>
    </p:spTree>
    <p:extLst>
      <p:ext uri="{BB962C8B-B14F-4D97-AF65-F5344CB8AC3E}">
        <p14:creationId xmlns:p14="http://schemas.microsoft.com/office/powerpoint/2010/main" val="21323135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F16A7-2413-4DEA-998F-44BA9197DAAE}"/>
              </a:ext>
            </a:extLst>
          </p:cNvPr>
          <p:cNvSpPr>
            <a:spLocks noGrp="1"/>
          </p:cNvSpPr>
          <p:nvPr>
            <p:ph type="title" hasCustomPrompt="1"/>
          </p:nvPr>
        </p:nvSpPr>
        <p:spPr/>
        <p:txBody>
          <a:bodyPr/>
          <a:lstStyle/>
          <a:p>
            <a:r>
              <a:rPr lang="nl-NL"/>
              <a:t>Click to edit Title</a:t>
            </a:r>
          </a:p>
        </p:txBody>
      </p:sp>
      <p:sp>
        <p:nvSpPr>
          <p:cNvPr id="4" name="Footer Placeholder 3">
            <a:extLst>
              <a:ext uri="{FF2B5EF4-FFF2-40B4-BE49-F238E27FC236}">
                <a16:creationId xmlns:a16="http://schemas.microsoft.com/office/drawing/2014/main" id="{DF565E6A-A3AB-4223-969B-B70BB8C15D19}"/>
              </a:ext>
            </a:extLst>
          </p:cNvPr>
          <p:cNvSpPr>
            <a:spLocks noGrp="1"/>
          </p:cNvSpPr>
          <p:nvPr>
            <p:ph type="ftr" sz="quarter" idx="11"/>
          </p:nvPr>
        </p:nvSpPr>
        <p:spPr/>
        <p:txBody>
          <a:bodyPr/>
          <a:lstStyle/>
          <a:p>
            <a:r>
              <a:rPr lang="nl-NL"/>
              <a:t>© Arcadis 2022</a:t>
            </a:r>
          </a:p>
        </p:txBody>
      </p:sp>
      <p:sp>
        <p:nvSpPr>
          <p:cNvPr id="6" name="Text Placeholder 16">
            <a:extLst>
              <a:ext uri="{FF2B5EF4-FFF2-40B4-BE49-F238E27FC236}">
                <a16:creationId xmlns:a16="http://schemas.microsoft.com/office/drawing/2014/main" id="{8E35D0D9-5B28-41AF-8FFF-51B3BB0B9F47}"/>
              </a:ext>
            </a:extLst>
          </p:cNvPr>
          <p:cNvSpPr>
            <a:spLocks noGrp="1"/>
          </p:cNvSpPr>
          <p:nvPr>
            <p:ph type="body" sz="quarter" idx="16" hasCustomPrompt="1"/>
          </p:nvPr>
        </p:nvSpPr>
        <p:spPr>
          <a:xfrm>
            <a:off x="457200" y="3672608"/>
            <a:ext cx="2628900" cy="213592"/>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400" b="1">
                <a:solidFill>
                  <a:schemeClr val="accent1"/>
                </a:solidFill>
              </a:defRPr>
            </a:lvl1pPr>
          </a:lstStyle>
          <a:p>
            <a:pPr lvl="0"/>
            <a:r>
              <a:rPr lang="nl-NL"/>
              <a:t>First Last</a:t>
            </a:r>
          </a:p>
        </p:txBody>
      </p:sp>
      <p:sp>
        <p:nvSpPr>
          <p:cNvPr id="7" name="Text Placeholder 16">
            <a:extLst>
              <a:ext uri="{FF2B5EF4-FFF2-40B4-BE49-F238E27FC236}">
                <a16:creationId xmlns:a16="http://schemas.microsoft.com/office/drawing/2014/main" id="{3AAFDD20-5CB4-4E7B-8A4B-580E186EB39A}"/>
              </a:ext>
            </a:extLst>
          </p:cNvPr>
          <p:cNvSpPr>
            <a:spLocks noGrp="1"/>
          </p:cNvSpPr>
          <p:nvPr>
            <p:ph type="body" sz="quarter" idx="18" hasCustomPrompt="1"/>
          </p:nvPr>
        </p:nvSpPr>
        <p:spPr>
          <a:xfrm>
            <a:off x="457200" y="3969330"/>
            <a:ext cx="2628900" cy="2286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400" b="0">
                <a:solidFill>
                  <a:schemeClr val="tx1"/>
                </a:solidFill>
              </a:defRPr>
            </a:lvl1pPr>
          </a:lstStyle>
          <a:p>
            <a:pPr lvl="0"/>
            <a:r>
              <a:rPr lang="nl-NL"/>
              <a:t>Title</a:t>
            </a:r>
          </a:p>
        </p:txBody>
      </p:sp>
      <p:pic>
        <p:nvPicPr>
          <p:cNvPr id="11" name="Picture 10">
            <a:extLst>
              <a:ext uri="{FF2B5EF4-FFF2-40B4-BE49-F238E27FC236}">
                <a16:creationId xmlns:a16="http://schemas.microsoft.com/office/drawing/2014/main" id="{B31D2D96-5863-4E23-8681-D4FE16A16914}"/>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12" name="Picture Placeholder 3">
            <a:extLst>
              <a:ext uri="{FF2B5EF4-FFF2-40B4-BE49-F238E27FC236}">
                <a16:creationId xmlns:a16="http://schemas.microsoft.com/office/drawing/2014/main" id="{87F9A40D-E5DD-4230-B23C-691D9FEB7FC8}"/>
              </a:ext>
            </a:extLst>
          </p:cNvPr>
          <p:cNvSpPr>
            <a:spLocks noGrp="1"/>
          </p:cNvSpPr>
          <p:nvPr>
            <p:ph type="pic" sz="quarter" idx="15" hasCustomPrompt="1"/>
          </p:nvPr>
        </p:nvSpPr>
        <p:spPr>
          <a:xfrm>
            <a:off x="457200" y="2071254"/>
            <a:ext cx="1094509" cy="1357746"/>
          </a:xfrm>
          <a:prstGeom prst="rect">
            <a:avLst/>
          </a:prstGeom>
          <a:noFill/>
        </p:spPr>
        <p:txBody>
          <a:bodyPr anchor="b"/>
          <a:lstStyle>
            <a:lvl1pPr algn="ctr">
              <a:defRPr sz="1000">
                <a:solidFill>
                  <a:schemeClr val="tx2"/>
                </a:solidFill>
              </a:defRPr>
            </a:lvl1pPr>
          </a:lstStyle>
          <a:p>
            <a:r>
              <a:rPr lang="nl-NL"/>
              <a:t>Click to add an image</a:t>
            </a:r>
          </a:p>
        </p:txBody>
      </p:sp>
      <p:sp>
        <p:nvSpPr>
          <p:cNvPr id="13" name="Text Placeholder 16">
            <a:extLst>
              <a:ext uri="{FF2B5EF4-FFF2-40B4-BE49-F238E27FC236}">
                <a16:creationId xmlns:a16="http://schemas.microsoft.com/office/drawing/2014/main" id="{DB885B5F-0954-49E7-AA53-075C3516A006}"/>
              </a:ext>
            </a:extLst>
          </p:cNvPr>
          <p:cNvSpPr>
            <a:spLocks noGrp="1"/>
          </p:cNvSpPr>
          <p:nvPr>
            <p:ph type="body" sz="quarter" idx="19" hasCustomPrompt="1"/>
          </p:nvPr>
        </p:nvSpPr>
        <p:spPr>
          <a:xfrm>
            <a:off x="457200" y="4343400"/>
            <a:ext cx="2628900" cy="18288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nl-NL"/>
              <a:t>Small description of a few lines to introduce a key fact or interesting talking point of this team member</a:t>
            </a:r>
          </a:p>
        </p:txBody>
      </p:sp>
      <p:sp>
        <p:nvSpPr>
          <p:cNvPr id="16" name="Text Placeholder 16">
            <a:extLst>
              <a:ext uri="{FF2B5EF4-FFF2-40B4-BE49-F238E27FC236}">
                <a16:creationId xmlns:a16="http://schemas.microsoft.com/office/drawing/2014/main" id="{868D2F65-B2D4-4F26-8D5F-34C8339CF954}"/>
              </a:ext>
            </a:extLst>
          </p:cNvPr>
          <p:cNvSpPr>
            <a:spLocks noGrp="1"/>
          </p:cNvSpPr>
          <p:nvPr>
            <p:ph type="body" sz="quarter" idx="20" hasCustomPrompt="1"/>
          </p:nvPr>
        </p:nvSpPr>
        <p:spPr>
          <a:xfrm>
            <a:off x="3314700" y="3672608"/>
            <a:ext cx="2628900" cy="213592"/>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400" b="1">
                <a:solidFill>
                  <a:schemeClr val="accent1"/>
                </a:solidFill>
              </a:defRPr>
            </a:lvl1pPr>
          </a:lstStyle>
          <a:p>
            <a:pPr lvl="0"/>
            <a:r>
              <a:rPr lang="nl-NL"/>
              <a:t>First Last</a:t>
            </a:r>
          </a:p>
        </p:txBody>
      </p:sp>
      <p:sp>
        <p:nvSpPr>
          <p:cNvPr id="17" name="Text Placeholder 16">
            <a:extLst>
              <a:ext uri="{FF2B5EF4-FFF2-40B4-BE49-F238E27FC236}">
                <a16:creationId xmlns:a16="http://schemas.microsoft.com/office/drawing/2014/main" id="{ED96DA15-06C1-48C4-9502-4E8B56D8C916}"/>
              </a:ext>
            </a:extLst>
          </p:cNvPr>
          <p:cNvSpPr>
            <a:spLocks noGrp="1"/>
          </p:cNvSpPr>
          <p:nvPr>
            <p:ph type="body" sz="quarter" idx="21" hasCustomPrompt="1"/>
          </p:nvPr>
        </p:nvSpPr>
        <p:spPr>
          <a:xfrm>
            <a:off x="3314700" y="3969330"/>
            <a:ext cx="2628900" cy="2286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400" b="0">
                <a:solidFill>
                  <a:schemeClr val="tx1"/>
                </a:solidFill>
              </a:defRPr>
            </a:lvl1pPr>
          </a:lstStyle>
          <a:p>
            <a:pPr lvl="0"/>
            <a:r>
              <a:rPr lang="nl-NL"/>
              <a:t>Title</a:t>
            </a:r>
          </a:p>
        </p:txBody>
      </p:sp>
      <p:sp>
        <p:nvSpPr>
          <p:cNvPr id="18" name="Picture Placeholder 3">
            <a:extLst>
              <a:ext uri="{FF2B5EF4-FFF2-40B4-BE49-F238E27FC236}">
                <a16:creationId xmlns:a16="http://schemas.microsoft.com/office/drawing/2014/main" id="{DC739CA2-9BBD-46D8-959F-BD6B54781992}"/>
              </a:ext>
            </a:extLst>
          </p:cNvPr>
          <p:cNvSpPr>
            <a:spLocks noGrp="1"/>
          </p:cNvSpPr>
          <p:nvPr>
            <p:ph type="pic" sz="quarter" idx="22" hasCustomPrompt="1"/>
          </p:nvPr>
        </p:nvSpPr>
        <p:spPr>
          <a:xfrm>
            <a:off x="3314700" y="2071254"/>
            <a:ext cx="1094509" cy="1357746"/>
          </a:xfrm>
          <a:prstGeom prst="rect">
            <a:avLst/>
          </a:prstGeom>
          <a:noFill/>
        </p:spPr>
        <p:txBody>
          <a:bodyPr anchor="b"/>
          <a:lstStyle>
            <a:lvl1pPr algn="ctr">
              <a:defRPr sz="1000">
                <a:solidFill>
                  <a:schemeClr val="tx2"/>
                </a:solidFill>
              </a:defRPr>
            </a:lvl1pPr>
          </a:lstStyle>
          <a:p>
            <a:r>
              <a:rPr lang="nl-NL"/>
              <a:t>Click to add an image</a:t>
            </a:r>
          </a:p>
        </p:txBody>
      </p:sp>
      <p:sp>
        <p:nvSpPr>
          <p:cNvPr id="19" name="Text Placeholder 16">
            <a:extLst>
              <a:ext uri="{FF2B5EF4-FFF2-40B4-BE49-F238E27FC236}">
                <a16:creationId xmlns:a16="http://schemas.microsoft.com/office/drawing/2014/main" id="{E3666465-77EF-48D5-8577-2CB313F81FEC}"/>
              </a:ext>
            </a:extLst>
          </p:cNvPr>
          <p:cNvSpPr>
            <a:spLocks noGrp="1"/>
          </p:cNvSpPr>
          <p:nvPr>
            <p:ph type="body" sz="quarter" idx="23" hasCustomPrompt="1"/>
          </p:nvPr>
        </p:nvSpPr>
        <p:spPr>
          <a:xfrm>
            <a:off x="3314700" y="4343400"/>
            <a:ext cx="2628900" cy="18288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nl-NL"/>
              <a:t>Small description of a few lines to introduce a key fact or interesting talking point of this team member</a:t>
            </a:r>
          </a:p>
        </p:txBody>
      </p:sp>
      <p:sp>
        <p:nvSpPr>
          <p:cNvPr id="20" name="Text Placeholder 16">
            <a:extLst>
              <a:ext uri="{FF2B5EF4-FFF2-40B4-BE49-F238E27FC236}">
                <a16:creationId xmlns:a16="http://schemas.microsoft.com/office/drawing/2014/main" id="{6596144F-8291-4980-9EEA-CB143F3B343F}"/>
              </a:ext>
            </a:extLst>
          </p:cNvPr>
          <p:cNvSpPr>
            <a:spLocks noGrp="1"/>
          </p:cNvSpPr>
          <p:nvPr>
            <p:ph type="body" sz="quarter" idx="24" hasCustomPrompt="1"/>
          </p:nvPr>
        </p:nvSpPr>
        <p:spPr>
          <a:xfrm>
            <a:off x="6210300" y="3672608"/>
            <a:ext cx="2628900" cy="213592"/>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400" b="1">
                <a:solidFill>
                  <a:schemeClr val="accent1"/>
                </a:solidFill>
              </a:defRPr>
            </a:lvl1pPr>
          </a:lstStyle>
          <a:p>
            <a:pPr lvl="0"/>
            <a:r>
              <a:rPr lang="nl-NL"/>
              <a:t>First Last</a:t>
            </a:r>
          </a:p>
        </p:txBody>
      </p:sp>
      <p:sp>
        <p:nvSpPr>
          <p:cNvPr id="21" name="Text Placeholder 16">
            <a:extLst>
              <a:ext uri="{FF2B5EF4-FFF2-40B4-BE49-F238E27FC236}">
                <a16:creationId xmlns:a16="http://schemas.microsoft.com/office/drawing/2014/main" id="{80EEFCF3-A6F0-40D5-BE23-0D575FC0BF44}"/>
              </a:ext>
            </a:extLst>
          </p:cNvPr>
          <p:cNvSpPr>
            <a:spLocks noGrp="1"/>
          </p:cNvSpPr>
          <p:nvPr>
            <p:ph type="body" sz="quarter" idx="25" hasCustomPrompt="1"/>
          </p:nvPr>
        </p:nvSpPr>
        <p:spPr>
          <a:xfrm>
            <a:off x="6210300" y="3969330"/>
            <a:ext cx="2628900" cy="2286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400" b="0">
                <a:solidFill>
                  <a:schemeClr val="tx1"/>
                </a:solidFill>
              </a:defRPr>
            </a:lvl1pPr>
          </a:lstStyle>
          <a:p>
            <a:pPr lvl="0"/>
            <a:r>
              <a:rPr lang="nl-NL"/>
              <a:t>Title</a:t>
            </a:r>
          </a:p>
        </p:txBody>
      </p:sp>
      <p:sp>
        <p:nvSpPr>
          <p:cNvPr id="22" name="Picture Placeholder 3">
            <a:extLst>
              <a:ext uri="{FF2B5EF4-FFF2-40B4-BE49-F238E27FC236}">
                <a16:creationId xmlns:a16="http://schemas.microsoft.com/office/drawing/2014/main" id="{812ADEC8-0B85-4CCE-B064-2F60ECB6FF9F}"/>
              </a:ext>
            </a:extLst>
          </p:cNvPr>
          <p:cNvSpPr>
            <a:spLocks noGrp="1"/>
          </p:cNvSpPr>
          <p:nvPr>
            <p:ph type="pic" sz="quarter" idx="26" hasCustomPrompt="1"/>
          </p:nvPr>
        </p:nvSpPr>
        <p:spPr>
          <a:xfrm>
            <a:off x="6210300" y="2071254"/>
            <a:ext cx="1094509" cy="1357746"/>
          </a:xfrm>
          <a:prstGeom prst="rect">
            <a:avLst/>
          </a:prstGeom>
          <a:noFill/>
        </p:spPr>
        <p:txBody>
          <a:bodyPr anchor="b"/>
          <a:lstStyle>
            <a:lvl1pPr algn="ctr">
              <a:defRPr sz="1000">
                <a:solidFill>
                  <a:schemeClr val="tx2"/>
                </a:solidFill>
              </a:defRPr>
            </a:lvl1pPr>
          </a:lstStyle>
          <a:p>
            <a:r>
              <a:rPr lang="nl-NL"/>
              <a:t>Click to add an image</a:t>
            </a:r>
          </a:p>
        </p:txBody>
      </p:sp>
      <p:sp>
        <p:nvSpPr>
          <p:cNvPr id="23" name="Text Placeholder 16">
            <a:extLst>
              <a:ext uri="{FF2B5EF4-FFF2-40B4-BE49-F238E27FC236}">
                <a16:creationId xmlns:a16="http://schemas.microsoft.com/office/drawing/2014/main" id="{4AD58B23-B3B7-4810-8563-90E425A88F16}"/>
              </a:ext>
            </a:extLst>
          </p:cNvPr>
          <p:cNvSpPr>
            <a:spLocks noGrp="1"/>
          </p:cNvSpPr>
          <p:nvPr>
            <p:ph type="body" sz="quarter" idx="27" hasCustomPrompt="1"/>
          </p:nvPr>
        </p:nvSpPr>
        <p:spPr>
          <a:xfrm>
            <a:off x="6210300" y="4343400"/>
            <a:ext cx="2628900" cy="18288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nl-NL"/>
              <a:t>Small description of a few lines to introduce a key fact or interesting talking point of this team member</a:t>
            </a:r>
          </a:p>
        </p:txBody>
      </p:sp>
      <p:sp>
        <p:nvSpPr>
          <p:cNvPr id="24" name="Text Placeholder 16">
            <a:extLst>
              <a:ext uri="{FF2B5EF4-FFF2-40B4-BE49-F238E27FC236}">
                <a16:creationId xmlns:a16="http://schemas.microsoft.com/office/drawing/2014/main" id="{A108268C-8B6E-4DD2-9A95-7B5F9BDDDD5E}"/>
              </a:ext>
            </a:extLst>
          </p:cNvPr>
          <p:cNvSpPr>
            <a:spLocks noGrp="1"/>
          </p:cNvSpPr>
          <p:nvPr>
            <p:ph type="body" sz="quarter" idx="28" hasCustomPrompt="1"/>
          </p:nvPr>
        </p:nvSpPr>
        <p:spPr>
          <a:xfrm>
            <a:off x="9067800" y="3672608"/>
            <a:ext cx="2628900" cy="213592"/>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400" b="1">
                <a:solidFill>
                  <a:schemeClr val="accent1"/>
                </a:solidFill>
              </a:defRPr>
            </a:lvl1pPr>
          </a:lstStyle>
          <a:p>
            <a:pPr lvl="0"/>
            <a:r>
              <a:rPr lang="nl-NL"/>
              <a:t>First Last</a:t>
            </a:r>
          </a:p>
        </p:txBody>
      </p:sp>
      <p:sp>
        <p:nvSpPr>
          <p:cNvPr id="25" name="Text Placeholder 16">
            <a:extLst>
              <a:ext uri="{FF2B5EF4-FFF2-40B4-BE49-F238E27FC236}">
                <a16:creationId xmlns:a16="http://schemas.microsoft.com/office/drawing/2014/main" id="{002DA79F-C7C5-476C-9A18-61B31B27993F}"/>
              </a:ext>
            </a:extLst>
          </p:cNvPr>
          <p:cNvSpPr>
            <a:spLocks noGrp="1"/>
          </p:cNvSpPr>
          <p:nvPr>
            <p:ph type="body" sz="quarter" idx="29" hasCustomPrompt="1"/>
          </p:nvPr>
        </p:nvSpPr>
        <p:spPr>
          <a:xfrm>
            <a:off x="9067800" y="3969330"/>
            <a:ext cx="2628900" cy="2286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400" b="0">
                <a:solidFill>
                  <a:schemeClr val="tx1"/>
                </a:solidFill>
              </a:defRPr>
            </a:lvl1pPr>
          </a:lstStyle>
          <a:p>
            <a:pPr lvl="0"/>
            <a:r>
              <a:rPr lang="nl-NL"/>
              <a:t>Title</a:t>
            </a:r>
          </a:p>
        </p:txBody>
      </p:sp>
      <p:sp>
        <p:nvSpPr>
          <p:cNvPr id="26" name="Picture Placeholder 3">
            <a:extLst>
              <a:ext uri="{FF2B5EF4-FFF2-40B4-BE49-F238E27FC236}">
                <a16:creationId xmlns:a16="http://schemas.microsoft.com/office/drawing/2014/main" id="{FA7C9EED-B939-4DF9-8ECD-1BBC57725E75}"/>
              </a:ext>
            </a:extLst>
          </p:cNvPr>
          <p:cNvSpPr>
            <a:spLocks noGrp="1"/>
          </p:cNvSpPr>
          <p:nvPr>
            <p:ph type="pic" sz="quarter" idx="30" hasCustomPrompt="1"/>
          </p:nvPr>
        </p:nvSpPr>
        <p:spPr>
          <a:xfrm>
            <a:off x="9067800" y="2071254"/>
            <a:ext cx="1094509" cy="1357746"/>
          </a:xfrm>
          <a:prstGeom prst="rect">
            <a:avLst/>
          </a:prstGeom>
          <a:noFill/>
        </p:spPr>
        <p:txBody>
          <a:bodyPr anchor="b"/>
          <a:lstStyle>
            <a:lvl1pPr algn="ctr">
              <a:defRPr sz="1000">
                <a:solidFill>
                  <a:schemeClr val="tx2"/>
                </a:solidFill>
              </a:defRPr>
            </a:lvl1pPr>
          </a:lstStyle>
          <a:p>
            <a:r>
              <a:rPr lang="nl-NL"/>
              <a:t>Click to add an image</a:t>
            </a:r>
          </a:p>
        </p:txBody>
      </p:sp>
      <p:sp>
        <p:nvSpPr>
          <p:cNvPr id="27" name="Text Placeholder 16">
            <a:extLst>
              <a:ext uri="{FF2B5EF4-FFF2-40B4-BE49-F238E27FC236}">
                <a16:creationId xmlns:a16="http://schemas.microsoft.com/office/drawing/2014/main" id="{9CCE0E4F-F021-4673-AE69-FAAFAEDBA13B}"/>
              </a:ext>
            </a:extLst>
          </p:cNvPr>
          <p:cNvSpPr>
            <a:spLocks noGrp="1"/>
          </p:cNvSpPr>
          <p:nvPr>
            <p:ph type="body" sz="quarter" idx="31" hasCustomPrompt="1"/>
          </p:nvPr>
        </p:nvSpPr>
        <p:spPr>
          <a:xfrm>
            <a:off x="9067800" y="4343400"/>
            <a:ext cx="2628900" cy="18288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nl-NL"/>
              <a:t>Small description of a few lines to introduce a key fact or interesting talking point of this team member</a:t>
            </a:r>
          </a:p>
        </p:txBody>
      </p:sp>
      <p:sp>
        <p:nvSpPr>
          <p:cNvPr id="28" name="Date Placeholder 2">
            <a:extLst>
              <a:ext uri="{FF2B5EF4-FFF2-40B4-BE49-F238E27FC236}">
                <a16:creationId xmlns:a16="http://schemas.microsoft.com/office/drawing/2014/main" id="{2BB379EA-B683-EB43-871D-BD3F6883A6D5}"/>
              </a:ext>
            </a:extLst>
          </p:cNvPr>
          <p:cNvSpPr>
            <a:spLocks noGrp="1"/>
          </p:cNvSpPr>
          <p:nvPr>
            <p:ph type="dt" sz="half" idx="10"/>
          </p:nvPr>
        </p:nvSpPr>
        <p:spPr>
          <a:xfrm>
            <a:off x="9067800" y="6446837"/>
            <a:ext cx="1714500" cy="365125"/>
          </a:xfrm>
        </p:spPr>
        <p:txBody>
          <a:bodyPr/>
          <a:lstStyle/>
          <a:p>
            <a:fld id="{F31E42D4-B472-4D33-8D3D-6F0C0E7887EA}" type="datetime3">
              <a:rPr lang="nl-NL" smtClean="0"/>
              <a:t>9/5/23</a:t>
            </a:fld>
            <a:endParaRPr lang="nl-NL"/>
          </a:p>
        </p:txBody>
      </p:sp>
      <p:sp>
        <p:nvSpPr>
          <p:cNvPr id="29" name="Slide Number Placeholder 4">
            <a:extLst>
              <a:ext uri="{FF2B5EF4-FFF2-40B4-BE49-F238E27FC236}">
                <a16:creationId xmlns:a16="http://schemas.microsoft.com/office/drawing/2014/main" id="{0782CA2D-3339-B046-8B48-3ED9BA0FAE54}"/>
              </a:ext>
            </a:extLst>
          </p:cNvPr>
          <p:cNvSpPr>
            <a:spLocks noGrp="1"/>
          </p:cNvSpPr>
          <p:nvPr>
            <p:ph type="sldNum" sz="quarter" idx="12"/>
          </p:nvPr>
        </p:nvSpPr>
        <p:spPr>
          <a:xfrm>
            <a:off x="11010900" y="6446837"/>
            <a:ext cx="723900" cy="365125"/>
          </a:xfrm>
        </p:spPr>
        <p:txBody>
          <a:bodyPr/>
          <a:lstStyle/>
          <a:p>
            <a:fld id="{2FE63AA4-120D-435A-A130-F49443AF7CBF}" type="slidenum">
              <a:rPr lang="nl-NL" smtClean="0"/>
              <a:pPr/>
              <a:t>‹nr.›</a:t>
            </a:fld>
            <a:endParaRPr lang="nl-NL"/>
          </a:p>
        </p:txBody>
      </p:sp>
    </p:spTree>
    <p:extLst>
      <p:ext uri="{BB962C8B-B14F-4D97-AF65-F5344CB8AC3E}">
        <p14:creationId xmlns:p14="http://schemas.microsoft.com/office/powerpoint/2010/main" val="32868511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Slide ">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111703-491E-4C29-AA49-D7743322B4AF}"/>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8" name="Footer Placeholder 3">
            <a:extLst>
              <a:ext uri="{FF2B5EF4-FFF2-40B4-BE49-F238E27FC236}">
                <a16:creationId xmlns:a16="http://schemas.microsoft.com/office/drawing/2014/main" id="{42C491A1-596D-4F98-B2B4-1390B9EE504A}"/>
              </a:ext>
            </a:extLst>
          </p:cNvPr>
          <p:cNvSpPr>
            <a:spLocks noGrp="1"/>
          </p:cNvSpPr>
          <p:nvPr>
            <p:ph type="ftr" sz="quarter" idx="11"/>
          </p:nvPr>
        </p:nvSpPr>
        <p:spPr>
          <a:xfrm>
            <a:off x="457200" y="6446837"/>
            <a:ext cx="1676400" cy="365125"/>
          </a:xfrm>
        </p:spPr>
        <p:txBody>
          <a:bodyPr/>
          <a:lstStyle/>
          <a:p>
            <a:r>
              <a:rPr lang="nl-NL"/>
              <a:t>© Arcadis 2022</a:t>
            </a:r>
          </a:p>
        </p:txBody>
      </p:sp>
      <p:sp>
        <p:nvSpPr>
          <p:cNvPr id="13" name="TextBox 12">
            <a:extLst>
              <a:ext uri="{FF2B5EF4-FFF2-40B4-BE49-F238E27FC236}">
                <a16:creationId xmlns:a16="http://schemas.microsoft.com/office/drawing/2014/main" id="{19D3C3DF-07C9-476C-AC69-B1DC18183ED0}"/>
              </a:ext>
            </a:extLst>
          </p:cNvPr>
          <p:cNvSpPr txBox="1"/>
          <p:nvPr userDrawn="1"/>
        </p:nvSpPr>
        <p:spPr>
          <a:xfrm>
            <a:off x="457200" y="6037943"/>
            <a:ext cx="2601190" cy="166199"/>
          </a:xfrm>
          <a:prstGeom prst="rect">
            <a:avLst/>
          </a:prstGeom>
        </p:spPr>
        <p:txBody>
          <a:bodyPr wrap="square" lIns="0" tIns="0" rIns="0" bIns="0" rtlCol="0">
            <a:spAutoFit/>
          </a:bodyPr>
          <a:lstStyle/>
          <a:p>
            <a:pPr marL="0" lvl="0" indent="0" algn="l" defTabSz="986912" rtl="0" eaLnBrk="1" latinLnBrk="0" hangingPunct="1">
              <a:lnSpc>
                <a:spcPct val="90000"/>
              </a:lnSpc>
              <a:spcBef>
                <a:spcPts val="300"/>
              </a:spcBef>
              <a:spcAft>
                <a:spcPts val="600"/>
              </a:spcAft>
              <a:buClr>
                <a:schemeClr val="bg1"/>
              </a:buClr>
              <a:buFont typeface="Arial" panose="020B0604020202020204" pitchFamily="34" charset="0"/>
              <a:buNone/>
            </a:pPr>
            <a:r>
              <a:rPr lang="nl-NL" sz="1200" b="1" kern="1200">
                <a:solidFill>
                  <a:schemeClr val="accent1"/>
                </a:solidFill>
                <a:latin typeface="+mn-lt"/>
                <a:ea typeface="+mn-ea"/>
                <a:cs typeface="+mn-cs"/>
              </a:rPr>
              <a:t>Arcadis.</a:t>
            </a:r>
            <a:r>
              <a:rPr lang="nl-NL" sz="1200" b="1" kern="1200">
                <a:solidFill>
                  <a:schemeClr val="tx1"/>
                </a:solidFill>
                <a:latin typeface="+mn-lt"/>
                <a:ea typeface="+mn-ea"/>
                <a:cs typeface="+mn-cs"/>
              </a:rPr>
              <a:t> Improving quality of life.</a:t>
            </a:r>
          </a:p>
        </p:txBody>
      </p:sp>
    </p:spTree>
    <p:extLst>
      <p:ext uri="{BB962C8B-B14F-4D97-AF65-F5344CB8AC3E}">
        <p14:creationId xmlns:p14="http://schemas.microsoft.com/office/powerpoint/2010/main" val="12723325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losing Slide with contacts">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9D0BEDAC-CC6F-492A-BB9E-D7668217CCCA}"/>
              </a:ext>
            </a:extLst>
          </p:cNvPr>
          <p:cNvSpPr>
            <a:spLocks noGrp="1"/>
          </p:cNvSpPr>
          <p:nvPr>
            <p:ph type="ftr" sz="quarter" idx="11"/>
          </p:nvPr>
        </p:nvSpPr>
        <p:spPr>
          <a:xfrm>
            <a:off x="457200" y="6446837"/>
            <a:ext cx="1676400" cy="365125"/>
          </a:xfrm>
        </p:spPr>
        <p:txBody>
          <a:bodyPr/>
          <a:lstStyle/>
          <a:p>
            <a:r>
              <a:rPr lang="nl-NL"/>
              <a:t>© Arcadis 2022</a:t>
            </a:r>
          </a:p>
        </p:txBody>
      </p:sp>
      <p:sp>
        <p:nvSpPr>
          <p:cNvPr id="4" name="TextBox 3">
            <a:extLst>
              <a:ext uri="{FF2B5EF4-FFF2-40B4-BE49-F238E27FC236}">
                <a16:creationId xmlns:a16="http://schemas.microsoft.com/office/drawing/2014/main" id="{43ABD71C-D8EF-4234-A2D0-085295E2EC52}"/>
              </a:ext>
            </a:extLst>
          </p:cNvPr>
          <p:cNvSpPr txBox="1"/>
          <p:nvPr userDrawn="1"/>
        </p:nvSpPr>
        <p:spPr>
          <a:xfrm>
            <a:off x="457200" y="6037943"/>
            <a:ext cx="2601190" cy="166199"/>
          </a:xfrm>
          <a:prstGeom prst="rect">
            <a:avLst/>
          </a:prstGeom>
        </p:spPr>
        <p:txBody>
          <a:bodyPr wrap="square" lIns="0" tIns="0" rIns="0" bIns="0" rtlCol="0">
            <a:spAutoFit/>
          </a:bodyPr>
          <a:lstStyle/>
          <a:p>
            <a:pPr marL="0" lvl="0" indent="0" algn="l" defTabSz="986912" rtl="0" eaLnBrk="1" latinLnBrk="0" hangingPunct="1">
              <a:lnSpc>
                <a:spcPct val="90000"/>
              </a:lnSpc>
              <a:spcBef>
                <a:spcPts val="300"/>
              </a:spcBef>
              <a:spcAft>
                <a:spcPts val="600"/>
              </a:spcAft>
              <a:buClr>
                <a:schemeClr val="bg1"/>
              </a:buClr>
              <a:buFont typeface="Arial" panose="020B0604020202020204" pitchFamily="34" charset="0"/>
              <a:buNone/>
            </a:pPr>
            <a:r>
              <a:rPr lang="nl-NL" sz="1200" b="1" kern="1200">
                <a:solidFill>
                  <a:schemeClr val="accent1"/>
                </a:solidFill>
                <a:latin typeface="+mn-lt"/>
                <a:ea typeface="+mn-ea"/>
                <a:cs typeface="+mn-cs"/>
              </a:rPr>
              <a:t>Arcadis.</a:t>
            </a:r>
            <a:r>
              <a:rPr lang="nl-NL" sz="1200" b="1" kern="1200">
                <a:solidFill>
                  <a:schemeClr val="tx1"/>
                </a:solidFill>
                <a:latin typeface="+mn-lt"/>
                <a:ea typeface="+mn-ea"/>
                <a:cs typeface="+mn-cs"/>
              </a:rPr>
              <a:t> Improving quality of life.</a:t>
            </a:r>
          </a:p>
        </p:txBody>
      </p:sp>
      <p:pic>
        <p:nvPicPr>
          <p:cNvPr id="6" name="Picture 5">
            <a:extLst>
              <a:ext uri="{FF2B5EF4-FFF2-40B4-BE49-F238E27FC236}">
                <a16:creationId xmlns:a16="http://schemas.microsoft.com/office/drawing/2014/main" id="{2132E485-D736-4DCB-95B5-1F51A5B069C3}"/>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7" name="Text Placeholder 16">
            <a:extLst>
              <a:ext uri="{FF2B5EF4-FFF2-40B4-BE49-F238E27FC236}">
                <a16:creationId xmlns:a16="http://schemas.microsoft.com/office/drawing/2014/main" id="{99BBA926-2F06-4BAA-803E-52ECFB775104}"/>
              </a:ext>
            </a:extLst>
          </p:cNvPr>
          <p:cNvSpPr>
            <a:spLocks noGrp="1"/>
          </p:cNvSpPr>
          <p:nvPr>
            <p:ph type="body" sz="quarter" idx="16" hasCustomPrompt="1"/>
          </p:nvPr>
        </p:nvSpPr>
        <p:spPr>
          <a:xfrm>
            <a:off x="1409700" y="2071254"/>
            <a:ext cx="2628900" cy="213592"/>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1">
                <a:solidFill>
                  <a:schemeClr val="tx1"/>
                </a:solidFill>
              </a:defRPr>
            </a:lvl1pPr>
          </a:lstStyle>
          <a:p>
            <a:pPr lvl="0"/>
            <a:r>
              <a:rPr lang="nl-NL"/>
              <a:t>First Last</a:t>
            </a:r>
          </a:p>
        </p:txBody>
      </p:sp>
      <p:sp>
        <p:nvSpPr>
          <p:cNvPr id="8" name="Text Placeholder 16">
            <a:extLst>
              <a:ext uri="{FF2B5EF4-FFF2-40B4-BE49-F238E27FC236}">
                <a16:creationId xmlns:a16="http://schemas.microsoft.com/office/drawing/2014/main" id="{EDFC0252-57A3-46DD-9427-F2791D0270E8}"/>
              </a:ext>
            </a:extLst>
          </p:cNvPr>
          <p:cNvSpPr>
            <a:spLocks noGrp="1"/>
          </p:cNvSpPr>
          <p:nvPr>
            <p:ph type="body" sz="quarter" idx="18" hasCustomPrompt="1"/>
          </p:nvPr>
        </p:nvSpPr>
        <p:spPr>
          <a:xfrm>
            <a:off x="1409700" y="2400993"/>
            <a:ext cx="2628900" cy="2286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nl-NL"/>
              <a:t>Title</a:t>
            </a:r>
          </a:p>
        </p:txBody>
      </p:sp>
      <p:sp>
        <p:nvSpPr>
          <p:cNvPr id="9" name="Picture Placeholder 3">
            <a:extLst>
              <a:ext uri="{FF2B5EF4-FFF2-40B4-BE49-F238E27FC236}">
                <a16:creationId xmlns:a16="http://schemas.microsoft.com/office/drawing/2014/main" id="{75B3955F-7CDE-468A-AFD1-FBD8C68E0EA6}"/>
              </a:ext>
            </a:extLst>
          </p:cNvPr>
          <p:cNvSpPr>
            <a:spLocks noGrp="1"/>
          </p:cNvSpPr>
          <p:nvPr>
            <p:ph type="pic" sz="quarter" idx="15" hasCustomPrompt="1"/>
          </p:nvPr>
        </p:nvSpPr>
        <p:spPr>
          <a:xfrm>
            <a:off x="457201" y="2071254"/>
            <a:ext cx="723899" cy="887846"/>
          </a:xfrm>
          <a:prstGeom prst="rect">
            <a:avLst/>
          </a:prstGeom>
          <a:noFill/>
        </p:spPr>
        <p:txBody>
          <a:bodyPr anchor="b"/>
          <a:lstStyle>
            <a:lvl1pPr algn="ctr">
              <a:defRPr sz="1000">
                <a:solidFill>
                  <a:schemeClr val="tx2"/>
                </a:solidFill>
              </a:defRPr>
            </a:lvl1pPr>
          </a:lstStyle>
          <a:p>
            <a:r>
              <a:rPr lang="nl-NL"/>
              <a:t>Click to add an image</a:t>
            </a:r>
          </a:p>
        </p:txBody>
      </p:sp>
      <p:sp>
        <p:nvSpPr>
          <p:cNvPr id="12" name="Title 1">
            <a:extLst>
              <a:ext uri="{FF2B5EF4-FFF2-40B4-BE49-F238E27FC236}">
                <a16:creationId xmlns:a16="http://schemas.microsoft.com/office/drawing/2014/main" id="{688CAFCB-962C-446A-85AD-1C20E120FCCE}"/>
              </a:ext>
            </a:extLst>
          </p:cNvPr>
          <p:cNvSpPr>
            <a:spLocks noGrp="1"/>
          </p:cNvSpPr>
          <p:nvPr>
            <p:ph type="title" hasCustomPrompt="1"/>
          </p:nvPr>
        </p:nvSpPr>
        <p:spPr>
          <a:xfrm>
            <a:off x="457200" y="1371599"/>
            <a:ext cx="3581400" cy="457199"/>
          </a:xfrm>
        </p:spPr>
        <p:txBody>
          <a:bodyPr>
            <a:normAutofit/>
          </a:bodyPr>
          <a:lstStyle>
            <a:lvl1pPr>
              <a:defRPr sz="2100"/>
            </a:lvl1pPr>
          </a:lstStyle>
          <a:p>
            <a:r>
              <a:rPr lang="nl-NL"/>
              <a:t>Contact Us</a:t>
            </a:r>
          </a:p>
        </p:txBody>
      </p:sp>
      <p:sp>
        <p:nvSpPr>
          <p:cNvPr id="13" name="Text Placeholder 16">
            <a:extLst>
              <a:ext uri="{FF2B5EF4-FFF2-40B4-BE49-F238E27FC236}">
                <a16:creationId xmlns:a16="http://schemas.microsoft.com/office/drawing/2014/main" id="{9AF3F018-2B2A-4D9F-BF18-FADB2BE1213A}"/>
              </a:ext>
            </a:extLst>
          </p:cNvPr>
          <p:cNvSpPr>
            <a:spLocks noGrp="1"/>
          </p:cNvSpPr>
          <p:nvPr>
            <p:ph type="body" sz="quarter" idx="19" hasCustomPrompt="1"/>
          </p:nvPr>
        </p:nvSpPr>
        <p:spPr>
          <a:xfrm>
            <a:off x="1409700" y="2745740"/>
            <a:ext cx="2628900" cy="21336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accent1"/>
                </a:solidFill>
              </a:defRPr>
            </a:lvl1pPr>
          </a:lstStyle>
          <a:p>
            <a:pPr lvl="0"/>
            <a:r>
              <a:rPr lang="nl-NL"/>
              <a:t>name@arcadis.com</a:t>
            </a:r>
          </a:p>
        </p:txBody>
      </p:sp>
      <p:sp>
        <p:nvSpPr>
          <p:cNvPr id="14" name="Text Placeholder 16">
            <a:extLst>
              <a:ext uri="{FF2B5EF4-FFF2-40B4-BE49-F238E27FC236}">
                <a16:creationId xmlns:a16="http://schemas.microsoft.com/office/drawing/2014/main" id="{8D788D96-85C2-4AA3-9798-7A6DCCE7CAA0}"/>
              </a:ext>
            </a:extLst>
          </p:cNvPr>
          <p:cNvSpPr>
            <a:spLocks noGrp="1"/>
          </p:cNvSpPr>
          <p:nvPr>
            <p:ph type="body" sz="quarter" idx="20" hasCustomPrompt="1"/>
          </p:nvPr>
        </p:nvSpPr>
        <p:spPr>
          <a:xfrm>
            <a:off x="1409700" y="3434483"/>
            <a:ext cx="2628900" cy="213592"/>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1">
                <a:solidFill>
                  <a:schemeClr val="tx1"/>
                </a:solidFill>
              </a:defRPr>
            </a:lvl1pPr>
          </a:lstStyle>
          <a:p>
            <a:pPr lvl="0"/>
            <a:r>
              <a:rPr lang="nl-NL"/>
              <a:t>First Last</a:t>
            </a:r>
          </a:p>
        </p:txBody>
      </p:sp>
      <p:sp>
        <p:nvSpPr>
          <p:cNvPr id="15" name="Text Placeholder 16">
            <a:extLst>
              <a:ext uri="{FF2B5EF4-FFF2-40B4-BE49-F238E27FC236}">
                <a16:creationId xmlns:a16="http://schemas.microsoft.com/office/drawing/2014/main" id="{4EE1C37F-6B8B-402C-90C4-8EB95105D309}"/>
              </a:ext>
            </a:extLst>
          </p:cNvPr>
          <p:cNvSpPr>
            <a:spLocks noGrp="1"/>
          </p:cNvSpPr>
          <p:nvPr>
            <p:ph type="body" sz="quarter" idx="21" hasCustomPrompt="1"/>
          </p:nvPr>
        </p:nvSpPr>
        <p:spPr>
          <a:xfrm>
            <a:off x="1409700" y="3755110"/>
            <a:ext cx="2628900" cy="2286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nl-NL"/>
              <a:t>Title</a:t>
            </a:r>
          </a:p>
        </p:txBody>
      </p:sp>
      <p:sp>
        <p:nvSpPr>
          <p:cNvPr id="16" name="Picture Placeholder 3">
            <a:extLst>
              <a:ext uri="{FF2B5EF4-FFF2-40B4-BE49-F238E27FC236}">
                <a16:creationId xmlns:a16="http://schemas.microsoft.com/office/drawing/2014/main" id="{A0FAD612-061C-456B-8750-9FBD298633F7}"/>
              </a:ext>
            </a:extLst>
          </p:cNvPr>
          <p:cNvSpPr>
            <a:spLocks noGrp="1"/>
          </p:cNvSpPr>
          <p:nvPr>
            <p:ph type="pic" sz="quarter" idx="22" hasCustomPrompt="1"/>
          </p:nvPr>
        </p:nvSpPr>
        <p:spPr>
          <a:xfrm>
            <a:off x="457201" y="3444421"/>
            <a:ext cx="723899" cy="887846"/>
          </a:xfrm>
          <a:prstGeom prst="rect">
            <a:avLst/>
          </a:prstGeom>
          <a:noFill/>
        </p:spPr>
        <p:txBody>
          <a:bodyPr anchor="b"/>
          <a:lstStyle>
            <a:lvl1pPr algn="ctr">
              <a:defRPr sz="1000">
                <a:solidFill>
                  <a:schemeClr val="tx2"/>
                </a:solidFill>
              </a:defRPr>
            </a:lvl1pPr>
          </a:lstStyle>
          <a:p>
            <a:r>
              <a:rPr lang="nl-NL"/>
              <a:t>Click to add an image</a:t>
            </a:r>
          </a:p>
        </p:txBody>
      </p:sp>
      <p:sp>
        <p:nvSpPr>
          <p:cNvPr id="17" name="Text Placeholder 16">
            <a:extLst>
              <a:ext uri="{FF2B5EF4-FFF2-40B4-BE49-F238E27FC236}">
                <a16:creationId xmlns:a16="http://schemas.microsoft.com/office/drawing/2014/main" id="{872B3707-2853-497B-9202-A64DFDF8429C}"/>
              </a:ext>
            </a:extLst>
          </p:cNvPr>
          <p:cNvSpPr>
            <a:spLocks noGrp="1"/>
          </p:cNvSpPr>
          <p:nvPr>
            <p:ph type="body" sz="quarter" idx="23" hasCustomPrompt="1"/>
          </p:nvPr>
        </p:nvSpPr>
        <p:spPr>
          <a:xfrm>
            <a:off x="1409700" y="4114800"/>
            <a:ext cx="2628900" cy="21336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accent1"/>
                </a:solidFill>
              </a:defRPr>
            </a:lvl1pPr>
          </a:lstStyle>
          <a:p>
            <a:pPr lvl="0"/>
            <a:r>
              <a:rPr lang="nl-NL"/>
              <a:t>name@arcadis.com</a:t>
            </a:r>
          </a:p>
        </p:txBody>
      </p:sp>
    </p:spTree>
    <p:extLst>
      <p:ext uri="{BB962C8B-B14F-4D97-AF65-F5344CB8AC3E}">
        <p14:creationId xmlns:p14="http://schemas.microsoft.com/office/powerpoint/2010/main" val="8354812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losing Slide with contacts">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9D0BEDAC-CC6F-492A-BB9E-D7668217CCCA}"/>
              </a:ext>
            </a:extLst>
          </p:cNvPr>
          <p:cNvSpPr>
            <a:spLocks noGrp="1"/>
          </p:cNvSpPr>
          <p:nvPr>
            <p:ph type="ftr" sz="quarter" idx="11"/>
          </p:nvPr>
        </p:nvSpPr>
        <p:spPr>
          <a:xfrm>
            <a:off x="457200" y="6446837"/>
            <a:ext cx="1676400" cy="365125"/>
          </a:xfrm>
        </p:spPr>
        <p:txBody>
          <a:bodyPr/>
          <a:lstStyle/>
          <a:p>
            <a:r>
              <a:rPr lang="nl-NL"/>
              <a:t>© Arcadis 2022</a:t>
            </a:r>
          </a:p>
        </p:txBody>
      </p:sp>
      <p:sp>
        <p:nvSpPr>
          <p:cNvPr id="4" name="TextBox 3">
            <a:extLst>
              <a:ext uri="{FF2B5EF4-FFF2-40B4-BE49-F238E27FC236}">
                <a16:creationId xmlns:a16="http://schemas.microsoft.com/office/drawing/2014/main" id="{43ABD71C-D8EF-4234-A2D0-085295E2EC52}"/>
              </a:ext>
            </a:extLst>
          </p:cNvPr>
          <p:cNvSpPr txBox="1"/>
          <p:nvPr userDrawn="1"/>
        </p:nvSpPr>
        <p:spPr>
          <a:xfrm>
            <a:off x="457200" y="6037943"/>
            <a:ext cx="2601190" cy="166199"/>
          </a:xfrm>
          <a:prstGeom prst="rect">
            <a:avLst/>
          </a:prstGeom>
        </p:spPr>
        <p:txBody>
          <a:bodyPr wrap="square" lIns="0" tIns="0" rIns="0" bIns="0" rtlCol="0">
            <a:spAutoFit/>
          </a:bodyPr>
          <a:lstStyle/>
          <a:p>
            <a:pPr marL="0" lvl="0" indent="0" algn="l" defTabSz="986912" rtl="0" eaLnBrk="1" latinLnBrk="0" hangingPunct="1">
              <a:lnSpc>
                <a:spcPct val="90000"/>
              </a:lnSpc>
              <a:spcBef>
                <a:spcPts val="300"/>
              </a:spcBef>
              <a:spcAft>
                <a:spcPts val="600"/>
              </a:spcAft>
              <a:buClr>
                <a:schemeClr val="bg1"/>
              </a:buClr>
              <a:buFont typeface="Arial" panose="020B0604020202020204" pitchFamily="34" charset="0"/>
              <a:buNone/>
            </a:pPr>
            <a:r>
              <a:rPr lang="nl-NL" sz="1200" b="1" kern="1200">
                <a:solidFill>
                  <a:schemeClr val="accent1"/>
                </a:solidFill>
                <a:latin typeface="+mn-lt"/>
                <a:ea typeface="+mn-ea"/>
                <a:cs typeface="+mn-cs"/>
              </a:rPr>
              <a:t>Arcadis.</a:t>
            </a:r>
            <a:r>
              <a:rPr lang="nl-NL" sz="1200" b="1" kern="1200">
                <a:solidFill>
                  <a:schemeClr val="tx1"/>
                </a:solidFill>
                <a:latin typeface="+mn-lt"/>
                <a:ea typeface="+mn-ea"/>
                <a:cs typeface="+mn-cs"/>
              </a:rPr>
              <a:t> Improving quality of life.</a:t>
            </a:r>
          </a:p>
        </p:txBody>
      </p:sp>
      <p:pic>
        <p:nvPicPr>
          <p:cNvPr id="6" name="Picture 5">
            <a:extLst>
              <a:ext uri="{FF2B5EF4-FFF2-40B4-BE49-F238E27FC236}">
                <a16:creationId xmlns:a16="http://schemas.microsoft.com/office/drawing/2014/main" id="{2132E485-D736-4DCB-95B5-1F51A5B069C3}"/>
              </a:ext>
            </a:extLst>
          </p:cNvPr>
          <p:cNvPicPr>
            <a:picLocks noChangeAspect="1"/>
          </p:cNvPicPr>
          <p:nvPr userDrawn="1"/>
        </p:nvPicPr>
        <p:blipFill>
          <a:blip r:embed="rId2"/>
          <a:stretch>
            <a:fillRect/>
          </a:stretch>
        </p:blipFill>
        <p:spPr>
          <a:xfrm>
            <a:off x="10236200" y="457200"/>
            <a:ext cx="1498600" cy="228631"/>
          </a:xfrm>
          <a:prstGeom prst="rect">
            <a:avLst/>
          </a:prstGeom>
        </p:spPr>
      </p:pic>
      <p:sp>
        <p:nvSpPr>
          <p:cNvPr id="7" name="Text Placeholder 16">
            <a:extLst>
              <a:ext uri="{FF2B5EF4-FFF2-40B4-BE49-F238E27FC236}">
                <a16:creationId xmlns:a16="http://schemas.microsoft.com/office/drawing/2014/main" id="{99BBA926-2F06-4BAA-803E-52ECFB775104}"/>
              </a:ext>
            </a:extLst>
          </p:cNvPr>
          <p:cNvSpPr>
            <a:spLocks noGrp="1"/>
          </p:cNvSpPr>
          <p:nvPr>
            <p:ph type="body" sz="quarter" idx="16" hasCustomPrompt="1"/>
          </p:nvPr>
        </p:nvSpPr>
        <p:spPr>
          <a:xfrm>
            <a:off x="1409700" y="2071254"/>
            <a:ext cx="3619500" cy="201377"/>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1">
                <a:solidFill>
                  <a:schemeClr val="tx1"/>
                </a:solidFill>
              </a:defRPr>
            </a:lvl1pPr>
          </a:lstStyle>
          <a:p>
            <a:pPr lvl="0"/>
            <a:r>
              <a:rPr lang="nl-NL"/>
              <a:t>First Last</a:t>
            </a:r>
          </a:p>
        </p:txBody>
      </p:sp>
      <p:sp>
        <p:nvSpPr>
          <p:cNvPr id="8" name="Text Placeholder 16">
            <a:extLst>
              <a:ext uri="{FF2B5EF4-FFF2-40B4-BE49-F238E27FC236}">
                <a16:creationId xmlns:a16="http://schemas.microsoft.com/office/drawing/2014/main" id="{EDFC0252-57A3-46DD-9427-F2791D0270E8}"/>
              </a:ext>
            </a:extLst>
          </p:cNvPr>
          <p:cNvSpPr>
            <a:spLocks noGrp="1"/>
          </p:cNvSpPr>
          <p:nvPr>
            <p:ph type="body" sz="quarter" idx="18" hasCustomPrompt="1"/>
          </p:nvPr>
        </p:nvSpPr>
        <p:spPr>
          <a:xfrm>
            <a:off x="1409700" y="2282991"/>
            <a:ext cx="3619500" cy="236337"/>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nl-NL"/>
              <a:t>Title/Role</a:t>
            </a:r>
          </a:p>
        </p:txBody>
      </p:sp>
      <p:sp>
        <p:nvSpPr>
          <p:cNvPr id="9" name="Picture Placeholder 3">
            <a:extLst>
              <a:ext uri="{FF2B5EF4-FFF2-40B4-BE49-F238E27FC236}">
                <a16:creationId xmlns:a16="http://schemas.microsoft.com/office/drawing/2014/main" id="{75B3955F-7CDE-468A-AFD1-FBD8C68E0EA6}"/>
              </a:ext>
            </a:extLst>
          </p:cNvPr>
          <p:cNvSpPr>
            <a:spLocks noGrp="1"/>
          </p:cNvSpPr>
          <p:nvPr>
            <p:ph type="pic" sz="quarter" idx="15" hasCustomPrompt="1"/>
          </p:nvPr>
        </p:nvSpPr>
        <p:spPr>
          <a:xfrm>
            <a:off x="457201" y="2071254"/>
            <a:ext cx="723899" cy="887846"/>
          </a:xfrm>
          <a:prstGeom prst="rect">
            <a:avLst/>
          </a:prstGeom>
          <a:noFill/>
        </p:spPr>
        <p:txBody>
          <a:bodyPr anchor="b"/>
          <a:lstStyle>
            <a:lvl1pPr algn="ctr">
              <a:defRPr sz="1000">
                <a:solidFill>
                  <a:schemeClr val="tx2"/>
                </a:solidFill>
              </a:defRPr>
            </a:lvl1pPr>
          </a:lstStyle>
          <a:p>
            <a:r>
              <a:rPr lang="nl-NL"/>
              <a:t>Click to add an image</a:t>
            </a:r>
          </a:p>
        </p:txBody>
      </p:sp>
      <p:sp>
        <p:nvSpPr>
          <p:cNvPr id="12" name="Title 1">
            <a:extLst>
              <a:ext uri="{FF2B5EF4-FFF2-40B4-BE49-F238E27FC236}">
                <a16:creationId xmlns:a16="http://schemas.microsoft.com/office/drawing/2014/main" id="{688CAFCB-962C-446A-85AD-1C20E120FCCE}"/>
              </a:ext>
            </a:extLst>
          </p:cNvPr>
          <p:cNvSpPr>
            <a:spLocks noGrp="1"/>
          </p:cNvSpPr>
          <p:nvPr>
            <p:ph type="title" hasCustomPrompt="1"/>
          </p:nvPr>
        </p:nvSpPr>
        <p:spPr>
          <a:xfrm>
            <a:off x="457200" y="1371599"/>
            <a:ext cx="3581400" cy="457199"/>
          </a:xfrm>
        </p:spPr>
        <p:txBody>
          <a:bodyPr>
            <a:normAutofit/>
          </a:bodyPr>
          <a:lstStyle>
            <a:lvl1pPr>
              <a:defRPr sz="2100"/>
            </a:lvl1pPr>
          </a:lstStyle>
          <a:p>
            <a:r>
              <a:rPr lang="nl-NL"/>
              <a:t>Contact Us</a:t>
            </a:r>
          </a:p>
        </p:txBody>
      </p:sp>
      <p:sp>
        <p:nvSpPr>
          <p:cNvPr id="13" name="Text Placeholder 16">
            <a:extLst>
              <a:ext uri="{FF2B5EF4-FFF2-40B4-BE49-F238E27FC236}">
                <a16:creationId xmlns:a16="http://schemas.microsoft.com/office/drawing/2014/main" id="{9AF3F018-2B2A-4D9F-BF18-FADB2BE1213A}"/>
              </a:ext>
            </a:extLst>
          </p:cNvPr>
          <p:cNvSpPr>
            <a:spLocks noGrp="1"/>
          </p:cNvSpPr>
          <p:nvPr>
            <p:ph type="body" sz="quarter" idx="19" hasCustomPrompt="1"/>
          </p:nvPr>
        </p:nvSpPr>
        <p:spPr>
          <a:xfrm>
            <a:off x="1409699" y="2865120"/>
            <a:ext cx="3626465" cy="213359"/>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050" b="0">
                <a:solidFill>
                  <a:schemeClr val="accent1"/>
                </a:solidFill>
              </a:defRPr>
            </a:lvl1pPr>
          </a:lstStyle>
          <a:p>
            <a:pPr lvl="0"/>
            <a:r>
              <a:rPr lang="nl-NL"/>
              <a:t>name@arcadis.com</a:t>
            </a:r>
          </a:p>
        </p:txBody>
      </p:sp>
      <p:sp>
        <p:nvSpPr>
          <p:cNvPr id="16" name="Picture Placeholder 3">
            <a:extLst>
              <a:ext uri="{FF2B5EF4-FFF2-40B4-BE49-F238E27FC236}">
                <a16:creationId xmlns:a16="http://schemas.microsoft.com/office/drawing/2014/main" id="{A0FAD612-061C-456B-8750-9FBD298633F7}"/>
              </a:ext>
            </a:extLst>
          </p:cNvPr>
          <p:cNvSpPr>
            <a:spLocks noGrp="1"/>
          </p:cNvSpPr>
          <p:nvPr>
            <p:ph type="pic" sz="quarter" idx="22" hasCustomPrompt="1"/>
          </p:nvPr>
        </p:nvSpPr>
        <p:spPr>
          <a:xfrm>
            <a:off x="457201" y="3894362"/>
            <a:ext cx="723899" cy="887846"/>
          </a:xfrm>
          <a:prstGeom prst="rect">
            <a:avLst/>
          </a:prstGeom>
          <a:noFill/>
        </p:spPr>
        <p:txBody>
          <a:bodyPr anchor="b"/>
          <a:lstStyle>
            <a:lvl1pPr algn="ctr">
              <a:defRPr sz="1000">
                <a:solidFill>
                  <a:schemeClr val="tx2"/>
                </a:solidFill>
              </a:defRPr>
            </a:lvl1pPr>
          </a:lstStyle>
          <a:p>
            <a:r>
              <a:rPr lang="nl-NL"/>
              <a:t>Click to add an image</a:t>
            </a:r>
          </a:p>
        </p:txBody>
      </p:sp>
      <p:sp>
        <p:nvSpPr>
          <p:cNvPr id="18" name="Text Placeholder 16">
            <a:extLst>
              <a:ext uri="{FF2B5EF4-FFF2-40B4-BE49-F238E27FC236}">
                <a16:creationId xmlns:a16="http://schemas.microsoft.com/office/drawing/2014/main" id="{A7EBCCDB-82A3-2647-8C2F-357F2296CA88}"/>
              </a:ext>
            </a:extLst>
          </p:cNvPr>
          <p:cNvSpPr>
            <a:spLocks noGrp="1"/>
          </p:cNvSpPr>
          <p:nvPr>
            <p:ph type="body" sz="quarter" idx="24" hasCustomPrompt="1"/>
          </p:nvPr>
        </p:nvSpPr>
        <p:spPr>
          <a:xfrm>
            <a:off x="1407742" y="2522507"/>
            <a:ext cx="3619500" cy="2286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000" b="0">
                <a:solidFill>
                  <a:schemeClr val="tx1"/>
                </a:solidFill>
              </a:defRPr>
            </a:lvl1pPr>
          </a:lstStyle>
          <a:p>
            <a:pPr lvl="0"/>
            <a:r>
              <a:rPr lang="nl-NL"/>
              <a:t>Address</a:t>
            </a:r>
          </a:p>
        </p:txBody>
      </p:sp>
      <p:sp>
        <p:nvSpPr>
          <p:cNvPr id="19" name="Text Placeholder 16">
            <a:extLst>
              <a:ext uri="{FF2B5EF4-FFF2-40B4-BE49-F238E27FC236}">
                <a16:creationId xmlns:a16="http://schemas.microsoft.com/office/drawing/2014/main" id="{14F4D0F6-A3E6-584C-AE76-552F0AA581B7}"/>
              </a:ext>
            </a:extLst>
          </p:cNvPr>
          <p:cNvSpPr>
            <a:spLocks noGrp="1"/>
          </p:cNvSpPr>
          <p:nvPr>
            <p:ph type="body" sz="quarter" idx="25" hasCustomPrompt="1"/>
          </p:nvPr>
        </p:nvSpPr>
        <p:spPr>
          <a:xfrm>
            <a:off x="1409700" y="3092574"/>
            <a:ext cx="3617542" cy="251022"/>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050" b="0">
                <a:solidFill>
                  <a:schemeClr val="accent1"/>
                </a:solidFill>
              </a:defRPr>
            </a:lvl1pPr>
          </a:lstStyle>
          <a:p>
            <a:pPr lvl="0"/>
            <a:r>
              <a:rPr lang="nl-NL"/>
              <a:t>+(00) 1234 56789</a:t>
            </a:r>
          </a:p>
        </p:txBody>
      </p:sp>
      <p:sp>
        <p:nvSpPr>
          <p:cNvPr id="20" name="Text Placeholder 16">
            <a:extLst>
              <a:ext uri="{FF2B5EF4-FFF2-40B4-BE49-F238E27FC236}">
                <a16:creationId xmlns:a16="http://schemas.microsoft.com/office/drawing/2014/main" id="{7BE7CAEA-03FF-B841-B4A1-05D3BAF89FF7}"/>
              </a:ext>
            </a:extLst>
          </p:cNvPr>
          <p:cNvSpPr>
            <a:spLocks noGrp="1"/>
          </p:cNvSpPr>
          <p:nvPr>
            <p:ph type="body" sz="quarter" idx="26" hasCustomPrompt="1"/>
          </p:nvPr>
        </p:nvSpPr>
        <p:spPr>
          <a:xfrm>
            <a:off x="1418623" y="3886320"/>
            <a:ext cx="3619500" cy="201377"/>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1">
                <a:solidFill>
                  <a:schemeClr val="tx1"/>
                </a:solidFill>
              </a:defRPr>
            </a:lvl1pPr>
          </a:lstStyle>
          <a:p>
            <a:pPr lvl="0"/>
            <a:r>
              <a:rPr lang="nl-NL"/>
              <a:t>First Last</a:t>
            </a:r>
          </a:p>
        </p:txBody>
      </p:sp>
      <p:sp>
        <p:nvSpPr>
          <p:cNvPr id="21" name="Text Placeholder 16">
            <a:extLst>
              <a:ext uri="{FF2B5EF4-FFF2-40B4-BE49-F238E27FC236}">
                <a16:creationId xmlns:a16="http://schemas.microsoft.com/office/drawing/2014/main" id="{B1E354D4-91D4-4C46-92C4-51A1F2ADC3C8}"/>
              </a:ext>
            </a:extLst>
          </p:cNvPr>
          <p:cNvSpPr>
            <a:spLocks noGrp="1"/>
          </p:cNvSpPr>
          <p:nvPr>
            <p:ph type="body" sz="quarter" idx="27" hasCustomPrompt="1"/>
          </p:nvPr>
        </p:nvSpPr>
        <p:spPr>
          <a:xfrm>
            <a:off x="1418623" y="4098057"/>
            <a:ext cx="3619500" cy="236337"/>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nl-NL"/>
              <a:t>Title/Role</a:t>
            </a:r>
          </a:p>
        </p:txBody>
      </p:sp>
      <p:sp>
        <p:nvSpPr>
          <p:cNvPr id="22" name="Text Placeholder 16">
            <a:extLst>
              <a:ext uri="{FF2B5EF4-FFF2-40B4-BE49-F238E27FC236}">
                <a16:creationId xmlns:a16="http://schemas.microsoft.com/office/drawing/2014/main" id="{78237C3E-C1B0-D54C-AE57-80A34EA7CF01}"/>
              </a:ext>
            </a:extLst>
          </p:cNvPr>
          <p:cNvSpPr>
            <a:spLocks noGrp="1"/>
          </p:cNvSpPr>
          <p:nvPr>
            <p:ph type="body" sz="quarter" idx="28" hasCustomPrompt="1"/>
          </p:nvPr>
        </p:nvSpPr>
        <p:spPr>
          <a:xfrm>
            <a:off x="1418622" y="4680186"/>
            <a:ext cx="3608619" cy="19587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050" b="0">
                <a:solidFill>
                  <a:schemeClr val="accent1"/>
                </a:solidFill>
              </a:defRPr>
            </a:lvl1pPr>
          </a:lstStyle>
          <a:p>
            <a:pPr lvl="0"/>
            <a:r>
              <a:rPr lang="nl-NL"/>
              <a:t>name@arcadis.com</a:t>
            </a:r>
          </a:p>
        </p:txBody>
      </p:sp>
      <p:sp>
        <p:nvSpPr>
          <p:cNvPr id="23" name="Text Placeholder 16">
            <a:extLst>
              <a:ext uri="{FF2B5EF4-FFF2-40B4-BE49-F238E27FC236}">
                <a16:creationId xmlns:a16="http://schemas.microsoft.com/office/drawing/2014/main" id="{EF5DF5DB-824D-AC4D-9591-435C89E79367}"/>
              </a:ext>
            </a:extLst>
          </p:cNvPr>
          <p:cNvSpPr>
            <a:spLocks noGrp="1"/>
          </p:cNvSpPr>
          <p:nvPr>
            <p:ph type="body" sz="quarter" idx="29" hasCustomPrompt="1"/>
          </p:nvPr>
        </p:nvSpPr>
        <p:spPr>
          <a:xfrm>
            <a:off x="1416665" y="4337573"/>
            <a:ext cx="3619500" cy="2286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000" b="0">
                <a:solidFill>
                  <a:schemeClr val="tx1"/>
                </a:solidFill>
              </a:defRPr>
            </a:lvl1pPr>
          </a:lstStyle>
          <a:p>
            <a:pPr lvl="0"/>
            <a:r>
              <a:rPr lang="nl-NL"/>
              <a:t>Address</a:t>
            </a:r>
          </a:p>
        </p:txBody>
      </p:sp>
      <p:sp>
        <p:nvSpPr>
          <p:cNvPr id="24" name="Text Placeholder 16">
            <a:extLst>
              <a:ext uri="{FF2B5EF4-FFF2-40B4-BE49-F238E27FC236}">
                <a16:creationId xmlns:a16="http://schemas.microsoft.com/office/drawing/2014/main" id="{C4C1BAAE-9DAA-304D-96A6-DB8AA7A1AFA3}"/>
              </a:ext>
            </a:extLst>
          </p:cNvPr>
          <p:cNvSpPr>
            <a:spLocks noGrp="1"/>
          </p:cNvSpPr>
          <p:nvPr>
            <p:ph type="body" sz="quarter" idx="30" hasCustomPrompt="1"/>
          </p:nvPr>
        </p:nvSpPr>
        <p:spPr>
          <a:xfrm>
            <a:off x="1418622" y="4907641"/>
            <a:ext cx="3608619" cy="232601"/>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050" b="0">
                <a:solidFill>
                  <a:schemeClr val="accent1"/>
                </a:solidFill>
              </a:defRPr>
            </a:lvl1pPr>
          </a:lstStyle>
          <a:p>
            <a:pPr lvl="0"/>
            <a:r>
              <a:rPr lang="nl-NL"/>
              <a:t>+(00) 1234 56789</a:t>
            </a:r>
          </a:p>
        </p:txBody>
      </p:sp>
    </p:spTree>
    <p:extLst>
      <p:ext uri="{BB962C8B-B14F-4D97-AF65-F5344CB8AC3E}">
        <p14:creationId xmlns:p14="http://schemas.microsoft.com/office/powerpoint/2010/main" val="2445048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 Image-led v4">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9274F1A-9C10-417E-9AEE-4F143E201AEC}"/>
              </a:ext>
            </a:extLst>
          </p:cNvPr>
          <p:cNvSpPr/>
          <p:nvPr userDrawn="1"/>
        </p:nvSpPr>
        <p:spPr>
          <a:xfrm flipH="1">
            <a:off x="0" y="0"/>
            <a:ext cx="10020300" cy="6858000"/>
          </a:xfrm>
          <a:prstGeom prst="rect">
            <a:avLst/>
          </a:prstGeom>
          <a:gradFill>
            <a:gsLst>
              <a:gs pos="0">
                <a:schemeClr val="tx1"/>
              </a:gs>
              <a:gs pos="100000">
                <a:schemeClr val="tx1">
                  <a:alpha val="0"/>
                </a:schemeClr>
              </a:gs>
            </a:gsLst>
            <a:lin ang="10800000" scaled="0"/>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C8EA2F65-C185-447C-ACCA-99B8A1EB9242}"/>
              </a:ext>
            </a:extLst>
          </p:cNvPr>
          <p:cNvSpPr>
            <a:spLocks noGrp="1"/>
          </p:cNvSpPr>
          <p:nvPr>
            <p:ph type="title" hasCustomPrompt="1"/>
          </p:nvPr>
        </p:nvSpPr>
        <p:spPr>
          <a:xfrm>
            <a:off x="457200" y="2971801"/>
            <a:ext cx="4572000" cy="1371599"/>
          </a:xfrm>
        </p:spPr>
        <p:txBody>
          <a:bodyPr>
            <a:normAutofit/>
          </a:bodyPr>
          <a:lstStyle>
            <a:lvl1pPr>
              <a:defRPr sz="4200">
                <a:solidFill>
                  <a:schemeClr val="bg1"/>
                </a:solidFill>
              </a:defRPr>
            </a:lvl1pPr>
          </a:lstStyle>
          <a:p>
            <a:r>
              <a:rPr lang="nl-NL"/>
              <a:t>Image-led cover title</a:t>
            </a:r>
          </a:p>
        </p:txBody>
      </p:sp>
      <p:sp>
        <p:nvSpPr>
          <p:cNvPr id="10" name="Text Placeholder 16">
            <a:extLst>
              <a:ext uri="{FF2B5EF4-FFF2-40B4-BE49-F238E27FC236}">
                <a16:creationId xmlns:a16="http://schemas.microsoft.com/office/drawing/2014/main" id="{48109ABF-016F-4E47-9261-744ED08100E4}"/>
              </a:ext>
            </a:extLst>
          </p:cNvPr>
          <p:cNvSpPr>
            <a:spLocks noGrp="1"/>
          </p:cNvSpPr>
          <p:nvPr>
            <p:ph type="body" sz="quarter" idx="13" hasCustomPrompt="1"/>
          </p:nvPr>
        </p:nvSpPr>
        <p:spPr>
          <a:xfrm>
            <a:off x="457200" y="4814455"/>
            <a:ext cx="4572000" cy="228600"/>
          </a:xfrm>
          <a:prstGeom prst="rect">
            <a:avLst/>
          </a:prstGeom>
        </p:spPr>
        <p:txBody>
          <a:bodyPr lIns="0" tIns="0" rIns="0" bIns="0"/>
          <a:lstStyle>
            <a:lvl1pPr>
              <a:spcBef>
                <a:spcPts val="600"/>
              </a:spcBef>
              <a:spcAft>
                <a:spcPts val="1200"/>
              </a:spcAft>
              <a:defRPr sz="2100" b="1">
                <a:solidFill>
                  <a:schemeClr val="accent1"/>
                </a:solidFill>
              </a:defRPr>
            </a:lvl1pPr>
          </a:lstStyle>
          <a:p>
            <a:pPr lvl="0"/>
            <a:r>
              <a:rPr lang="nl-NL"/>
              <a:t>Presentation Subtitle </a:t>
            </a:r>
          </a:p>
        </p:txBody>
      </p:sp>
      <p:sp>
        <p:nvSpPr>
          <p:cNvPr id="11" name="Text Placeholder 16">
            <a:extLst>
              <a:ext uri="{FF2B5EF4-FFF2-40B4-BE49-F238E27FC236}">
                <a16:creationId xmlns:a16="http://schemas.microsoft.com/office/drawing/2014/main" id="{A670293C-AB2F-4468-BF52-B377EE380E98}"/>
              </a:ext>
            </a:extLst>
          </p:cNvPr>
          <p:cNvSpPr>
            <a:spLocks noGrp="1"/>
          </p:cNvSpPr>
          <p:nvPr>
            <p:ph type="body" sz="quarter" idx="14" hasCustomPrompt="1"/>
          </p:nvPr>
        </p:nvSpPr>
        <p:spPr>
          <a:xfrm>
            <a:off x="457200" y="5257800"/>
            <a:ext cx="4572000" cy="228600"/>
          </a:xfrm>
          <a:prstGeom prst="rect">
            <a:avLst/>
          </a:prstGeom>
        </p:spPr>
        <p:txBody>
          <a:bodyPr lIns="0" tIns="0" rIns="0" bIns="0"/>
          <a:lstStyle>
            <a:lvl1pPr>
              <a:spcBef>
                <a:spcPts val="600"/>
              </a:spcBef>
              <a:spcAft>
                <a:spcPts val="1200"/>
              </a:spcAft>
              <a:defRPr sz="1600" b="0">
                <a:solidFill>
                  <a:schemeClr val="bg1"/>
                </a:solidFill>
              </a:defRPr>
            </a:lvl1pPr>
          </a:lstStyle>
          <a:p>
            <a:pPr lvl="0"/>
            <a:r>
              <a:rPr lang="nl-NL"/>
              <a:t>Date</a:t>
            </a:r>
          </a:p>
        </p:txBody>
      </p:sp>
      <p:sp>
        <p:nvSpPr>
          <p:cNvPr id="8" name="Picture Placeholder 3">
            <a:extLst>
              <a:ext uri="{FF2B5EF4-FFF2-40B4-BE49-F238E27FC236}">
                <a16:creationId xmlns:a16="http://schemas.microsoft.com/office/drawing/2014/main" id="{7D5A90F7-5FDF-EA45-B744-518116FA8147}"/>
              </a:ext>
            </a:extLst>
          </p:cNvPr>
          <p:cNvSpPr>
            <a:spLocks noGrp="1"/>
          </p:cNvSpPr>
          <p:nvPr>
            <p:ph type="pic" sz="quarter" idx="15" hasCustomPrompt="1"/>
          </p:nvPr>
        </p:nvSpPr>
        <p:spPr>
          <a:xfrm>
            <a:off x="0" y="0"/>
            <a:ext cx="12192000" cy="6858000"/>
          </a:xfrm>
          <a:prstGeom prst="rect">
            <a:avLst/>
          </a:prstGeom>
        </p:spPr>
        <p:txBody>
          <a:bodyPr anchor="b"/>
          <a:lstStyle>
            <a:lvl1pPr algn="r">
              <a:defRPr sz="1200">
                <a:solidFill>
                  <a:schemeClr val="tx2"/>
                </a:solidFill>
              </a:defRPr>
            </a:lvl1pPr>
          </a:lstStyle>
          <a:p>
            <a:r>
              <a:rPr lang="nl-NL"/>
              <a:t>Click on the icon  to insert an image &gt; Right Click &gt; Send to Back</a:t>
            </a:r>
          </a:p>
        </p:txBody>
      </p:sp>
      <p:pic>
        <p:nvPicPr>
          <p:cNvPr id="12" name="Picture 11">
            <a:extLst>
              <a:ext uri="{FF2B5EF4-FFF2-40B4-BE49-F238E27FC236}">
                <a16:creationId xmlns:a16="http://schemas.microsoft.com/office/drawing/2014/main" id="{8AD0A271-9092-8544-B5BB-E912819FB282}"/>
              </a:ext>
            </a:extLst>
          </p:cNvPr>
          <p:cNvPicPr>
            <a:picLocks noChangeAspect="1"/>
          </p:cNvPicPr>
          <p:nvPr userDrawn="1"/>
        </p:nvPicPr>
        <p:blipFill>
          <a:blip r:embed="rId2"/>
          <a:stretch>
            <a:fillRect/>
          </a:stretch>
        </p:blipFill>
        <p:spPr>
          <a:xfrm>
            <a:off x="10236200" y="457200"/>
            <a:ext cx="1498600" cy="228631"/>
          </a:xfrm>
          <a:prstGeom prst="rect">
            <a:avLst/>
          </a:prstGeom>
        </p:spPr>
      </p:pic>
    </p:spTree>
    <p:extLst>
      <p:ext uri="{BB962C8B-B14F-4D97-AF65-F5344CB8AC3E}">
        <p14:creationId xmlns:p14="http://schemas.microsoft.com/office/powerpoint/2010/main" val="880706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 Image-led v5">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9274F1A-9C10-417E-9AEE-4F143E201AEC}"/>
              </a:ext>
            </a:extLst>
          </p:cNvPr>
          <p:cNvSpPr/>
          <p:nvPr userDrawn="1"/>
        </p:nvSpPr>
        <p:spPr>
          <a:xfrm flipH="1">
            <a:off x="0" y="0"/>
            <a:ext cx="10020300" cy="6858000"/>
          </a:xfrm>
          <a:prstGeom prst="rect">
            <a:avLst/>
          </a:prstGeom>
          <a:gradFill>
            <a:gsLst>
              <a:gs pos="0">
                <a:schemeClr val="tx1"/>
              </a:gs>
              <a:gs pos="100000">
                <a:schemeClr val="tx1">
                  <a:alpha val="0"/>
                </a:schemeClr>
              </a:gs>
            </a:gsLst>
            <a:lin ang="10800000" scaled="0"/>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C8EA2F65-C185-447C-ACCA-99B8A1EB9242}"/>
              </a:ext>
            </a:extLst>
          </p:cNvPr>
          <p:cNvSpPr>
            <a:spLocks noGrp="1"/>
          </p:cNvSpPr>
          <p:nvPr>
            <p:ph type="title" hasCustomPrompt="1"/>
          </p:nvPr>
        </p:nvSpPr>
        <p:spPr>
          <a:xfrm>
            <a:off x="457200" y="2971801"/>
            <a:ext cx="4572000" cy="1371599"/>
          </a:xfrm>
        </p:spPr>
        <p:txBody>
          <a:bodyPr>
            <a:normAutofit/>
          </a:bodyPr>
          <a:lstStyle>
            <a:lvl1pPr>
              <a:defRPr sz="4200">
                <a:solidFill>
                  <a:schemeClr val="bg1"/>
                </a:solidFill>
              </a:defRPr>
            </a:lvl1pPr>
          </a:lstStyle>
          <a:p>
            <a:r>
              <a:rPr lang="nl-NL"/>
              <a:t>Image-led cover title</a:t>
            </a:r>
          </a:p>
        </p:txBody>
      </p:sp>
      <p:sp>
        <p:nvSpPr>
          <p:cNvPr id="10" name="Text Placeholder 16">
            <a:extLst>
              <a:ext uri="{FF2B5EF4-FFF2-40B4-BE49-F238E27FC236}">
                <a16:creationId xmlns:a16="http://schemas.microsoft.com/office/drawing/2014/main" id="{48109ABF-016F-4E47-9261-744ED08100E4}"/>
              </a:ext>
            </a:extLst>
          </p:cNvPr>
          <p:cNvSpPr>
            <a:spLocks noGrp="1"/>
          </p:cNvSpPr>
          <p:nvPr>
            <p:ph type="body" sz="quarter" idx="13" hasCustomPrompt="1"/>
          </p:nvPr>
        </p:nvSpPr>
        <p:spPr>
          <a:xfrm>
            <a:off x="457200" y="4814455"/>
            <a:ext cx="4572000" cy="228600"/>
          </a:xfrm>
          <a:prstGeom prst="rect">
            <a:avLst/>
          </a:prstGeom>
        </p:spPr>
        <p:txBody>
          <a:bodyPr lIns="0" tIns="0" rIns="0" bIns="0"/>
          <a:lstStyle>
            <a:lvl1pPr>
              <a:spcBef>
                <a:spcPts val="600"/>
              </a:spcBef>
              <a:spcAft>
                <a:spcPts val="1200"/>
              </a:spcAft>
              <a:defRPr sz="2100" b="1">
                <a:solidFill>
                  <a:schemeClr val="accent1"/>
                </a:solidFill>
              </a:defRPr>
            </a:lvl1pPr>
          </a:lstStyle>
          <a:p>
            <a:pPr lvl="0"/>
            <a:r>
              <a:rPr lang="nl-NL"/>
              <a:t>Presentation Subtitle </a:t>
            </a:r>
          </a:p>
        </p:txBody>
      </p:sp>
      <p:sp>
        <p:nvSpPr>
          <p:cNvPr id="11" name="Text Placeholder 16">
            <a:extLst>
              <a:ext uri="{FF2B5EF4-FFF2-40B4-BE49-F238E27FC236}">
                <a16:creationId xmlns:a16="http://schemas.microsoft.com/office/drawing/2014/main" id="{A670293C-AB2F-4468-BF52-B377EE380E98}"/>
              </a:ext>
            </a:extLst>
          </p:cNvPr>
          <p:cNvSpPr>
            <a:spLocks noGrp="1"/>
          </p:cNvSpPr>
          <p:nvPr>
            <p:ph type="body" sz="quarter" idx="14" hasCustomPrompt="1"/>
          </p:nvPr>
        </p:nvSpPr>
        <p:spPr>
          <a:xfrm>
            <a:off x="457200" y="5257800"/>
            <a:ext cx="4572000" cy="228600"/>
          </a:xfrm>
          <a:prstGeom prst="rect">
            <a:avLst/>
          </a:prstGeom>
        </p:spPr>
        <p:txBody>
          <a:bodyPr lIns="0" tIns="0" rIns="0" bIns="0"/>
          <a:lstStyle>
            <a:lvl1pPr>
              <a:spcBef>
                <a:spcPts val="600"/>
              </a:spcBef>
              <a:spcAft>
                <a:spcPts val="1200"/>
              </a:spcAft>
              <a:defRPr sz="1600" b="0">
                <a:solidFill>
                  <a:schemeClr val="bg1"/>
                </a:solidFill>
              </a:defRPr>
            </a:lvl1pPr>
          </a:lstStyle>
          <a:p>
            <a:pPr lvl="0"/>
            <a:r>
              <a:rPr lang="nl-NL"/>
              <a:t>Date</a:t>
            </a:r>
          </a:p>
        </p:txBody>
      </p:sp>
      <p:pic>
        <p:nvPicPr>
          <p:cNvPr id="18" name="Picture 17" descr="&#10;">
            <a:extLst>
              <a:ext uri="{FF2B5EF4-FFF2-40B4-BE49-F238E27FC236}">
                <a16:creationId xmlns:a16="http://schemas.microsoft.com/office/drawing/2014/main" id="{EED6591A-F311-4C34-A0A2-B699B96C02BA}"/>
              </a:ext>
            </a:extLst>
          </p:cNvPr>
          <p:cNvPicPr>
            <a:picLocks noChangeAspect="1"/>
          </p:cNvPicPr>
          <p:nvPr userDrawn="1"/>
        </p:nvPicPr>
        <p:blipFill>
          <a:blip r:embed="rId2"/>
          <a:stretch>
            <a:fillRect/>
          </a:stretch>
        </p:blipFill>
        <p:spPr>
          <a:xfrm>
            <a:off x="10236200" y="457201"/>
            <a:ext cx="1496045" cy="228600"/>
          </a:xfrm>
          <a:prstGeom prst="rect">
            <a:avLst/>
          </a:prstGeom>
        </p:spPr>
      </p:pic>
      <p:sp>
        <p:nvSpPr>
          <p:cNvPr id="8" name="Picture Placeholder 3">
            <a:extLst>
              <a:ext uri="{FF2B5EF4-FFF2-40B4-BE49-F238E27FC236}">
                <a16:creationId xmlns:a16="http://schemas.microsoft.com/office/drawing/2014/main" id="{7D5A90F7-5FDF-EA45-B744-518116FA8147}"/>
              </a:ext>
            </a:extLst>
          </p:cNvPr>
          <p:cNvSpPr>
            <a:spLocks noGrp="1"/>
          </p:cNvSpPr>
          <p:nvPr>
            <p:ph type="pic" sz="quarter" idx="15" hasCustomPrompt="1"/>
          </p:nvPr>
        </p:nvSpPr>
        <p:spPr>
          <a:xfrm>
            <a:off x="0" y="0"/>
            <a:ext cx="12192000" cy="6858000"/>
          </a:xfrm>
          <a:prstGeom prst="rect">
            <a:avLst/>
          </a:prstGeom>
        </p:spPr>
        <p:txBody>
          <a:bodyPr anchor="b"/>
          <a:lstStyle>
            <a:lvl1pPr algn="r">
              <a:defRPr sz="1200">
                <a:solidFill>
                  <a:schemeClr val="tx2"/>
                </a:solidFill>
              </a:defRPr>
            </a:lvl1pPr>
          </a:lstStyle>
          <a:p>
            <a:r>
              <a:rPr lang="nl-NL"/>
              <a:t>Click on the icon  to insert an image &gt; Right Click &gt; Send to Back</a:t>
            </a:r>
          </a:p>
        </p:txBody>
      </p:sp>
    </p:spTree>
    <p:extLst>
      <p:ext uri="{BB962C8B-B14F-4D97-AF65-F5344CB8AC3E}">
        <p14:creationId xmlns:p14="http://schemas.microsoft.com/office/powerpoint/2010/main" val="1138197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 Image-led SAMPL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8C3BF2C-72FA-4B1D-BCF0-EFC2A446BF1E}"/>
              </a:ext>
            </a:extLst>
          </p:cNvPr>
          <p:cNvPicPr>
            <a:picLocks noChangeAspect="1"/>
          </p:cNvPicPr>
          <p:nvPr userDrawn="1"/>
        </p:nvPicPr>
        <p:blipFill>
          <a:blip r:embed="rId2"/>
          <a:srcRect/>
          <a:stretch/>
        </p:blipFill>
        <p:spPr>
          <a:xfrm>
            <a:off x="0" y="0"/>
            <a:ext cx="12192000" cy="6858000"/>
          </a:xfrm>
          <a:prstGeom prst="rect">
            <a:avLst/>
          </a:prstGeom>
        </p:spPr>
      </p:pic>
      <p:sp>
        <p:nvSpPr>
          <p:cNvPr id="16" name="Rectangle 15">
            <a:extLst>
              <a:ext uri="{FF2B5EF4-FFF2-40B4-BE49-F238E27FC236}">
                <a16:creationId xmlns:a16="http://schemas.microsoft.com/office/drawing/2014/main" id="{09274F1A-9C10-417E-9AEE-4F143E201AEC}"/>
              </a:ext>
            </a:extLst>
          </p:cNvPr>
          <p:cNvSpPr/>
          <p:nvPr userDrawn="1"/>
        </p:nvSpPr>
        <p:spPr>
          <a:xfrm flipH="1">
            <a:off x="0" y="0"/>
            <a:ext cx="10020300" cy="6858000"/>
          </a:xfrm>
          <a:prstGeom prst="rect">
            <a:avLst/>
          </a:prstGeom>
          <a:gradFill>
            <a:gsLst>
              <a:gs pos="0">
                <a:schemeClr val="tx1">
                  <a:alpha val="80000"/>
                </a:schemeClr>
              </a:gs>
              <a:gs pos="100000">
                <a:schemeClr val="tx1">
                  <a:alpha val="0"/>
                </a:schemeClr>
              </a:gs>
            </a:gsLst>
            <a:lin ang="10800000" scaled="0"/>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C8EA2F65-C185-447C-ACCA-99B8A1EB9242}"/>
              </a:ext>
            </a:extLst>
          </p:cNvPr>
          <p:cNvSpPr>
            <a:spLocks noGrp="1"/>
          </p:cNvSpPr>
          <p:nvPr>
            <p:ph type="title" hasCustomPrompt="1"/>
          </p:nvPr>
        </p:nvSpPr>
        <p:spPr>
          <a:xfrm>
            <a:off x="457200" y="2971801"/>
            <a:ext cx="4572000" cy="1371599"/>
          </a:xfrm>
        </p:spPr>
        <p:txBody>
          <a:bodyPr>
            <a:normAutofit/>
          </a:bodyPr>
          <a:lstStyle>
            <a:lvl1pPr>
              <a:defRPr sz="4200">
                <a:solidFill>
                  <a:schemeClr val="bg1"/>
                </a:solidFill>
              </a:defRPr>
            </a:lvl1pPr>
          </a:lstStyle>
          <a:p>
            <a:r>
              <a:rPr lang="nl-NL"/>
              <a:t>Image-led cover title</a:t>
            </a:r>
          </a:p>
        </p:txBody>
      </p:sp>
      <p:sp>
        <p:nvSpPr>
          <p:cNvPr id="10" name="Text Placeholder 16">
            <a:extLst>
              <a:ext uri="{FF2B5EF4-FFF2-40B4-BE49-F238E27FC236}">
                <a16:creationId xmlns:a16="http://schemas.microsoft.com/office/drawing/2014/main" id="{48109ABF-016F-4E47-9261-744ED08100E4}"/>
              </a:ext>
            </a:extLst>
          </p:cNvPr>
          <p:cNvSpPr>
            <a:spLocks noGrp="1"/>
          </p:cNvSpPr>
          <p:nvPr>
            <p:ph type="body" sz="quarter" idx="13" hasCustomPrompt="1"/>
          </p:nvPr>
        </p:nvSpPr>
        <p:spPr>
          <a:xfrm>
            <a:off x="457200" y="4814455"/>
            <a:ext cx="4572000" cy="228600"/>
          </a:xfrm>
          <a:prstGeom prst="rect">
            <a:avLst/>
          </a:prstGeom>
        </p:spPr>
        <p:txBody>
          <a:bodyPr lIns="0" tIns="0" rIns="0" bIns="0"/>
          <a:lstStyle>
            <a:lvl1pPr>
              <a:spcBef>
                <a:spcPts val="600"/>
              </a:spcBef>
              <a:spcAft>
                <a:spcPts val="1200"/>
              </a:spcAft>
              <a:defRPr sz="2100" b="1">
                <a:solidFill>
                  <a:schemeClr val="accent1"/>
                </a:solidFill>
              </a:defRPr>
            </a:lvl1pPr>
          </a:lstStyle>
          <a:p>
            <a:pPr lvl="0"/>
            <a:r>
              <a:rPr lang="nl-NL"/>
              <a:t>Presentation Subtitle </a:t>
            </a:r>
          </a:p>
        </p:txBody>
      </p:sp>
      <p:sp>
        <p:nvSpPr>
          <p:cNvPr id="11" name="Text Placeholder 16">
            <a:extLst>
              <a:ext uri="{FF2B5EF4-FFF2-40B4-BE49-F238E27FC236}">
                <a16:creationId xmlns:a16="http://schemas.microsoft.com/office/drawing/2014/main" id="{A670293C-AB2F-4468-BF52-B377EE380E98}"/>
              </a:ext>
            </a:extLst>
          </p:cNvPr>
          <p:cNvSpPr>
            <a:spLocks noGrp="1"/>
          </p:cNvSpPr>
          <p:nvPr>
            <p:ph type="body" sz="quarter" idx="14" hasCustomPrompt="1"/>
          </p:nvPr>
        </p:nvSpPr>
        <p:spPr>
          <a:xfrm>
            <a:off x="457200" y="5257800"/>
            <a:ext cx="4572000" cy="228600"/>
          </a:xfrm>
          <a:prstGeom prst="rect">
            <a:avLst/>
          </a:prstGeom>
        </p:spPr>
        <p:txBody>
          <a:bodyPr lIns="0" tIns="0" rIns="0" bIns="0"/>
          <a:lstStyle>
            <a:lvl1pPr>
              <a:spcBef>
                <a:spcPts val="600"/>
              </a:spcBef>
              <a:spcAft>
                <a:spcPts val="1200"/>
              </a:spcAft>
              <a:defRPr sz="1600" b="0">
                <a:solidFill>
                  <a:schemeClr val="bg1"/>
                </a:solidFill>
              </a:defRPr>
            </a:lvl1pPr>
          </a:lstStyle>
          <a:p>
            <a:pPr lvl="0"/>
            <a:r>
              <a:rPr lang="nl-NL"/>
              <a:t>Date</a:t>
            </a:r>
          </a:p>
        </p:txBody>
      </p:sp>
      <p:pic>
        <p:nvPicPr>
          <p:cNvPr id="18" name="Picture 17" descr="&#10;">
            <a:extLst>
              <a:ext uri="{FF2B5EF4-FFF2-40B4-BE49-F238E27FC236}">
                <a16:creationId xmlns:a16="http://schemas.microsoft.com/office/drawing/2014/main" id="{EED6591A-F311-4C34-A0A2-B699B96C02BA}"/>
              </a:ext>
            </a:extLst>
          </p:cNvPr>
          <p:cNvPicPr>
            <a:picLocks noChangeAspect="1"/>
          </p:cNvPicPr>
          <p:nvPr userDrawn="1"/>
        </p:nvPicPr>
        <p:blipFill>
          <a:blip r:embed="rId3"/>
          <a:stretch>
            <a:fillRect/>
          </a:stretch>
        </p:blipFill>
        <p:spPr>
          <a:xfrm>
            <a:off x="10236200" y="457201"/>
            <a:ext cx="1496045" cy="228600"/>
          </a:xfrm>
          <a:prstGeom prst="rect">
            <a:avLst/>
          </a:prstGeom>
        </p:spPr>
      </p:pic>
    </p:spTree>
    <p:extLst>
      <p:ext uri="{BB962C8B-B14F-4D97-AF65-F5344CB8AC3E}">
        <p14:creationId xmlns:p14="http://schemas.microsoft.com/office/powerpoint/2010/main" val="31376565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Placeholder 14">
            <a:extLst>
              <a:ext uri="{FF2B5EF4-FFF2-40B4-BE49-F238E27FC236}">
                <a16:creationId xmlns:a16="http://schemas.microsoft.com/office/drawing/2014/main" id="{0A61E0FB-E446-42A1-AA26-CD4AB9F0BDCF}"/>
              </a:ext>
            </a:extLst>
          </p:cNvPr>
          <p:cNvSpPr>
            <a:spLocks noGrp="1"/>
          </p:cNvSpPr>
          <p:nvPr>
            <p:ph type="title"/>
          </p:nvPr>
        </p:nvSpPr>
        <p:spPr>
          <a:xfrm>
            <a:off x="457200" y="914400"/>
            <a:ext cx="11277600" cy="685799"/>
          </a:xfrm>
          <a:prstGeom prst="rect">
            <a:avLst/>
          </a:prstGeom>
        </p:spPr>
        <p:txBody>
          <a:bodyPr vert="horz" lIns="0" tIns="0" rIns="0" bIns="0" rtlCol="0" anchor="t">
            <a:normAutofit/>
          </a:bodyPr>
          <a:lstStyle/>
          <a:p>
            <a:r>
              <a:rPr lang="nl-NL"/>
              <a:t>Click to edit Master title style</a:t>
            </a:r>
          </a:p>
        </p:txBody>
      </p:sp>
      <p:sp>
        <p:nvSpPr>
          <p:cNvPr id="21" name="Date Placeholder 20">
            <a:extLst>
              <a:ext uri="{FF2B5EF4-FFF2-40B4-BE49-F238E27FC236}">
                <a16:creationId xmlns:a16="http://schemas.microsoft.com/office/drawing/2014/main" id="{2A818B3F-FA70-4642-BBE6-C9C0A3EEFACD}"/>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nl-NL" smtClean="0"/>
              <a:t>9/5/23</a:t>
            </a:fld>
            <a:endParaRPr lang="nl-NL"/>
          </a:p>
        </p:txBody>
      </p:sp>
      <p:sp>
        <p:nvSpPr>
          <p:cNvPr id="22" name="Footer Placeholder 21">
            <a:extLst>
              <a:ext uri="{FF2B5EF4-FFF2-40B4-BE49-F238E27FC236}">
                <a16:creationId xmlns:a16="http://schemas.microsoft.com/office/drawing/2014/main" id="{DFE304CC-95B9-4477-A957-A1369847F0D4}"/>
              </a:ext>
            </a:extLst>
          </p:cNvPr>
          <p:cNvSpPr>
            <a:spLocks noGrp="1"/>
          </p:cNvSpPr>
          <p:nvPr>
            <p:ph type="ftr" sz="quarter" idx="3"/>
          </p:nvPr>
        </p:nvSpPr>
        <p:spPr>
          <a:xfrm>
            <a:off x="457200" y="6446837"/>
            <a:ext cx="1676400" cy="365125"/>
          </a:xfrm>
          <a:prstGeom prst="rect">
            <a:avLst/>
          </a:prstGeom>
        </p:spPr>
        <p:txBody>
          <a:bodyPr vert="horz" lIns="0" tIns="0" rIns="0" bIns="0" rtlCol="0" anchor="ctr"/>
          <a:lstStyle>
            <a:lvl1pPr algn="l">
              <a:defRPr sz="900">
                <a:solidFill>
                  <a:schemeClr val="bg2"/>
                </a:solidFill>
              </a:defRPr>
            </a:lvl1pPr>
          </a:lstStyle>
          <a:p>
            <a:r>
              <a:rPr lang="nl-NL"/>
              <a:t>© Arcadis 2022</a:t>
            </a:r>
          </a:p>
        </p:txBody>
      </p:sp>
      <p:sp>
        <p:nvSpPr>
          <p:cNvPr id="23" name="Slide Number Placeholder 22">
            <a:extLst>
              <a:ext uri="{FF2B5EF4-FFF2-40B4-BE49-F238E27FC236}">
                <a16:creationId xmlns:a16="http://schemas.microsoft.com/office/drawing/2014/main" id="{FEC9380A-59AF-457B-814C-C3E6CB9A62D6}"/>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nl-NL" smtClean="0"/>
              <a:pPr/>
              <a:t>‹nr.›</a:t>
            </a:fld>
            <a:endParaRPr lang="nl-NL"/>
          </a:p>
        </p:txBody>
      </p:sp>
    </p:spTree>
    <p:extLst>
      <p:ext uri="{BB962C8B-B14F-4D97-AF65-F5344CB8AC3E}">
        <p14:creationId xmlns:p14="http://schemas.microsoft.com/office/powerpoint/2010/main" val="18544643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9" r:id="rId3"/>
    <p:sldLayoutId id="2147483760" r:id="rId4"/>
    <p:sldLayoutId id="2147483773" r:id="rId5"/>
    <p:sldLayoutId id="2147483774" r:id="rId6"/>
    <p:sldLayoutId id="2147483764" r:id="rId7"/>
    <p:sldLayoutId id="2147483819" r:id="rId8"/>
    <p:sldLayoutId id="2147483818" r:id="rId9"/>
    <p:sldLayoutId id="2147483768" r:id="rId10"/>
    <p:sldLayoutId id="2147483749" r:id="rId11"/>
    <p:sldLayoutId id="2147483792" r:id="rId12"/>
    <p:sldLayoutId id="2147483761" r:id="rId13"/>
    <p:sldLayoutId id="2147483762" r:id="rId14"/>
    <p:sldLayoutId id="2147483763" r:id="rId15"/>
    <p:sldLayoutId id="2147483755" r:id="rId16"/>
    <p:sldLayoutId id="2147483757" r:id="rId17"/>
    <p:sldLayoutId id="2147483758" r:id="rId18"/>
    <p:sldLayoutId id="2147483770" r:id="rId19"/>
    <p:sldLayoutId id="2147483771" r:id="rId20"/>
    <p:sldLayoutId id="2147483772" r:id="rId21"/>
    <p:sldLayoutId id="2147483777" r:id="rId22"/>
    <p:sldLayoutId id="2147483809" r:id="rId23"/>
    <p:sldLayoutId id="2147483744" r:id="rId24"/>
    <p:sldLayoutId id="2147483808" r:id="rId25"/>
    <p:sldLayoutId id="2147483778" r:id="rId26"/>
    <p:sldLayoutId id="2147483782" r:id="rId27"/>
    <p:sldLayoutId id="2147483779" r:id="rId28"/>
    <p:sldLayoutId id="2147483781" r:id="rId29"/>
    <p:sldLayoutId id="2147483783" r:id="rId30"/>
    <p:sldLayoutId id="2147483784" r:id="rId31"/>
    <p:sldLayoutId id="2147483785" r:id="rId32"/>
    <p:sldLayoutId id="2147483823" r:id="rId33"/>
    <p:sldLayoutId id="2147483825" r:id="rId34"/>
    <p:sldLayoutId id="2147483795" r:id="rId35"/>
    <p:sldLayoutId id="2147483821" r:id="rId36"/>
    <p:sldLayoutId id="2147483816" r:id="rId37"/>
    <p:sldLayoutId id="2147483822" r:id="rId38"/>
    <p:sldLayoutId id="2147483787" r:id="rId39"/>
    <p:sldLayoutId id="2147483789" r:id="rId40"/>
    <p:sldLayoutId id="2147483780" r:id="rId41"/>
    <p:sldLayoutId id="2147483794" r:id="rId42"/>
    <p:sldLayoutId id="2147483788" r:id="rId43"/>
    <p:sldLayoutId id="2147483796" r:id="rId44"/>
    <p:sldLayoutId id="2147483793" r:id="rId45"/>
    <p:sldLayoutId id="2147483813" r:id="rId46"/>
    <p:sldLayoutId id="2147483814" r:id="rId47"/>
    <p:sldLayoutId id="2147483815" r:id="rId48"/>
    <p:sldLayoutId id="2147483797" r:id="rId49"/>
    <p:sldLayoutId id="2147483811" r:id="rId50"/>
    <p:sldLayoutId id="2147483812" r:id="rId51"/>
    <p:sldLayoutId id="2147483810" r:id="rId52"/>
    <p:sldLayoutId id="2147483805" r:id="rId53"/>
    <p:sldLayoutId id="2147483804" r:id="rId54"/>
    <p:sldLayoutId id="2147483807" r:id="rId55"/>
    <p:sldLayoutId id="2147483806" r:id="rId56"/>
    <p:sldLayoutId id="2147483817" r:id="rId57"/>
    <p:sldLayoutId id="2147483799" r:id="rId58"/>
    <p:sldLayoutId id="2147483800" r:id="rId59"/>
    <p:sldLayoutId id="2147483801" r:id="rId60"/>
    <p:sldLayoutId id="2147483798" r:id="rId61"/>
    <p:sldLayoutId id="2147483803" r:id="rId62"/>
    <p:sldLayoutId id="2147483820" r:id="rId63"/>
  </p:sldLayoutIdLst>
  <p:hf hdr="0"/>
  <p:txStyles>
    <p:titleStyle>
      <a:lvl1pPr algn="l" defTabSz="986912"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p:bodyStyle>
    <p:otherStyle>
      <a:defPPr>
        <a:defRPr lang="en-US"/>
      </a:defPPr>
      <a:lvl1pPr marL="0" algn="l" defTabSz="986912" rtl="0" eaLnBrk="1" latinLnBrk="0" hangingPunct="1">
        <a:defRPr sz="1943" kern="1200">
          <a:solidFill>
            <a:schemeClr val="tx1"/>
          </a:solidFill>
          <a:latin typeface="+mn-lt"/>
          <a:ea typeface="+mn-ea"/>
          <a:cs typeface="+mn-cs"/>
        </a:defRPr>
      </a:lvl1pPr>
      <a:lvl2pPr marL="493456" algn="l" defTabSz="986912" rtl="0" eaLnBrk="1" latinLnBrk="0" hangingPunct="1">
        <a:defRPr sz="1943" kern="1200">
          <a:solidFill>
            <a:schemeClr val="tx1"/>
          </a:solidFill>
          <a:latin typeface="+mn-lt"/>
          <a:ea typeface="+mn-ea"/>
          <a:cs typeface="+mn-cs"/>
        </a:defRPr>
      </a:lvl2pPr>
      <a:lvl3pPr marL="986912" algn="l" defTabSz="986912" rtl="0" eaLnBrk="1" latinLnBrk="0" hangingPunct="1">
        <a:defRPr sz="1943" kern="1200">
          <a:solidFill>
            <a:schemeClr val="tx1"/>
          </a:solidFill>
          <a:latin typeface="+mn-lt"/>
          <a:ea typeface="+mn-ea"/>
          <a:cs typeface="+mn-cs"/>
        </a:defRPr>
      </a:lvl3pPr>
      <a:lvl4pPr marL="1480368" algn="l" defTabSz="986912" rtl="0" eaLnBrk="1" latinLnBrk="0" hangingPunct="1">
        <a:defRPr sz="1943" kern="1200">
          <a:solidFill>
            <a:schemeClr val="tx1"/>
          </a:solidFill>
          <a:latin typeface="+mn-lt"/>
          <a:ea typeface="+mn-ea"/>
          <a:cs typeface="+mn-cs"/>
        </a:defRPr>
      </a:lvl4pPr>
      <a:lvl5pPr marL="1973824" algn="l" defTabSz="986912" rtl="0" eaLnBrk="1" latinLnBrk="0" hangingPunct="1">
        <a:defRPr sz="1943" kern="1200">
          <a:solidFill>
            <a:schemeClr val="tx1"/>
          </a:solidFill>
          <a:latin typeface="+mn-lt"/>
          <a:ea typeface="+mn-ea"/>
          <a:cs typeface="+mn-cs"/>
        </a:defRPr>
      </a:lvl5pPr>
      <a:lvl6pPr marL="2467280" algn="l" defTabSz="986912" rtl="0" eaLnBrk="1" latinLnBrk="0" hangingPunct="1">
        <a:defRPr sz="1943" kern="1200">
          <a:solidFill>
            <a:schemeClr val="tx1"/>
          </a:solidFill>
          <a:latin typeface="+mn-lt"/>
          <a:ea typeface="+mn-ea"/>
          <a:cs typeface="+mn-cs"/>
        </a:defRPr>
      </a:lvl6pPr>
      <a:lvl7pPr marL="2960736" algn="l" defTabSz="986912" rtl="0" eaLnBrk="1" latinLnBrk="0" hangingPunct="1">
        <a:defRPr sz="1943" kern="1200">
          <a:solidFill>
            <a:schemeClr val="tx1"/>
          </a:solidFill>
          <a:latin typeface="+mn-lt"/>
          <a:ea typeface="+mn-ea"/>
          <a:cs typeface="+mn-cs"/>
        </a:defRPr>
      </a:lvl7pPr>
      <a:lvl8pPr marL="3454192" algn="l" defTabSz="986912" rtl="0" eaLnBrk="1" latinLnBrk="0" hangingPunct="1">
        <a:defRPr sz="1943" kern="1200">
          <a:solidFill>
            <a:schemeClr val="tx1"/>
          </a:solidFill>
          <a:latin typeface="+mn-lt"/>
          <a:ea typeface="+mn-ea"/>
          <a:cs typeface="+mn-cs"/>
        </a:defRPr>
      </a:lvl8pPr>
      <a:lvl9pPr marL="3947648" algn="l" defTabSz="986912" rtl="0" eaLnBrk="1" latinLnBrk="0" hangingPunct="1">
        <a:defRPr sz="1943" kern="1200">
          <a:solidFill>
            <a:schemeClr val="tx1"/>
          </a:solidFill>
          <a:latin typeface="+mn-lt"/>
          <a:ea typeface="+mn-ea"/>
          <a:cs typeface="+mn-cs"/>
        </a:defRPr>
      </a:lvl9pPr>
    </p:otherStyle>
  </p:txStyles>
  <p:extLst>
    <p:ext uri="{27BBF7A9-308A-43DC-89C8-2F10F3537804}">
      <p15:sldGuideLst xmlns:p15="http://schemas.microsoft.com/office/powerpoint/2012/main">
        <p15:guide id="18" orient="horz" pos="288" userDrawn="1">
          <p15:clr>
            <a:srgbClr val="F26B43"/>
          </p15:clr>
        </p15:guide>
        <p15:guide id="19" pos="288" userDrawn="1">
          <p15:clr>
            <a:srgbClr val="F26B43"/>
          </p15:clr>
        </p15:guide>
        <p15:guide id="20" orient="horz" pos="576" userDrawn="1">
          <p15:clr>
            <a:srgbClr val="F26B43"/>
          </p15:clr>
        </p15:guide>
        <p15:guide id="21" orient="horz" pos="4032" userDrawn="1">
          <p15:clr>
            <a:srgbClr val="F26B43"/>
          </p15:clr>
        </p15:guide>
        <p15:guide id="23" orient="horz" pos="432" userDrawn="1">
          <p15:clr>
            <a:srgbClr val="5ACBF0"/>
          </p15:clr>
        </p15:guide>
        <p15:guide id="24" orient="horz" pos="720" userDrawn="1">
          <p15:clr>
            <a:srgbClr val="5ACBF0"/>
          </p15:clr>
        </p15:guide>
        <p15:guide id="25" orient="horz" pos="864" userDrawn="1">
          <p15:clr>
            <a:srgbClr val="5ACBF0"/>
          </p15:clr>
        </p15:guide>
        <p15:guide id="26" orient="horz" pos="1008" userDrawn="1">
          <p15:clr>
            <a:srgbClr val="5ACBF0"/>
          </p15:clr>
        </p15:guide>
        <p15:guide id="27" orient="horz" pos="1152" userDrawn="1">
          <p15:clr>
            <a:srgbClr val="5ACBF0"/>
          </p15:clr>
        </p15:guide>
        <p15:guide id="28" orient="horz" pos="1296" userDrawn="1">
          <p15:clr>
            <a:srgbClr val="5ACBF0"/>
          </p15:clr>
        </p15:guide>
        <p15:guide id="30" orient="horz" pos="1584" userDrawn="1">
          <p15:clr>
            <a:srgbClr val="5ACBF0"/>
          </p15:clr>
        </p15:guide>
        <p15:guide id="31" orient="horz" pos="1728" userDrawn="1">
          <p15:clr>
            <a:srgbClr val="5ACBF0"/>
          </p15:clr>
        </p15:guide>
        <p15:guide id="32" orient="horz" pos="1872" userDrawn="1">
          <p15:clr>
            <a:srgbClr val="5ACBF0"/>
          </p15:clr>
        </p15:guide>
        <p15:guide id="33" orient="horz" pos="2016" userDrawn="1">
          <p15:clr>
            <a:srgbClr val="5ACBF0"/>
          </p15:clr>
        </p15:guide>
        <p15:guide id="34" orient="horz" pos="2160" userDrawn="1">
          <p15:clr>
            <a:srgbClr val="5ACBF0"/>
          </p15:clr>
        </p15:guide>
        <p15:guide id="35" orient="horz" pos="2304" userDrawn="1">
          <p15:clr>
            <a:srgbClr val="5ACBF0"/>
          </p15:clr>
        </p15:guide>
        <p15:guide id="36" orient="horz" pos="2448" userDrawn="1">
          <p15:clr>
            <a:srgbClr val="5ACBF0"/>
          </p15:clr>
        </p15:guide>
        <p15:guide id="37" orient="horz" pos="2592" userDrawn="1">
          <p15:clr>
            <a:srgbClr val="5ACBF0"/>
          </p15:clr>
        </p15:guide>
        <p15:guide id="38" orient="horz" pos="2736" userDrawn="1">
          <p15:clr>
            <a:srgbClr val="5ACBF0"/>
          </p15:clr>
        </p15:guide>
        <p15:guide id="39" orient="horz" pos="2880" userDrawn="1">
          <p15:clr>
            <a:srgbClr val="5ACBF0"/>
          </p15:clr>
        </p15:guide>
        <p15:guide id="40" orient="horz" pos="3024" userDrawn="1">
          <p15:clr>
            <a:srgbClr val="5ACBF0"/>
          </p15:clr>
        </p15:guide>
        <p15:guide id="41" orient="horz" pos="3168" userDrawn="1">
          <p15:clr>
            <a:srgbClr val="5ACBF0"/>
          </p15:clr>
        </p15:guide>
        <p15:guide id="42" orient="horz" pos="3312" userDrawn="1">
          <p15:clr>
            <a:srgbClr val="5ACBF0"/>
          </p15:clr>
        </p15:guide>
        <p15:guide id="43" orient="horz" pos="3456" userDrawn="1">
          <p15:clr>
            <a:srgbClr val="5ACBF0"/>
          </p15:clr>
        </p15:guide>
        <p15:guide id="44" orient="horz" pos="3600" userDrawn="1">
          <p15:clr>
            <a:srgbClr val="5ACBF0"/>
          </p15:clr>
        </p15:guide>
        <p15:guide id="45" orient="horz" pos="3744" userDrawn="1">
          <p15:clr>
            <a:srgbClr val="5ACBF0"/>
          </p15:clr>
        </p15:guide>
        <p15:guide id="46" orient="horz" pos="3888" userDrawn="1">
          <p15:clr>
            <a:srgbClr val="5ACBF0"/>
          </p15:clr>
        </p15:guide>
        <p15:guide id="47" orient="horz" pos="4176" userDrawn="1">
          <p15:clr>
            <a:srgbClr val="5ACBF0"/>
          </p15:clr>
        </p15:guide>
        <p15:guide id="48" pos="744" userDrawn="1">
          <p15:clr>
            <a:srgbClr val="C35EA4"/>
          </p15:clr>
        </p15:guide>
        <p15:guide id="49" pos="888" userDrawn="1">
          <p15:clr>
            <a:srgbClr val="C35EA4"/>
          </p15:clr>
        </p15:guide>
        <p15:guide id="50" pos="1344" userDrawn="1">
          <p15:clr>
            <a:srgbClr val="C35EA4"/>
          </p15:clr>
        </p15:guide>
        <p15:guide id="51" pos="1488" userDrawn="1">
          <p15:clr>
            <a:srgbClr val="C35EA4"/>
          </p15:clr>
        </p15:guide>
        <p15:guide id="52" pos="1944" userDrawn="1">
          <p15:clr>
            <a:srgbClr val="C35EA4"/>
          </p15:clr>
        </p15:guide>
        <p15:guide id="53" pos="2088" userDrawn="1">
          <p15:clr>
            <a:srgbClr val="C35EA4"/>
          </p15:clr>
        </p15:guide>
        <p15:guide id="54" pos="2544" userDrawn="1">
          <p15:clr>
            <a:srgbClr val="C35EA4"/>
          </p15:clr>
        </p15:guide>
        <p15:guide id="55" pos="2688" userDrawn="1">
          <p15:clr>
            <a:srgbClr val="C35EA4"/>
          </p15:clr>
        </p15:guide>
        <p15:guide id="56" pos="3168" userDrawn="1">
          <p15:clr>
            <a:srgbClr val="C35EA4"/>
          </p15:clr>
        </p15:guide>
        <p15:guide id="57" pos="3312" userDrawn="1">
          <p15:clr>
            <a:srgbClr val="C35EA4"/>
          </p15:clr>
        </p15:guide>
        <p15:guide id="58" pos="3768" userDrawn="1">
          <p15:clr>
            <a:srgbClr val="F26B43"/>
          </p15:clr>
        </p15:guide>
        <p15:guide id="59" pos="3912" userDrawn="1">
          <p15:clr>
            <a:srgbClr val="F26B43"/>
          </p15:clr>
        </p15:guide>
        <p15:guide id="60" pos="4368" userDrawn="1">
          <p15:clr>
            <a:srgbClr val="C35EA4"/>
          </p15:clr>
        </p15:guide>
        <p15:guide id="61" pos="4512" userDrawn="1">
          <p15:clr>
            <a:srgbClr val="C35EA4"/>
          </p15:clr>
        </p15:guide>
        <p15:guide id="62" pos="4968" userDrawn="1">
          <p15:clr>
            <a:srgbClr val="C35EA4"/>
          </p15:clr>
        </p15:guide>
        <p15:guide id="63" pos="5112" userDrawn="1">
          <p15:clr>
            <a:srgbClr val="C35EA4"/>
          </p15:clr>
        </p15:guide>
        <p15:guide id="64" pos="5568" userDrawn="1">
          <p15:clr>
            <a:srgbClr val="C35EA4"/>
          </p15:clr>
        </p15:guide>
        <p15:guide id="65" pos="5712" userDrawn="1">
          <p15:clr>
            <a:srgbClr val="C35EA4"/>
          </p15:clr>
        </p15:guide>
        <p15:guide id="66" pos="6168" userDrawn="1">
          <p15:clr>
            <a:srgbClr val="C35EA4"/>
          </p15:clr>
        </p15:guide>
        <p15:guide id="67" pos="6312" userDrawn="1">
          <p15:clr>
            <a:srgbClr val="C35EA4"/>
          </p15:clr>
        </p15:guide>
        <p15:guide id="68" pos="6792" userDrawn="1">
          <p15:clr>
            <a:srgbClr val="C35EA4"/>
          </p15:clr>
        </p15:guide>
        <p15:guide id="69" pos="6936" userDrawn="1">
          <p15:clr>
            <a:srgbClr val="C35EA4"/>
          </p15:clr>
        </p15:guide>
        <p15:guide id="70" pos="7392" userDrawn="1">
          <p15:clr>
            <a:srgbClr val="F26B43"/>
          </p15:clr>
        </p15:guide>
        <p15:guide id="71" orient="horz" pos="144" userDrawn="1">
          <p15:clr>
            <a:srgbClr val="5ACBF0"/>
          </p15:clr>
        </p15:guide>
        <p15:guide id="72" orient="horz" pos="1434"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12F_962ED27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microsoft.com/office/2018/10/relationships/comments" Target="../comments/modernComment_12E_D2CC990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microsoft.com/office/2018/10/relationships/comments" Target="../comments/modernComment_139_86895D6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32_7D16E43E.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vuil&#10;&#10;Automatisch gegenereerde beschrijving">
            <a:extLst>
              <a:ext uri="{FF2B5EF4-FFF2-40B4-BE49-F238E27FC236}">
                <a16:creationId xmlns:a16="http://schemas.microsoft.com/office/drawing/2014/main" id="{DC631369-CF02-CE22-C395-FF5D7BDA3CCE}"/>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jdelijke aanduiding voor tekst 1">
            <a:extLst>
              <a:ext uri="{FF2B5EF4-FFF2-40B4-BE49-F238E27FC236}">
                <a16:creationId xmlns:a16="http://schemas.microsoft.com/office/drawing/2014/main" id="{3D587775-856A-9797-0A66-3D76C0B06241}"/>
              </a:ext>
            </a:extLst>
          </p:cNvPr>
          <p:cNvSpPr>
            <a:spLocks noGrp="1"/>
          </p:cNvSpPr>
          <p:nvPr>
            <p:ph type="body" sz="quarter" idx="10"/>
          </p:nvPr>
        </p:nvSpPr>
        <p:spPr/>
        <p:txBody>
          <a:bodyPr/>
          <a:lstStyle/>
          <a:p>
            <a:r>
              <a:rPr lang="nl-NL">
                <a:solidFill>
                  <a:schemeClr val="bg1"/>
                </a:solidFill>
              </a:rPr>
              <a:t>Workshop </a:t>
            </a:r>
            <a:r>
              <a:rPr lang="nl-NL" err="1">
                <a:solidFill>
                  <a:schemeClr val="bg1"/>
                </a:solidFill>
              </a:rPr>
              <a:t>ongedraineerd</a:t>
            </a:r>
            <a:r>
              <a:rPr lang="nl-NL">
                <a:solidFill>
                  <a:schemeClr val="bg1"/>
                </a:solidFill>
              </a:rPr>
              <a:t> rekenen regionale keringen</a:t>
            </a:r>
          </a:p>
        </p:txBody>
      </p:sp>
      <p:sp>
        <p:nvSpPr>
          <p:cNvPr id="3" name="Tijdelijke aanduiding voor tekst 2">
            <a:extLst>
              <a:ext uri="{FF2B5EF4-FFF2-40B4-BE49-F238E27FC236}">
                <a16:creationId xmlns:a16="http://schemas.microsoft.com/office/drawing/2014/main" id="{88F90A58-D5D9-22D4-790C-EAC1506CA32D}"/>
              </a:ext>
            </a:extLst>
          </p:cNvPr>
          <p:cNvSpPr>
            <a:spLocks noGrp="1"/>
          </p:cNvSpPr>
          <p:nvPr>
            <p:ph type="body" sz="quarter" idx="12"/>
          </p:nvPr>
        </p:nvSpPr>
        <p:spPr/>
        <p:txBody>
          <a:bodyPr/>
          <a:lstStyle/>
          <a:p>
            <a:r>
              <a:rPr lang="nl-NL" sz="2400">
                <a:solidFill>
                  <a:schemeClr val="bg1"/>
                </a:solidFill>
              </a:rPr>
              <a:t>Workshop 5: 14:30 – 15:15</a:t>
            </a:r>
          </a:p>
        </p:txBody>
      </p:sp>
      <p:sp>
        <p:nvSpPr>
          <p:cNvPr id="4" name="Tijdelijke aanduiding voor tekst 3">
            <a:extLst>
              <a:ext uri="{FF2B5EF4-FFF2-40B4-BE49-F238E27FC236}">
                <a16:creationId xmlns:a16="http://schemas.microsoft.com/office/drawing/2014/main" id="{01C0E452-9614-08EB-0488-3EE372623FB2}"/>
              </a:ext>
            </a:extLst>
          </p:cNvPr>
          <p:cNvSpPr>
            <a:spLocks noGrp="1"/>
          </p:cNvSpPr>
          <p:nvPr>
            <p:ph type="body" sz="quarter" idx="13"/>
          </p:nvPr>
        </p:nvSpPr>
        <p:spPr/>
        <p:txBody>
          <a:bodyPr/>
          <a:lstStyle/>
          <a:p>
            <a:r>
              <a:rPr lang="nl-NL" sz="2400">
                <a:solidFill>
                  <a:schemeClr val="bg1"/>
                </a:solidFill>
              </a:rPr>
              <a:t>11 mei 2023</a:t>
            </a:r>
          </a:p>
        </p:txBody>
      </p:sp>
    </p:spTree>
    <p:extLst>
      <p:ext uri="{BB962C8B-B14F-4D97-AF65-F5344CB8AC3E}">
        <p14:creationId xmlns:p14="http://schemas.microsoft.com/office/powerpoint/2010/main" val="3948195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el 2">
            <a:extLst>
              <a:ext uri="{FF2B5EF4-FFF2-40B4-BE49-F238E27FC236}">
                <a16:creationId xmlns:a16="http://schemas.microsoft.com/office/drawing/2014/main" id="{DACC20AD-8954-96B0-8599-833A88C855D9}"/>
              </a:ext>
            </a:extLst>
          </p:cNvPr>
          <p:cNvSpPr txBox="1">
            <a:spLocks/>
          </p:cNvSpPr>
          <p:nvPr/>
        </p:nvSpPr>
        <p:spPr>
          <a:xfrm>
            <a:off x="563417" y="812799"/>
            <a:ext cx="11533333" cy="1196753"/>
          </a:xfrm>
          <a:prstGeom prst="rect">
            <a:avLst/>
          </a:prstGeom>
        </p:spPr>
        <p:txBody>
          <a:bodyPr/>
          <a:lstStyle>
            <a:lvl1pPr algn="l" defTabSz="986912" rtl="0" eaLnBrk="1" latinLnBrk="0" hangingPunct="1">
              <a:lnSpc>
                <a:spcPct val="90000"/>
              </a:lnSpc>
              <a:spcBef>
                <a:spcPct val="0"/>
              </a:spcBef>
              <a:buNone/>
              <a:defRPr sz="2800" b="1" kern="1200">
                <a:solidFill>
                  <a:schemeClr val="accent1"/>
                </a:solidFill>
                <a:latin typeface="+mj-lt"/>
                <a:ea typeface="+mj-ea"/>
                <a:cs typeface="+mj-cs"/>
              </a:defRPr>
            </a:lvl1pPr>
          </a:lstStyle>
          <a:p>
            <a:r>
              <a:rPr lang="nl-NL" dirty="0">
                <a:cs typeface="Arial"/>
              </a:rPr>
              <a:t>Vragen publiek: toetsen van dagelijkse situatie</a:t>
            </a:r>
          </a:p>
        </p:txBody>
      </p:sp>
      <p:sp>
        <p:nvSpPr>
          <p:cNvPr id="37" name="Tijdelijke aanduiding voor voettekst 4">
            <a:extLst>
              <a:ext uri="{FF2B5EF4-FFF2-40B4-BE49-F238E27FC236}">
                <a16:creationId xmlns:a16="http://schemas.microsoft.com/office/drawing/2014/main" id="{534D7DF2-EC88-C795-9249-4E3C7B02F0AC}"/>
              </a:ext>
            </a:extLst>
          </p:cNvPr>
          <p:cNvSpPr txBox="1">
            <a:spLocks/>
          </p:cNvSpPr>
          <p:nvPr/>
        </p:nvSpPr>
        <p:spPr>
          <a:xfrm>
            <a:off x="457199" y="6446837"/>
            <a:ext cx="2406073" cy="365125"/>
          </a:xfrm>
          <a:prstGeom prst="rect">
            <a:avLst/>
          </a:prstGeom>
        </p:spPr>
        <p:txBody>
          <a:bodyPr/>
          <a:lstStyle>
            <a:defPPr>
              <a:defRPr lang="en-US"/>
            </a:defPPr>
            <a:lvl1pPr marL="0" algn="l" defTabSz="451513" rtl="0" eaLnBrk="1" latinLnBrk="0" hangingPunct="1">
              <a:defRPr sz="1778" kern="1200">
                <a:solidFill>
                  <a:schemeClr val="tx1"/>
                </a:solidFill>
                <a:latin typeface="+mn-lt"/>
                <a:ea typeface="+mn-ea"/>
                <a:cs typeface="+mn-cs"/>
              </a:defRPr>
            </a:lvl1pPr>
            <a:lvl2pPr marL="451513" algn="l" defTabSz="451513" rtl="0" eaLnBrk="1" latinLnBrk="0" hangingPunct="1">
              <a:defRPr sz="1778" kern="1200">
                <a:solidFill>
                  <a:schemeClr val="tx1"/>
                </a:solidFill>
                <a:latin typeface="+mn-lt"/>
                <a:ea typeface="+mn-ea"/>
                <a:cs typeface="+mn-cs"/>
              </a:defRPr>
            </a:lvl2pPr>
            <a:lvl3pPr marL="903024" algn="l" defTabSz="451513" rtl="0" eaLnBrk="1" latinLnBrk="0" hangingPunct="1">
              <a:defRPr sz="1778" kern="1200">
                <a:solidFill>
                  <a:schemeClr val="tx1"/>
                </a:solidFill>
                <a:latin typeface="+mn-lt"/>
                <a:ea typeface="+mn-ea"/>
                <a:cs typeface="+mn-cs"/>
              </a:defRPr>
            </a:lvl3pPr>
            <a:lvl4pPr marL="1354537" algn="l" defTabSz="451513" rtl="0" eaLnBrk="1" latinLnBrk="0" hangingPunct="1">
              <a:defRPr sz="1778" kern="1200">
                <a:solidFill>
                  <a:schemeClr val="tx1"/>
                </a:solidFill>
                <a:latin typeface="+mn-lt"/>
                <a:ea typeface="+mn-ea"/>
                <a:cs typeface="+mn-cs"/>
              </a:defRPr>
            </a:lvl4pPr>
            <a:lvl5pPr marL="1806050" algn="l" defTabSz="451513" rtl="0" eaLnBrk="1" latinLnBrk="0" hangingPunct="1">
              <a:defRPr sz="1778" kern="1200">
                <a:solidFill>
                  <a:schemeClr val="tx1"/>
                </a:solidFill>
                <a:latin typeface="+mn-lt"/>
                <a:ea typeface="+mn-ea"/>
                <a:cs typeface="+mn-cs"/>
              </a:defRPr>
            </a:lvl5pPr>
            <a:lvl6pPr marL="2257561" algn="l" defTabSz="451513" rtl="0" eaLnBrk="1" latinLnBrk="0" hangingPunct="1">
              <a:defRPr sz="1778" kern="1200">
                <a:solidFill>
                  <a:schemeClr val="tx1"/>
                </a:solidFill>
                <a:latin typeface="+mn-lt"/>
                <a:ea typeface="+mn-ea"/>
                <a:cs typeface="+mn-cs"/>
              </a:defRPr>
            </a:lvl6pPr>
            <a:lvl7pPr marL="2709074" algn="l" defTabSz="451513" rtl="0" eaLnBrk="1" latinLnBrk="0" hangingPunct="1">
              <a:defRPr sz="1778" kern="1200">
                <a:solidFill>
                  <a:schemeClr val="tx1"/>
                </a:solidFill>
                <a:latin typeface="+mn-lt"/>
                <a:ea typeface="+mn-ea"/>
                <a:cs typeface="+mn-cs"/>
              </a:defRPr>
            </a:lvl7pPr>
            <a:lvl8pPr marL="3160586" algn="l" defTabSz="451513" rtl="0" eaLnBrk="1" latinLnBrk="0" hangingPunct="1">
              <a:defRPr sz="1778" kern="1200">
                <a:solidFill>
                  <a:schemeClr val="tx1"/>
                </a:solidFill>
                <a:latin typeface="+mn-lt"/>
                <a:ea typeface="+mn-ea"/>
                <a:cs typeface="+mn-cs"/>
              </a:defRPr>
            </a:lvl8pPr>
            <a:lvl9pPr marL="3612099" algn="l" defTabSz="451513" rtl="0" eaLnBrk="1" latinLnBrk="0" hangingPunct="1">
              <a:defRPr sz="1778" kern="1200">
                <a:solidFill>
                  <a:schemeClr val="tx1"/>
                </a:solidFill>
                <a:latin typeface="+mn-lt"/>
                <a:ea typeface="+mn-ea"/>
                <a:cs typeface="+mn-cs"/>
              </a:defRPr>
            </a:lvl9pPr>
          </a:lstStyle>
          <a:p>
            <a:r>
              <a:rPr lang="nl-NL"/>
              <a:t>© Arcadis 2023</a:t>
            </a:r>
          </a:p>
        </p:txBody>
      </p:sp>
      <p:sp>
        <p:nvSpPr>
          <p:cNvPr id="38" name="Tijdelijke aanduiding voor dianummer 5">
            <a:extLst>
              <a:ext uri="{FF2B5EF4-FFF2-40B4-BE49-F238E27FC236}">
                <a16:creationId xmlns:a16="http://schemas.microsoft.com/office/drawing/2014/main" id="{9DBF5306-6F4A-2565-7E5B-972F7A63C46B}"/>
              </a:ext>
            </a:extLst>
          </p:cNvPr>
          <p:cNvSpPr txBox="1">
            <a:spLocks/>
          </p:cNvSpPr>
          <p:nvPr/>
        </p:nvSpPr>
        <p:spPr>
          <a:xfrm>
            <a:off x="11372850" y="6446837"/>
            <a:ext cx="723900" cy="365125"/>
          </a:xfrm>
          <a:prstGeom prst="rect">
            <a:avLst/>
          </a:prstGeom>
        </p:spPr>
        <p:txBody>
          <a:bodyPr lIns="0" tIns="0" rIns="0" bIns="0"/>
          <a:lstStyle>
            <a:lvl1pPr marL="0" indent="0" algn="l" defTabSz="986912" rtl="0" eaLnBrk="1" latinLnBrk="0" hangingPunct="1">
              <a:lnSpc>
                <a:spcPct val="90000"/>
              </a:lnSpc>
              <a:spcBef>
                <a:spcPts val="600"/>
              </a:spcBef>
              <a:spcAft>
                <a:spcPts val="1200"/>
              </a:spcAft>
              <a:buClr>
                <a:schemeClr val="accent1"/>
              </a:buClr>
              <a:buFont typeface="Arial" panose="020B0604020202020204" pitchFamily="34" charset="0"/>
              <a:buNone/>
              <a:defRPr lang="en-US" sz="2100" b="1" kern="1200">
                <a:solidFill>
                  <a:schemeClr val="tx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fld id="{2FE63AA4-120D-435A-A130-F49443AF7CBF}" type="slidenum">
              <a:rPr lang="nl-NL" smtClean="0"/>
              <a:pPr/>
              <a:t>10</a:t>
            </a:fld>
            <a:endParaRPr lang="nl-NL"/>
          </a:p>
        </p:txBody>
      </p:sp>
      <p:sp>
        <p:nvSpPr>
          <p:cNvPr id="15" name="Tijdelijke aanduiding voor tekst 5">
            <a:extLst>
              <a:ext uri="{FF2B5EF4-FFF2-40B4-BE49-F238E27FC236}">
                <a16:creationId xmlns:a16="http://schemas.microsoft.com/office/drawing/2014/main" id="{0C6B25B4-844F-29AC-7463-FEE22ED8697B}"/>
              </a:ext>
            </a:extLst>
          </p:cNvPr>
          <p:cNvSpPr txBox="1">
            <a:spLocks/>
          </p:cNvSpPr>
          <p:nvPr/>
        </p:nvSpPr>
        <p:spPr>
          <a:xfrm>
            <a:off x="563418" y="1534159"/>
            <a:ext cx="9415083" cy="3659277"/>
          </a:xfrm>
          <a:prstGeom prst="rect">
            <a:avLst/>
          </a:prstGeom>
        </p:spPr>
        <p:txBody>
          <a:bodyPr>
            <a:norm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endParaRPr lang="nl-NL" sz="18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nl-NL" sz="2000" b="0">
                <a:solidFill>
                  <a:schemeClr val="tx1"/>
                </a:solidFill>
                <a:effectLst/>
                <a:latin typeface="Arial" panose="020B0604020202020204" pitchFamily="34" charset="0"/>
                <a:ea typeface="Calibri" panose="020F0502020204030204" pitchFamily="34" charset="0"/>
                <a:cs typeface="Arial" panose="020B0604020202020204" pitchFamily="34" charset="0"/>
              </a:rPr>
              <a:t>Vragen:</a:t>
            </a:r>
          </a:p>
          <a:p>
            <a:r>
              <a:rPr lang="nl-NL" sz="2100" b="0">
                <a:solidFill>
                  <a:schemeClr val="tx1"/>
                </a:solidFill>
                <a:latin typeface="Arial" panose="020B0604020202020204" pitchFamily="34" charset="0"/>
                <a:cs typeface="Arial" panose="020B0604020202020204" pitchFamily="34" charset="0"/>
              </a:rPr>
              <a:t>Wat is jullie eerste indruk van de voorgestelde aanpak?</a:t>
            </a:r>
            <a:endParaRPr lang="nl-NL" sz="20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endParaRPr lang="nl-NL" sz="2000" b="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nl-NL" sz="2000" b="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nl-NL" sz="20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nl-NL" sz="2000" b="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nl-NL" b="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nl-NL" sz="18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nl-NL" sz="18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nl-NL" b="0">
              <a:solidFill>
                <a:schemeClr val="tx1"/>
              </a:solidFill>
              <a:latin typeface="Arial" panose="020B0604020202020204" pitchFamily="34" charset="0"/>
              <a:cs typeface="Arial" panose="020B0604020202020204" pitchFamily="34" charset="0"/>
            </a:endParaRPr>
          </a:p>
        </p:txBody>
      </p:sp>
      <p:pic>
        <p:nvPicPr>
          <p:cNvPr id="3" name="Afbeelding 2">
            <a:extLst>
              <a:ext uri="{FF2B5EF4-FFF2-40B4-BE49-F238E27FC236}">
                <a16:creationId xmlns:a16="http://schemas.microsoft.com/office/drawing/2014/main" id="{1218D93B-8439-28DC-EB99-78806B098F55}"/>
              </a:ext>
            </a:extLst>
          </p:cNvPr>
          <p:cNvPicPr>
            <a:picLocks noChangeAspect="1"/>
          </p:cNvPicPr>
          <p:nvPr/>
        </p:nvPicPr>
        <p:blipFill>
          <a:blip r:embed="rId2" cstate="screen">
            <a:alphaModFix amt="23000"/>
            <a:extLst>
              <a:ext uri="{28A0092B-C50C-407E-A947-70E740481C1C}">
                <a14:useLocalDpi xmlns:a14="http://schemas.microsoft.com/office/drawing/2010/main" val="0"/>
              </a:ext>
            </a:extLst>
          </a:blip>
          <a:stretch>
            <a:fillRect/>
          </a:stretch>
        </p:blipFill>
        <p:spPr>
          <a:xfrm>
            <a:off x="6096000" y="356190"/>
            <a:ext cx="8364279" cy="6273209"/>
          </a:xfrm>
          <a:prstGeom prst="rect">
            <a:avLst/>
          </a:prstGeom>
        </p:spPr>
      </p:pic>
    </p:spTree>
    <p:extLst>
      <p:ext uri="{BB962C8B-B14F-4D97-AF65-F5344CB8AC3E}">
        <p14:creationId xmlns:p14="http://schemas.microsoft.com/office/powerpoint/2010/main" val="3562429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el 2">
            <a:extLst>
              <a:ext uri="{FF2B5EF4-FFF2-40B4-BE49-F238E27FC236}">
                <a16:creationId xmlns:a16="http://schemas.microsoft.com/office/drawing/2014/main" id="{DACC20AD-8954-96B0-8599-833A88C855D9}"/>
              </a:ext>
            </a:extLst>
          </p:cNvPr>
          <p:cNvSpPr txBox="1">
            <a:spLocks/>
          </p:cNvSpPr>
          <p:nvPr/>
        </p:nvSpPr>
        <p:spPr>
          <a:xfrm>
            <a:off x="563417" y="812799"/>
            <a:ext cx="11533333" cy="1196753"/>
          </a:xfrm>
          <a:prstGeom prst="rect">
            <a:avLst/>
          </a:prstGeom>
        </p:spPr>
        <p:txBody>
          <a:bodyPr/>
          <a:lstStyle>
            <a:lvl1pPr algn="l" defTabSz="986912" rtl="0" eaLnBrk="1" latinLnBrk="0" hangingPunct="1">
              <a:lnSpc>
                <a:spcPct val="90000"/>
              </a:lnSpc>
              <a:spcBef>
                <a:spcPct val="0"/>
              </a:spcBef>
              <a:buNone/>
              <a:defRPr sz="2800" b="1" kern="1200">
                <a:solidFill>
                  <a:schemeClr val="accent1"/>
                </a:solidFill>
                <a:latin typeface="+mj-lt"/>
                <a:ea typeface="+mj-ea"/>
                <a:cs typeface="+mj-cs"/>
              </a:defRPr>
            </a:lvl1pPr>
          </a:lstStyle>
          <a:p>
            <a:r>
              <a:rPr lang="nl-NL" dirty="0">
                <a:cs typeface="Arial"/>
              </a:rPr>
              <a:t>Vragen publiek: toetsen van dagelijkse situatie</a:t>
            </a:r>
          </a:p>
        </p:txBody>
      </p:sp>
      <p:sp>
        <p:nvSpPr>
          <p:cNvPr id="37" name="Tijdelijke aanduiding voor voettekst 4">
            <a:extLst>
              <a:ext uri="{FF2B5EF4-FFF2-40B4-BE49-F238E27FC236}">
                <a16:creationId xmlns:a16="http://schemas.microsoft.com/office/drawing/2014/main" id="{534D7DF2-EC88-C795-9249-4E3C7B02F0AC}"/>
              </a:ext>
            </a:extLst>
          </p:cNvPr>
          <p:cNvSpPr txBox="1">
            <a:spLocks/>
          </p:cNvSpPr>
          <p:nvPr/>
        </p:nvSpPr>
        <p:spPr>
          <a:xfrm>
            <a:off x="457199" y="6446837"/>
            <a:ext cx="2406073" cy="365125"/>
          </a:xfrm>
          <a:prstGeom prst="rect">
            <a:avLst/>
          </a:prstGeom>
        </p:spPr>
        <p:txBody>
          <a:bodyPr/>
          <a:lstStyle>
            <a:defPPr>
              <a:defRPr lang="en-US"/>
            </a:defPPr>
            <a:lvl1pPr marL="0" algn="l" defTabSz="451513" rtl="0" eaLnBrk="1" latinLnBrk="0" hangingPunct="1">
              <a:defRPr sz="1778" kern="1200">
                <a:solidFill>
                  <a:schemeClr val="tx1"/>
                </a:solidFill>
                <a:latin typeface="+mn-lt"/>
                <a:ea typeface="+mn-ea"/>
                <a:cs typeface="+mn-cs"/>
              </a:defRPr>
            </a:lvl1pPr>
            <a:lvl2pPr marL="451513" algn="l" defTabSz="451513" rtl="0" eaLnBrk="1" latinLnBrk="0" hangingPunct="1">
              <a:defRPr sz="1778" kern="1200">
                <a:solidFill>
                  <a:schemeClr val="tx1"/>
                </a:solidFill>
                <a:latin typeface="+mn-lt"/>
                <a:ea typeface="+mn-ea"/>
                <a:cs typeface="+mn-cs"/>
              </a:defRPr>
            </a:lvl2pPr>
            <a:lvl3pPr marL="903024" algn="l" defTabSz="451513" rtl="0" eaLnBrk="1" latinLnBrk="0" hangingPunct="1">
              <a:defRPr sz="1778" kern="1200">
                <a:solidFill>
                  <a:schemeClr val="tx1"/>
                </a:solidFill>
                <a:latin typeface="+mn-lt"/>
                <a:ea typeface="+mn-ea"/>
                <a:cs typeface="+mn-cs"/>
              </a:defRPr>
            </a:lvl3pPr>
            <a:lvl4pPr marL="1354537" algn="l" defTabSz="451513" rtl="0" eaLnBrk="1" latinLnBrk="0" hangingPunct="1">
              <a:defRPr sz="1778" kern="1200">
                <a:solidFill>
                  <a:schemeClr val="tx1"/>
                </a:solidFill>
                <a:latin typeface="+mn-lt"/>
                <a:ea typeface="+mn-ea"/>
                <a:cs typeface="+mn-cs"/>
              </a:defRPr>
            </a:lvl4pPr>
            <a:lvl5pPr marL="1806050" algn="l" defTabSz="451513" rtl="0" eaLnBrk="1" latinLnBrk="0" hangingPunct="1">
              <a:defRPr sz="1778" kern="1200">
                <a:solidFill>
                  <a:schemeClr val="tx1"/>
                </a:solidFill>
                <a:latin typeface="+mn-lt"/>
                <a:ea typeface="+mn-ea"/>
                <a:cs typeface="+mn-cs"/>
              </a:defRPr>
            </a:lvl5pPr>
            <a:lvl6pPr marL="2257561" algn="l" defTabSz="451513" rtl="0" eaLnBrk="1" latinLnBrk="0" hangingPunct="1">
              <a:defRPr sz="1778" kern="1200">
                <a:solidFill>
                  <a:schemeClr val="tx1"/>
                </a:solidFill>
                <a:latin typeface="+mn-lt"/>
                <a:ea typeface="+mn-ea"/>
                <a:cs typeface="+mn-cs"/>
              </a:defRPr>
            </a:lvl6pPr>
            <a:lvl7pPr marL="2709074" algn="l" defTabSz="451513" rtl="0" eaLnBrk="1" latinLnBrk="0" hangingPunct="1">
              <a:defRPr sz="1778" kern="1200">
                <a:solidFill>
                  <a:schemeClr val="tx1"/>
                </a:solidFill>
                <a:latin typeface="+mn-lt"/>
                <a:ea typeface="+mn-ea"/>
                <a:cs typeface="+mn-cs"/>
              </a:defRPr>
            </a:lvl7pPr>
            <a:lvl8pPr marL="3160586" algn="l" defTabSz="451513" rtl="0" eaLnBrk="1" latinLnBrk="0" hangingPunct="1">
              <a:defRPr sz="1778" kern="1200">
                <a:solidFill>
                  <a:schemeClr val="tx1"/>
                </a:solidFill>
                <a:latin typeface="+mn-lt"/>
                <a:ea typeface="+mn-ea"/>
                <a:cs typeface="+mn-cs"/>
              </a:defRPr>
            </a:lvl8pPr>
            <a:lvl9pPr marL="3612099" algn="l" defTabSz="451513" rtl="0" eaLnBrk="1" latinLnBrk="0" hangingPunct="1">
              <a:defRPr sz="1778" kern="1200">
                <a:solidFill>
                  <a:schemeClr val="tx1"/>
                </a:solidFill>
                <a:latin typeface="+mn-lt"/>
                <a:ea typeface="+mn-ea"/>
                <a:cs typeface="+mn-cs"/>
              </a:defRPr>
            </a:lvl9pPr>
          </a:lstStyle>
          <a:p>
            <a:r>
              <a:rPr lang="nl-NL"/>
              <a:t>© Arcadis 2023</a:t>
            </a:r>
          </a:p>
        </p:txBody>
      </p:sp>
      <p:sp>
        <p:nvSpPr>
          <p:cNvPr id="38" name="Tijdelijke aanduiding voor dianummer 5">
            <a:extLst>
              <a:ext uri="{FF2B5EF4-FFF2-40B4-BE49-F238E27FC236}">
                <a16:creationId xmlns:a16="http://schemas.microsoft.com/office/drawing/2014/main" id="{9DBF5306-6F4A-2565-7E5B-972F7A63C46B}"/>
              </a:ext>
            </a:extLst>
          </p:cNvPr>
          <p:cNvSpPr txBox="1">
            <a:spLocks/>
          </p:cNvSpPr>
          <p:nvPr/>
        </p:nvSpPr>
        <p:spPr>
          <a:xfrm>
            <a:off x="11372850" y="6446837"/>
            <a:ext cx="723900" cy="365125"/>
          </a:xfrm>
          <a:prstGeom prst="rect">
            <a:avLst/>
          </a:prstGeom>
        </p:spPr>
        <p:txBody>
          <a:bodyPr lIns="0" tIns="0" rIns="0" bIns="0"/>
          <a:lstStyle>
            <a:lvl1pPr marL="0" indent="0" algn="l" defTabSz="986912" rtl="0" eaLnBrk="1" latinLnBrk="0" hangingPunct="1">
              <a:lnSpc>
                <a:spcPct val="90000"/>
              </a:lnSpc>
              <a:spcBef>
                <a:spcPts val="600"/>
              </a:spcBef>
              <a:spcAft>
                <a:spcPts val="1200"/>
              </a:spcAft>
              <a:buClr>
                <a:schemeClr val="accent1"/>
              </a:buClr>
              <a:buFont typeface="Arial" panose="020B0604020202020204" pitchFamily="34" charset="0"/>
              <a:buNone/>
              <a:defRPr lang="en-US" sz="2100" b="1" kern="1200">
                <a:solidFill>
                  <a:schemeClr val="tx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fld id="{2FE63AA4-120D-435A-A130-F49443AF7CBF}" type="slidenum">
              <a:rPr lang="nl-NL" smtClean="0"/>
              <a:pPr/>
              <a:t>11</a:t>
            </a:fld>
            <a:endParaRPr lang="nl-NL"/>
          </a:p>
        </p:txBody>
      </p:sp>
      <p:pic>
        <p:nvPicPr>
          <p:cNvPr id="3" name="Afbeelding 2">
            <a:extLst>
              <a:ext uri="{FF2B5EF4-FFF2-40B4-BE49-F238E27FC236}">
                <a16:creationId xmlns:a16="http://schemas.microsoft.com/office/drawing/2014/main" id="{1218D93B-8439-28DC-EB99-78806B098F55}"/>
              </a:ext>
            </a:extLst>
          </p:cNvPr>
          <p:cNvPicPr>
            <a:picLocks noChangeAspect="1"/>
          </p:cNvPicPr>
          <p:nvPr/>
        </p:nvPicPr>
        <p:blipFill>
          <a:blip r:embed="rId3" cstate="screen">
            <a:alphaModFix amt="23000"/>
            <a:extLst>
              <a:ext uri="{28A0092B-C50C-407E-A947-70E740481C1C}">
                <a14:useLocalDpi xmlns:a14="http://schemas.microsoft.com/office/drawing/2010/main" val="0"/>
              </a:ext>
            </a:extLst>
          </a:blip>
          <a:stretch>
            <a:fillRect/>
          </a:stretch>
        </p:blipFill>
        <p:spPr>
          <a:xfrm>
            <a:off x="6008456" y="358209"/>
            <a:ext cx="8364279" cy="6273209"/>
          </a:xfrm>
          <a:prstGeom prst="rect">
            <a:avLst/>
          </a:prstGeom>
        </p:spPr>
      </p:pic>
      <p:sp>
        <p:nvSpPr>
          <p:cNvPr id="15" name="Tijdelijke aanduiding voor tekst 5">
            <a:extLst>
              <a:ext uri="{FF2B5EF4-FFF2-40B4-BE49-F238E27FC236}">
                <a16:creationId xmlns:a16="http://schemas.microsoft.com/office/drawing/2014/main" id="{0C6B25B4-844F-29AC-7463-FEE22ED8697B}"/>
              </a:ext>
            </a:extLst>
          </p:cNvPr>
          <p:cNvSpPr txBox="1">
            <a:spLocks/>
          </p:cNvSpPr>
          <p:nvPr/>
        </p:nvSpPr>
        <p:spPr>
          <a:xfrm>
            <a:off x="563418" y="1534159"/>
            <a:ext cx="9415083" cy="3659277"/>
          </a:xfrm>
          <a:prstGeom prst="rect">
            <a:avLst/>
          </a:prstGeom>
        </p:spPr>
        <p:txBody>
          <a:bodyPr>
            <a:norm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endParaRPr lang="nl-NL"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nl-NL"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Vragen:</a:t>
            </a:r>
          </a:p>
          <a:p>
            <a:r>
              <a:rPr lang="nl-NL" sz="2100" b="0" dirty="0">
                <a:solidFill>
                  <a:schemeClr val="tx1"/>
                </a:solidFill>
                <a:latin typeface="Arial" panose="020B0604020202020204" pitchFamily="34" charset="0"/>
                <a:cs typeface="Arial" panose="020B0604020202020204" pitchFamily="34" charset="0"/>
              </a:rPr>
              <a:t>Is het nodig om “dagelijkse” omstandigheden te toetsen met een berekening? </a:t>
            </a:r>
          </a:p>
          <a:p>
            <a:endParaRPr lang="nl-NL" sz="2100" b="0" dirty="0">
              <a:solidFill>
                <a:schemeClr val="tx1"/>
              </a:solidFill>
              <a:latin typeface="Arial" panose="020B0604020202020204" pitchFamily="34" charset="0"/>
              <a:cs typeface="Arial" panose="020B0604020202020204" pitchFamily="34" charset="0"/>
            </a:endParaRPr>
          </a:p>
          <a:p>
            <a:endPar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Wat doe je als je dagelijks gedraineerd afkeurt?</a:t>
            </a:r>
          </a:p>
          <a:p>
            <a:endParaRPr lang="nl-NL"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nl-NL" b="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nl-NL"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nl-NL"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nl-NL"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965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A853D6BF-CC0A-C2B8-1344-ADE315D61893}"/>
              </a:ext>
            </a:extLst>
          </p:cNvPr>
          <p:cNvSpPr txBox="1">
            <a:spLocks/>
          </p:cNvSpPr>
          <p:nvPr/>
        </p:nvSpPr>
        <p:spPr>
          <a:xfrm>
            <a:off x="563418" y="2088572"/>
            <a:ext cx="7961746" cy="4053609"/>
          </a:xfrm>
          <a:prstGeom prst="rect">
            <a:avLst/>
          </a:prstGeom>
        </p:spPr>
        <p:txBody>
          <a:bodyPr lIns="0" tIns="0" rIns="0" bIns="0" anchor="t">
            <a:no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endParaRPr lang="nl-NL">
              <a:cs typeface="Arial"/>
            </a:endParaRPr>
          </a:p>
          <a:p>
            <a:pPr marL="342900" indent="-342900">
              <a:buFont typeface="Arial" panose="020B0604020202020204" pitchFamily="34" charset="0"/>
              <a:buChar char="•"/>
            </a:pPr>
            <a:endParaRPr lang="nl-NL">
              <a:cs typeface="Arial"/>
            </a:endParaRPr>
          </a:p>
        </p:txBody>
      </p:sp>
      <p:sp>
        <p:nvSpPr>
          <p:cNvPr id="35" name="Titel 2">
            <a:extLst>
              <a:ext uri="{FF2B5EF4-FFF2-40B4-BE49-F238E27FC236}">
                <a16:creationId xmlns:a16="http://schemas.microsoft.com/office/drawing/2014/main" id="{DACC20AD-8954-96B0-8599-833A88C855D9}"/>
              </a:ext>
            </a:extLst>
          </p:cNvPr>
          <p:cNvSpPr txBox="1">
            <a:spLocks/>
          </p:cNvSpPr>
          <p:nvPr/>
        </p:nvSpPr>
        <p:spPr>
          <a:xfrm>
            <a:off x="563418" y="812800"/>
            <a:ext cx="11171382" cy="528320"/>
          </a:xfrm>
          <a:prstGeom prst="rect">
            <a:avLst/>
          </a:prstGeom>
        </p:spPr>
        <p:txBody>
          <a:bodyPr/>
          <a:lstStyle>
            <a:lvl1pPr algn="l" defTabSz="986912" rtl="0" eaLnBrk="1" latinLnBrk="0" hangingPunct="1">
              <a:lnSpc>
                <a:spcPct val="90000"/>
              </a:lnSpc>
              <a:spcBef>
                <a:spcPct val="0"/>
              </a:spcBef>
              <a:buNone/>
              <a:defRPr sz="2800" b="1" kern="1200">
                <a:solidFill>
                  <a:schemeClr val="accent1"/>
                </a:solidFill>
                <a:latin typeface="+mj-lt"/>
                <a:ea typeface="+mj-ea"/>
                <a:cs typeface="+mj-cs"/>
              </a:defRPr>
            </a:lvl1pPr>
          </a:lstStyle>
          <a:p>
            <a:r>
              <a:rPr lang="nl-NL" sz="2800" dirty="0">
                <a:cs typeface="Arial"/>
              </a:rPr>
              <a:t>Cases HHNK </a:t>
            </a:r>
            <a:r>
              <a:rPr lang="nl-NL" sz="2800">
                <a:cs typeface="Arial"/>
              </a:rPr>
              <a:t>gevoeligheidsberekeningen</a:t>
            </a:r>
          </a:p>
        </p:txBody>
      </p:sp>
      <p:sp>
        <p:nvSpPr>
          <p:cNvPr id="37" name="Tijdelijke aanduiding voor voettekst 4">
            <a:extLst>
              <a:ext uri="{FF2B5EF4-FFF2-40B4-BE49-F238E27FC236}">
                <a16:creationId xmlns:a16="http://schemas.microsoft.com/office/drawing/2014/main" id="{534D7DF2-EC88-C795-9249-4E3C7B02F0AC}"/>
              </a:ext>
            </a:extLst>
          </p:cNvPr>
          <p:cNvSpPr txBox="1">
            <a:spLocks/>
          </p:cNvSpPr>
          <p:nvPr/>
        </p:nvSpPr>
        <p:spPr>
          <a:xfrm>
            <a:off x="457199" y="6446837"/>
            <a:ext cx="2406073" cy="365125"/>
          </a:xfrm>
          <a:prstGeom prst="rect">
            <a:avLst/>
          </a:prstGeom>
        </p:spPr>
        <p:txBody>
          <a:bodyPr/>
          <a:lstStyle>
            <a:defPPr>
              <a:defRPr lang="en-US"/>
            </a:defPPr>
            <a:lvl1pPr marL="0" algn="l" defTabSz="451513" rtl="0" eaLnBrk="1" latinLnBrk="0" hangingPunct="1">
              <a:defRPr sz="1778" kern="1200">
                <a:solidFill>
                  <a:schemeClr val="tx1"/>
                </a:solidFill>
                <a:latin typeface="+mn-lt"/>
                <a:ea typeface="+mn-ea"/>
                <a:cs typeface="+mn-cs"/>
              </a:defRPr>
            </a:lvl1pPr>
            <a:lvl2pPr marL="451513" algn="l" defTabSz="451513" rtl="0" eaLnBrk="1" latinLnBrk="0" hangingPunct="1">
              <a:defRPr sz="1778" kern="1200">
                <a:solidFill>
                  <a:schemeClr val="tx1"/>
                </a:solidFill>
                <a:latin typeface="+mn-lt"/>
                <a:ea typeface="+mn-ea"/>
                <a:cs typeface="+mn-cs"/>
              </a:defRPr>
            </a:lvl2pPr>
            <a:lvl3pPr marL="903024" algn="l" defTabSz="451513" rtl="0" eaLnBrk="1" latinLnBrk="0" hangingPunct="1">
              <a:defRPr sz="1778" kern="1200">
                <a:solidFill>
                  <a:schemeClr val="tx1"/>
                </a:solidFill>
                <a:latin typeface="+mn-lt"/>
                <a:ea typeface="+mn-ea"/>
                <a:cs typeface="+mn-cs"/>
              </a:defRPr>
            </a:lvl3pPr>
            <a:lvl4pPr marL="1354537" algn="l" defTabSz="451513" rtl="0" eaLnBrk="1" latinLnBrk="0" hangingPunct="1">
              <a:defRPr sz="1778" kern="1200">
                <a:solidFill>
                  <a:schemeClr val="tx1"/>
                </a:solidFill>
                <a:latin typeface="+mn-lt"/>
                <a:ea typeface="+mn-ea"/>
                <a:cs typeface="+mn-cs"/>
              </a:defRPr>
            </a:lvl4pPr>
            <a:lvl5pPr marL="1806050" algn="l" defTabSz="451513" rtl="0" eaLnBrk="1" latinLnBrk="0" hangingPunct="1">
              <a:defRPr sz="1778" kern="1200">
                <a:solidFill>
                  <a:schemeClr val="tx1"/>
                </a:solidFill>
                <a:latin typeface="+mn-lt"/>
                <a:ea typeface="+mn-ea"/>
                <a:cs typeface="+mn-cs"/>
              </a:defRPr>
            </a:lvl5pPr>
            <a:lvl6pPr marL="2257561" algn="l" defTabSz="451513" rtl="0" eaLnBrk="1" latinLnBrk="0" hangingPunct="1">
              <a:defRPr sz="1778" kern="1200">
                <a:solidFill>
                  <a:schemeClr val="tx1"/>
                </a:solidFill>
                <a:latin typeface="+mn-lt"/>
                <a:ea typeface="+mn-ea"/>
                <a:cs typeface="+mn-cs"/>
              </a:defRPr>
            </a:lvl6pPr>
            <a:lvl7pPr marL="2709074" algn="l" defTabSz="451513" rtl="0" eaLnBrk="1" latinLnBrk="0" hangingPunct="1">
              <a:defRPr sz="1778" kern="1200">
                <a:solidFill>
                  <a:schemeClr val="tx1"/>
                </a:solidFill>
                <a:latin typeface="+mn-lt"/>
                <a:ea typeface="+mn-ea"/>
                <a:cs typeface="+mn-cs"/>
              </a:defRPr>
            </a:lvl7pPr>
            <a:lvl8pPr marL="3160586" algn="l" defTabSz="451513" rtl="0" eaLnBrk="1" latinLnBrk="0" hangingPunct="1">
              <a:defRPr sz="1778" kern="1200">
                <a:solidFill>
                  <a:schemeClr val="tx1"/>
                </a:solidFill>
                <a:latin typeface="+mn-lt"/>
                <a:ea typeface="+mn-ea"/>
                <a:cs typeface="+mn-cs"/>
              </a:defRPr>
            </a:lvl8pPr>
            <a:lvl9pPr marL="3612099" algn="l" defTabSz="451513" rtl="0" eaLnBrk="1" latinLnBrk="0" hangingPunct="1">
              <a:defRPr sz="1778" kern="1200">
                <a:solidFill>
                  <a:schemeClr val="tx1"/>
                </a:solidFill>
                <a:latin typeface="+mn-lt"/>
                <a:ea typeface="+mn-ea"/>
                <a:cs typeface="+mn-cs"/>
              </a:defRPr>
            </a:lvl9pPr>
          </a:lstStyle>
          <a:p>
            <a:r>
              <a:rPr lang="nl-NL"/>
              <a:t>© Arcadis 2023</a:t>
            </a:r>
          </a:p>
        </p:txBody>
      </p:sp>
      <p:sp>
        <p:nvSpPr>
          <p:cNvPr id="38" name="Tijdelijke aanduiding voor dianummer 5">
            <a:extLst>
              <a:ext uri="{FF2B5EF4-FFF2-40B4-BE49-F238E27FC236}">
                <a16:creationId xmlns:a16="http://schemas.microsoft.com/office/drawing/2014/main" id="{9DBF5306-6F4A-2565-7E5B-972F7A63C46B}"/>
              </a:ext>
            </a:extLst>
          </p:cNvPr>
          <p:cNvSpPr txBox="1">
            <a:spLocks/>
          </p:cNvSpPr>
          <p:nvPr/>
        </p:nvSpPr>
        <p:spPr>
          <a:xfrm>
            <a:off x="11468100" y="6446836"/>
            <a:ext cx="723900" cy="365125"/>
          </a:xfrm>
          <a:prstGeom prst="rect">
            <a:avLst/>
          </a:prstGeom>
        </p:spPr>
        <p:txBody>
          <a:bodyPr lIns="0" tIns="0" rIns="0" bIns="0"/>
          <a:lstStyle>
            <a:lvl1pPr marL="0" indent="0" algn="l" defTabSz="986912" rtl="0" eaLnBrk="1" latinLnBrk="0" hangingPunct="1">
              <a:lnSpc>
                <a:spcPct val="90000"/>
              </a:lnSpc>
              <a:spcBef>
                <a:spcPts val="600"/>
              </a:spcBef>
              <a:spcAft>
                <a:spcPts val="1200"/>
              </a:spcAft>
              <a:buClr>
                <a:schemeClr val="accent1"/>
              </a:buClr>
              <a:buFont typeface="Arial" panose="020B0604020202020204" pitchFamily="34" charset="0"/>
              <a:buNone/>
              <a:defRPr lang="en-US" sz="2100" b="1" kern="1200">
                <a:solidFill>
                  <a:schemeClr val="tx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fld id="{2FE63AA4-120D-435A-A130-F49443AF7CBF}" type="slidenum">
              <a:rPr lang="nl-NL" smtClean="0"/>
              <a:pPr/>
              <a:t>12</a:t>
            </a:fld>
            <a:endParaRPr lang="nl-NL"/>
          </a:p>
        </p:txBody>
      </p:sp>
      <p:sp>
        <p:nvSpPr>
          <p:cNvPr id="41" name="Tijdelijke aanduiding voor tekst 5">
            <a:extLst>
              <a:ext uri="{FF2B5EF4-FFF2-40B4-BE49-F238E27FC236}">
                <a16:creationId xmlns:a16="http://schemas.microsoft.com/office/drawing/2014/main" id="{671F77E2-DCDD-0BC7-9E66-C85E624E3F76}"/>
              </a:ext>
            </a:extLst>
          </p:cNvPr>
          <p:cNvSpPr txBox="1">
            <a:spLocks/>
          </p:cNvSpPr>
          <p:nvPr/>
        </p:nvSpPr>
        <p:spPr>
          <a:xfrm>
            <a:off x="457200" y="1381760"/>
            <a:ext cx="7429500" cy="1600200"/>
          </a:xfrm>
          <a:prstGeom prst="rect">
            <a:avLst/>
          </a:prstGeom>
        </p:spPr>
        <p:txBody>
          <a:bodyPr>
            <a:norm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a:lnSpc>
                <a:spcPct val="107000"/>
              </a:lnSpc>
              <a:spcAft>
                <a:spcPts val="800"/>
              </a:spcAft>
            </a:pPr>
            <a:endParaRPr lang="nl-NL" b="0">
              <a:solidFill>
                <a:schemeClr val="tx1"/>
              </a:solidFill>
            </a:endParaRPr>
          </a:p>
        </p:txBody>
      </p:sp>
      <p:sp>
        <p:nvSpPr>
          <p:cNvPr id="15" name="Tijdelijke aanduiding voor tekst 5">
            <a:extLst>
              <a:ext uri="{FF2B5EF4-FFF2-40B4-BE49-F238E27FC236}">
                <a16:creationId xmlns:a16="http://schemas.microsoft.com/office/drawing/2014/main" id="{0C6B25B4-844F-29AC-7463-FEE22ED8697B}"/>
              </a:ext>
            </a:extLst>
          </p:cNvPr>
          <p:cNvSpPr txBox="1">
            <a:spLocks/>
          </p:cNvSpPr>
          <p:nvPr/>
        </p:nvSpPr>
        <p:spPr>
          <a:xfrm>
            <a:off x="563418" y="2047931"/>
            <a:ext cx="10185646" cy="4094249"/>
          </a:xfrm>
          <a:prstGeom prst="rect">
            <a:avLst/>
          </a:prstGeom>
        </p:spPr>
        <p:txBody>
          <a:bodyPr>
            <a:norm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r>
              <a:rPr lang="nl-NL" b="0" dirty="0">
                <a:solidFill>
                  <a:schemeClr val="tx1"/>
                </a:solidFill>
              </a:rPr>
              <a:t>Resultaten gevoeligheidsberekeningen 6 doorsnedes in 3 verschillende polders :</a:t>
            </a:r>
          </a:p>
          <a:p>
            <a:pPr marL="285750" indent="-285750">
              <a:buFont typeface="Arial" panose="020B0604020202020204" pitchFamily="34" charset="0"/>
              <a:buChar char="•"/>
            </a:pPr>
            <a:r>
              <a:rPr lang="nl-NL" b="0" dirty="0">
                <a:solidFill>
                  <a:schemeClr val="tx1"/>
                </a:solidFill>
              </a:rPr>
              <a:t>WBI default parameters (S, m en POP) leveren vaak geen wezenlijke optimalisatie op.</a:t>
            </a:r>
          </a:p>
          <a:p>
            <a:pPr marL="285750" indent="-285750">
              <a:buFont typeface="Arial" panose="020B0604020202020204" pitchFamily="34" charset="0"/>
              <a:buChar char="•"/>
            </a:pPr>
            <a:r>
              <a:rPr lang="nl-NL" b="0" dirty="0">
                <a:solidFill>
                  <a:schemeClr val="tx1"/>
                </a:solidFill>
              </a:rPr>
              <a:t>Opstellen lokale proevenverzameling met veelal gunstigere parameters kansrijk voor aanscherpen toetsoordeel.</a:t>
            </a:r>
          </a:p>
          <a:p>
            <a:pPr marL="285750" indent="-285750">
              <a:buFont typeface="Arial" panose="020B0604020202020204" pitchFamily="34" charset="0"/>
              <a:buChar char="•"/>
            </a:pPr>
            <a:r>
              <a:rPr lang="nl-NL" b="0" dirty="0">
                <a:solidFill>
                  <a:schemeClr val="tx1"/>
                </a:solidFill>
              </a:rPr>
              <a:t>Met name meer realistische waarde voor mate van </a:t>
            </a:r>
            <a:r>
              <a:rPr lang="nl-NL" b="0" dirty="0" err="1">
                <a:solidFill>
                  <a:schemeClr val="tx1"/>
                </a:solidFill>
              </a:rPr>
              <a:t>overconsolidatie</a:t>
            </a:r>
            <a:r>
              <a:rPr lang="nl-NL" b="0" dirty="0">
                <a:solidFill>
                  <a:schemeClr val="tx1"/>
                </a:solidFill>
              </a:rPr>
              <a:t> (POP) resulteert in 15% a 35% hogere SF oplopend tot 50%.</a:t>
            </a:r>
          </a:p>
          <a:p>
            <a:pPr marL="285750" indent="-285750">
              <a:buFont typeface="Arial" panose="020B0604020202020204" pitchFamily="34" charset="0"/>
              <a:buChar char="•"/>
            </a:pPr>
            <a:endParaRPr lang="nl-NL" b="0" dirty="0">
              <a:solidFill>
                <a:schemeClr val="tx1"/>
              </a:solidFill>
            </a:endParaRPr>
          </a:p>
          <a:p>
            <a:r>
              <a:rPr lang="nl-NL" b="0" dirty="0">
                <a:solidFill>
                  <a:schemeClr val="tx1"/>
                </a:solidFill>
              </a:rPr>
              <a:t>Pilot kadeversterking </a:t>
            </a:r>
            <a:r>
              <a:rPr lang="nl-NL" b="0" dirty="0" err="1">
                <a:solidFill>
                  <a:schemeClr val="tx1"/>
                </a:solidFill>
              </a:rPr>
              <a:t>Overleek</a:t>
            </a:r>
            <a:r>
              <a:rPr lang="nl-NL" b="0" dirty="0">
                <a:solidFill>
                  <a:schemeClr val="tx1"/>
                </a:solidFill>
              </a:rPr>
              <a:t>:</a:t>
            </a:r>
          </a:p>
          <a:p>
            <a:pPr marL="285750" indent="-285750">
              <a:buFont typeface="Arial" panose="020B0604020202020204" pitchFamily="34" charset="0"/>
              <a:buChar char="•"/>
            </a:pPr>
            <a:r>
              <a:rPr lang="nl-NL" b="0" dirty="0">
                <a:solidFill>
                  <a:schemeClr val="tx1"/>
                </a:solidFill>
              </a:rPr>
              <a:t>Forse steunberm ontworpen, vanwege beperkt risico voor achterliggende gebied heeft verbetering een laag veiligheidsrendement.</a:t>
            </a:r>
          </a:p>
          <a:p>
            <a:pPr marL="285750" indent="-285750">
              <a:buFont typeface="Arial" panose="020B0604020202020204" pitchFamily="34" charset="0"/>
              <a:buChar char="•"/>
            </a:pPr>
            <a:r>
              <a:rPr lang="nl-NL" b="0" dirty="0">
                <a:solidFill>
                  <a:schemeClr val="tx1"/>
                </a:solidFill>
              </a:rPr>
              <a:t>Wens aanscherpen ontwerp steunberm.</a:t>
            </a:r>
          </a:p>
          <a:p>
            <a:pPr marL="285750" indent="-285750">
              <a:buFont typeface="Arial" panose="020B0604020202020204" pitchFamily="34" charset="0"/>
              <a:buChar char="•"/>
            </a:pPr>
            <a:r>
              <a:rPr lang="nl-NL" b="0" dirty="0">
                <a:solidFill>
                  <a:schemeClr val="tx1"/>
                </a:solidFill>
              </a:rPr>
              <a:t>Pilot inclusief veld en laboratoriumonderzoek met opstellen van een lokale proevenverzameling. </a:t>
            </a:r>
          </a:p>
          <a:p>
            <a:pPr marL="285750" indent="-285750">
              <a:buFont typeface="Arial" panose="020B0604020202020204" pitchFamily="34" charset="0"/>
              <a:buChar char="•"/>
            </a:pPr>
            <a:endParaRPr lang="nl-NL" b="0" dirty="0">
              <a:solidFill>
                <a:schemeClr val="tx1"/>
              </a:solidFill>
            </a:endParaRPr>
          </a:p>
          <a:p>
            <a:endParaRPr lang="nl-NL" b="0" dirty="0">
              <a:solidFill>
                <a:schemeClr val="tx1"/>
              </a:solidFill>
            </a:endParaRPr>
          </a:p>
        </p:txBody>
      </p:sp>
    </p:spTree>
    <p:extLst>
      <p:ext uri="{BB962C8B-B14F-4D97-AF65-F5344CB8AC3E}">
        <p14:creationId xmlns:p14="http://schemas.microsoft.com/office/powerpoint/2010/main" val="195236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A86DEB-F4EE-4F2A-E472-AD9FBBB379CB}"/>
              </a:ext>
            </a:extLst>
          </p:cNvPr>
          <p:cNvPicPr>
            <a:picLocks noChangeAspect="1"/>
          </p:cNvPicPr>
          <p:nvPr/>
        </p:nvPicPr>
        <p:blipFill>
          <a:blip r:embed="rId2"/>
          <a:stretch>
            <a:fillRect/>
          </a:stretch>
        </p:blipFill>
        <p:spPr>
          <a:xfrm>
            <a:off x="5157925" y="2349535"/>
            <a:ext cx="7009283" cy="4097301"/>
          </a:xfrm>
          <a:prstGeom prst="rect">
            <a:avLst/>
          </a:prstGeom>
        </p:spPr>
      </p:pic>
      <p:sp>
        <p:nvSpPr>
          <p:cNvPr id="14" name="Text Placeholder 5">
            <a:extLst>
              <a:ext uri="{FF2B5EF4-FFF2-40B4-BE49-F238E27FC236}">
                <a16:creationId xmlns:a16="http://schemas.microsoft.com/office/drawing/2014/main" id="{A853D6BF-CC0A-C2B8-1344-ADE315D61893}"/>
              </a:ext>
            </a:extLst>
          </p:cNvPr>
          <p:cNvSpPr txBox="1">
            <a:spLocks/>
          </p:cNvSpPr>
          <p:nvPr/>
        </p:nvSpPr>
        <p:spPr>
          <a:xfrm>
            <a:off x="563418" y="2088572"/>
            <a:ext cx="7961746" cy="4053609"/>
          </a:xfrm>
          <a:prstGeom prst="rect">
            <a:avLst/>
          </a:prstGeom>
        </p:spPr>
        <p:txBody>
          <a:bodyPr lIns="0" tIns="0" rIns="0" bIns="0" anchor="t">
            <a:no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endParaRPr lang="nl-NL">
              <a:cs typeface="Arial"/>
            </a:endParaRPr>
          </a:p>
          <a:p>
            <a:pPr marL="342900" indent="-342900">
              <a:buFont typeface="Arial" panose="020B0604020202020204" pitchFamily="34" charset="0"/>
              <a:buChar char="•"/>
            </a:pPr>
            <a:endParaRPr lang="nl-NL">
              <a:cs typeface="Arial"/>
            </a:endParaRPr>
          </a:p>
        </p:txBody>
      </p:sp>
      <p:sp>
        <p:nvSpPr>
          <p:cNvPr id="35" name="Titel 2">
            <a:extLst>
              <a:ext uri="{FF2B5EF4-FFF2-40B4-BE49-F238E27FC236}">
                <a16:creationId xmlns:a16="http://schemas.microsoft.com/office/drawing/2014/main" id="{DACC20AD-8954-96B0-8599-833A88C855D9}"/>
              </a:ext>
            </a:extLst>
          </p:cNvPr>
          <p:cNvSpPr txBox="1">
            <a:spLocks/>
          </p:cNvSpPr>
          <p:nvPr/>
        </p:nvSpPr>
        <p:spPr>
          <a:xfrm>
            <a:off x="563418" y="812800"/>
            <a:ext cx="11171382" cy="528320"/>
          </a:xfrm>
          <a:prstGeom prst="rect">
            <a:avLst/>
          </a:prstGeom>
        </p:spPr>
        <p:txBody>
          <a:bodyPr/>
          <a:lstStyle>
            <a:lvl1pPr algn="l" defTabSz="986912" rtl="0" eaLnBrk="1" latinLnBrk="0" hangingPunct="1">
              <a:lnSpc>
                <a:spcPct val="90000"/>
              </a:lnSpc>
              <a:spcBef>
                <a:spcPct val="0"/>
              </a:spcBef>
              <a:buNone/>
              <a:defRPr sz="2800" b="1" kern="1200">
                <a:solidFill>
                  <a:schemeClr val="accent1"/>
                </a:solidFill>
                <a:latin typeface="+mj-lt"/>
                <a:ea typeface="+mj-ea"/>
                <a:cs typeface="+mj-cs"/>
              </a:defRPr>
            </a:lvl1pPr>
          </a:lstStyle>
          <a:p>
            <a:r>
              <a:rPr lang="nl-NL" sz="2800">
                <a:cs typeface="Arial"/>
              </a:rPr>
              <a:t>Casus Borgsloot ()</a:t>
            </a:r>
          </a:p>
        </p:txBody>
      </p:sp>
      <p:sp>
        <p:nvSpPr>
          <p:cNvPr id="37" name="Tijdelijke aanduiding voor voettekst 4">
            <a:extLst>
              <a:ext uri="{FF2B5EF4-FFF2-40B4-BE49-F238E27FC236}">
                <a16:creationId xmlns:a16="http://schemas.microsoft.com/office/drawing/2014/main" id="{534D7DF2-EC88-C795-9249-4E3C7B02F0AC}"/>
              </a:ext>
            </a:extLst>
          </p:cNvPr>
          <p:cNvSpPr txBox="1">
            <a:spLocks/>
          </p:cNvSpPr>
          <p:nvPr/>
        </p:nvSpPr>
        <p:spPr>
          <a:xfrm>
            <a:off x="457199" y="6446837"/>
            <a:ext cx="2406073" cy="365125"/>
          </a:xfrm>
          <a:prstGeom prst="rect">
            <a:avLst/>
          </a:prstGeom>
        </p:spPr>
        <p:txBody>
          <a:bodyPr/>
          <a:lstStyle>
            <a:defPPr>
              <a:defRPr lang="en-US"/>
            </a:defPPr>
            <a:lvl1pPr marL="0" algn="l" defTabSz="451513" rtl="0" eaLnBrk="1" latinLnBrk="0" hangingPunct="1">
              <a:defRPr sz="1778" kern="1200">
                <a:solidFill>
                  <a:schemeClr val="tx1"/>
                </a:solidFill>
                <a:latin typeface="+mn-lt"/>
                <a:ea typeface="+mn-ea"/>
                <a:cs typeface="+mn-cs"/>
              </a:defRPr>
            </a:lvl1pPr>
            <a:lvl2pPr marL="451513" algn="l" defTabSz="451513" rtl="0" eaLnBrk="1" latinLnBrk="0" hangingPunct="1">
              <a:defRPr sz="1778" kern="1200">
                <a:solidFill>
                  <a:schemeClr val="tx1"/>
                </a:solidFill>
                <a:latin typeface="+mn-lt"/>
                <a:ea typeface="+mn-ea"/>
                <a:cs typeface="+mn-cs"/>
              </a:defRPr>
            </a:lvl2pPr>
            <a:lvl3pPr marL="903024" algn="l" defTabSz="451513" rtl="0" eaLnBrk="1" latinLnBrk="0" hangingPunct="1">
              <a:defRPr sz="1778" kern="1200">
                <a:solidFill>
                  <a:schemeClr val="tx1"/>
                </a:solidFill>
                <a:latin typeface="+mn-lt"/>
                <a:ea typeface="+mn-ea"/>
                <a:cs typeface="+mn-cs"/>
              </a:defRPr>
            </a:lvl3pPr>
            <a:lvl4pPr marL="1354537" algn="l" defTabSz="451513" rtl="0" eaLnBrk="1" latinLnBrk="0" hangingPunct="1">
              <a:defRPr sz="1778" kern="1200">
                <a:solidFill>
                  <a:schemeClr val="tx1"/>
                </a:solidFill>
                <a:latin typeface="+mn-lt"/>
                <a:ea typeface="+mn-ea"/>
                <a:cs typeface="+mn-cs"/>
              </a:defRPr>
            </a:lvl4pPr>
            <a:lvl5pPr marL="1806050" algn="l" defTabSz="451513" rtl="0" eaLnBrk="1" latinLnBrk="0" hangingPunct="1">
              <a:defRPr sz="1778" kern="1200">
                <a:solidFill>
                  <a:schemeClr val="tx1"/>
                </a:solidFill>
                <a:latin typeface="+mn-lt"/>
                <a:ea typeface="+mn-ea"/>
                <a:cs typeface="+mn-cs"/>
              </a:defRPr>
            </a:lvl5pPr>
            <a:lvl6pPr marL="2257561" algn="l" defTabSz="451513" rtl="0" eaLnBrk="1" latinLnBrk="0" hangingPunct="1">
              <a:defRPr sz="1778" kern="1200">
                <a:solidFill>
                  <a:schemeClr val="tx1"/>
                </a:solidFill>
                <a:latin typeface="+mn-lt"/>
                <a:ea typeface="+mn-ea"/>
                <a:cs typeface="+mn-cs"/>
              </a:defRPr>
            </a:lvl6pPr>
            <a:lvl7pPr marL="2709074" algn="l" defTabSz="451513" rtl="0" eaLnBrk="1" latinLnBrk="0" hangingPunct="1">
              <a:defRPr sz="1778" kern="1200">
                <a:solidFill>
                  <a:schemeClr val="tx1"/>
                </a:solidFill>
                <a:latin typeface="+mn-lt"/>
                <a:ea typeface="+mn-ea"/>
                <a:cs typeface="+mn-cs"/>
              </a:defRPr>
            </a:lvl7pPr>
            <a:lvl8pPr marL="3160586" algn="l" defTabSz="451513" rtl="0" eaLnBrk="1" latinLnBrk="0" hangingPunct="1">
              <a:defRPr sz="1778" kern="1200">
                <a:solidFill>
                  <a:schemeClr val="tx1"/>
                </a:solidFill>
                <a:latin typeface="+mn-lt"/>
                <a:ea typeface="+mn-ea"/>
                <a:cs typeface="+mn-cs"/>
              </a:defRPr>
            </a:lvl8pPr>
            <a:lvl9pPr marL="3612099" algn="l" defTabSz="451513" rtl="0" eaLnBrk="1" latinLnBrk="0" hangingPunct="1">
              <a:defRPr sz="1778" kern="1200">
                <a:solidFill>
                  <a:schemeClr val="tx1"/>
                </a:solidFill>
                <a:latin typeface="+mn-lt"/>
                <a:ea typeface="+mn-ea"/>
                <a:cs typeface="+mn-cs"/>
              </a:defRPr>
            </a:lvl9pPr>
          </a:lstStyle>
          <a:p>
            <a:r>
              <a:rPr lang="nl-NL"/>
              <a:t>© Arcadis 2023</a:t>
            </a:r>
          </a:p>
        </p:txBody>
      </p:sp>
      <p:sp>
        <p:nvSpPr>
          <p:cNvPr id="38" name="Tijdelijke aanduiding voor dianummer 5">
            <a:extLst>
              <a:ext uri="{FF2B5EF4-FFF2-40B4-BE49-F238E27FC236}">
                <a16:creationId xmlns:a16="http://schemas.microsoft.com/office/drawing/2014/main" id="{9DBF5306-6F4A-2565-7E5B-972F7A63C46B}"/>
              </a:ext>
            </a:extLst>
          </p:cNvPr>
          <p:cNvSpPr txBox="1">
            <a:spLocks/>
          </p:cNvSpPr>
          <p:nvPr/>
        </p:nvSpPr>
        <p:spPr>
          <a:xfrm>
            <a:off x="11468100" y="6446836"/>
            <a:ext cx="723900" cy="365125"/>
          </a:xfrm>
          <a:prstGeom prst="rect">
            <a:avLst/>
          </a:prstGeom>
        </p:spPr>
        <p:txBody>
          <a:bodyPr lIns="0" tIns="0" rIns="0" bIns="0"/>
          <a:lstStyle>
            <a:lvl1pPr marL="0" indent="0" algn="l" defTabSz="986912" rtl="0" eaLnBrk="1" latinLnBrk="0" hangingPunct="1">
              <a:lnSpc>
                <a:spcPct val="90000"/>
              </a:lnSpc>
              <a:spcBef>
                <a:spcPts val="600"/>
              </a:spcBef>
              <a:spcAft>
                <a:spcPts val="1200"/>
              </a:spcAft>
              <a:buClr>
                <a:schemeClr val="accent1"/>
              </a:buClr>
              <a:buFont typeface="Arial" panose="020B0604020202020204" pitchFamily="34" charset="0"/>
              <a:buNone/>
              <a:defRPr lang="en-US" sz="2100" b="1" kern="1200">
                <a:solidFill>
                  <a:schemeClr val="tx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fld id="{2FE63AA4-120D-435A-A130-F49443AF7CBF}" type="slidenum">
              <a:rPr lang="nl-NL" smtClean="0"/>
              <a:pPr/>
              <a:t>13</a:t>
            </a:fld>
            <a:endParaRPr lang="nl-NL"/>
          </a:p>
        </p:txBody>
      </p:sp>
      <p:sp>
        <p:nvSpPr>
          <p:cNvPr id="41" name="Tijdelijke aanduiding voor tekst 5">
            <a:extLst>
              <a:ext uri="{FF2B5EF4-FFF2-40B4-BE49-F238E27FC236}">
                <a16:creationId xmlns:a16="http://schemas.microsoft.com/office/drawing/2014/main" id="{671F77E2-DCDD-0BC7-9E66-C85E624E3F76}"/>
              </a:ext>
            </a:extLst>
          </p:cNvPr>
          <p:cNvSpPr txBox="1">
            <a:spLocks/>
          </p:cNvSpPr>
          <p:nvPr/>
        </p:nvSpPr>
        <p:spPr>
          <a:xfrm>
            <a:off x="457200" y="1381760"/>
            <a:ext cx="7429500" cy="1600200"/>
          </a:xfrm>
          <a:prstGeom prst="rect">
            <a:avLst/>
          </a:prstGeom>
        </p:spPr>
        <p:txBody>
          <a:bodyPr>
            <a:norm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a:lnSpc>
                <a:spcPct val="107000"/>
              </a:lnSpc>
              <a:spcAft>
                <a:spcPts val="800"/>
              </a:spcAft>
            </a:pPr>
            <a:endParaRPr lang="nl-NL" b="0">
              <a:solidFill>
                <a:schemeClr val="tx1"/>
              </a:solidFill>
            </a:endParaRPr>
          </a:p>
        </p:txBody>
      </p:sp>
      <p:sp>
        <p:nvSpPr>
          <p:cNvPr id="15" name="Tijdelijke aanduiding voor tekst 5">
            <a:extLst>
              <a:ext uri="{FF2B5EF4-FFF2-40B4-BE49-F238E27FC236}">
                <a16:creationId xmlns:a16="http://schemas.microsoft.com/office/drawing/2014/main" id="{0C6B25B4-844F-29AC-7463-FEE22ED8697B}"/>
              </a:ext>
            </a:extLst>
          </p:cNvPr>
          <p:cNvSpPr txBox="1">
            <a:spLocks/>
          </p:cNvSpPr>
          <p:nvPr/>
        </p:nvSpPr>
        <p:spPr>
          <a:xfrm>
            <a:off x="563418" y="1534159"/>
            <a:ext cx="7475682" cy="4608022"/>
          </a:xfrm>
          <a:prstGeom prst="rect">
            <a:avLst/>
          </a:prstGeom>
        </p:spPr>
        <p:txBody>
          <a:bodyPr>
            <a:norm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marL="285750" indent="-285750">
              <a:buFont typeface="Arial" panose="020B0604020202020204" pitchFamily="34" charset="0"/>
              <a:buChar char="•"/>
            </a:pPr>
            <a:endParaRPr lang="nl-NL" b="0" dirty="0">
              <a:solidFill>
                <a:schemeClr val="tx1"/>
              </a:solidFill>
            </a:endParaRPr>
          </a:p>
          <a:p>
            <a:pPr marL="285750" indent="-285750">
              <a:buFont typeface="Arial" panose="020B0604020202020204" pitchFamily="34" charset="0"/>
              <a:buChar char="•"/>
            </a:pPr>
            <a:r>
              <a:rPr lang="nl-NL" b="0" dirty="0">
                <a:solidFill>
                  <a:schemeClr val="tx1"/>
                </a:solidFill>
              </a:rPr>
              <a:t>Regionale kering ten oosten van de stad Groningen</a:t>
            </a:r>
          </a:p>
          <a:p>
            <a:pPr marL="285750" indent="-285750">
              <a:buFont typeface="Arial" panose="020B0604020202020204" pitchFamily="34" charset="0"/>
              <a:buChar char="•"/>
            </a:pPr>
            <a:r>
              <a:rPr lang="nl-NL" b="0" dirty="0">
                <a:solidFill>
                  <a:schemeClr val="tx1"/>
                </a:solidFill>
              </a:rPr>
              <a:t>IPO III (1/100)</a:t>
            </a:r>
          </a:p>
          <a:p>
            <a:pPr marL="285750" indent="-285750">
              <a:buFont typeface="Arial" panose="020B0604020202020204" pitchFamily="34" charset="0"/>
              <a:buChar char="•"/>
            </a:pPr>
            <a:r>
              <a:rPr lang="nl-NL" b="0" dirty="0">
                <a:solidFill>
                  <a:schemeClr val="tx1"/>
                </a:solidFill>
              </a:rPr>
              <a:t>Schadefactor 0,90</a:t>
            </a:r>
          </a:p>
          <a:p>
            <a:pPr marL="285750" indent="-285750">
              <a:buFont typeface="Arial" panose="020B0604020202020204" pitchFamily="34" charset="0"/>
              <a:buChar char="•"/>
            </a:pPr>
            <a:r>
              <a:rPr lang="nl-NL" b="0" dirty="0">
                <a:solidFill>
                  <a:schemeClr val="tx1"/>
                </a:solidFill>
              </a:rPr>
              <a:t>Groene kade (5kPa verkeer)</a:t>
            </a:r>
          </a:p>
          <a:p>
            <a:pPr marL="285750" indent="-285750">
              <a:buFont typeface="Arial" panose="020B0604020202020204" pitchFamily="34" charset="0"/>
              <a:buChar char="•"/>
            </a:pPr>
            <a:r>
              <a:rPr lang="nl-NL" b="0" dirty="0">
                <a:solidFill>
                  <a:schemeClr val="tx1"/>
                </a:solidFill>
              </a:rPr>
              <a:t>Steil binnentalud</a:t>
            </a:r>
          </a:p>
          <a:p>
            <a:pPr marL="285750" indent="-285750">
              <a:buFont typeface="Arial" panose="020B0604020202020204" pitchFamily="34" charset="0"/>
              <a:buChar char="•"/>
            </a:pPr>
            <a:r>
              <a:rPr lang="nl-NL" b="0" dirty="0">
                <a:solidFill>
                  <a:schemeClr val="tx1"/>
                </a:solidFill>
              </a:rPr>
              <a:t>Diepe sloot</a:t>
            </a:r>
          </a:p>
          <a:p>
            <a:pPr marL="285750" indent="-285750">
              <a:buFont typeface="Arial" panose="020B0604020202020204" pitchFamily="34" charset="0"/>
              <a:buChar char="•"/>
            </a:pPr>
            <a:r>
              <a:rPr lang="nl-NL" b="0" dirty="0">
                <a:solidFill>
                  <a:schemeClr val="tx1"/>
                </a:solidFill>
              </a:rPr>
              <a:t>Zeer humeus dijkmateriaal</a:t>
            </a:r>
          </a:p>
          <a:p>
            <a:pPr marL="285750" indent="-285750">
              <a:buFont typeface="Arial" panose="020B0604020202020204" pitchFamily="34" charset="0"/>
              <a:buChar char="•"/>
            </a:pPr>
            <a:r>
              <a:rPr lang="nl-NL" b="0" dirty="0">
                <a:solidFill>
                  <a:schemeClr val="tx1"/>
                </a:solidFill>
              </a:rPr>
              <a:t>Humeuze klei en veen in ondergrond</a:t>
            </a:r>
          </a:p>
          <a:p>
            <a:pPr marL="285750" indent="-285750">
              <a:buFont typeface="Arial" panose="020B0604020202020204" pitchFamily="34" charset="0"/>
              <a:buChar char="•"/>
            </a:pPr>
            <a:r>
              <a:rPr lang="nl-NL" b="0" dirty="0">
                <a:solidFill>
                  <a:schemeClr val="tx1"/>
                </a:solidFill>
              </a:rPr>
              <a:t>Waterstand tot 0,1 m onder MBP gekeerd</a:t>
            </a:r>
          </a:p>
          <a:p>
            <a:pPr marL="285750" indent="-285750">
              <a:buFont typeface="Arial" panose="020B0604020202020204" pitchFamily="34" charset="0"/>
              <a:buChar char="•"/>
            </a:pPr>
            <a:endParaRPr lang="nl-NL" b="0" dirty="0">
              <a:solidFill>
                <a:schemeClr val="tx1"/>
              </a:solidFill>
            </a:endParaRPr>
          </a:p>
        </p:txBody>
      </p:sp>
    </p:spTree>
    <p:extLst>
      <p:ext uri="{BB962C8B-B14F-4D97-AF65-F5344CB8AC3E}">
        <p14:creationId xmlns:p14="http://schemas.microsoft.com/office/powerpoint/2010/main" val="1130097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el 2">
            <a:extLst>
              <a:ext uri="{FF2B5EF4-FFF2-40B4-BE49-F238E27FC236}">
                <a16:creationId xmlns:a16="http://schemas.microsoft.com/office/drawing/2014/main" id="{DACC20AD-8954-96B0-8599-833A88C855D9}"/>
              </a:ext>
            </a:extLst>
          </p:cNvPr>
          <p:cNvSpPr txBox="1">
            <a:spLocks/>
          </p:cNvSpPr>
          <p:nvPr/>
        </p:nvSpPr>
        <p:spPr>
          <a:xfrm>
            <a:off x="563417" y="830554"/>
            <a:ext cx="11533333" cy="1196753"/>
          </a:xfrm>
          <a:prstGeom prst="rect">
            <a:avLst/>
          </a:prstGeom>
        </p:spPr>
        <p:txBody>
          <a:bodyPr/>
          <a:lstStyle>
            <a:lvl1pPr algn="l" defTabSz="986912" rtl="0" eaLnBrk="1" latinLnBrk="0" hangingPunct="1">
              <a:lnSpc>
                <a:spcPct val="90000"/>
              </a:lnSpc>
              <a:spcBef>
                <a:spcPct val="0"/>
              </a:spcBef>
              <a:buNone/>
              <a:defRPr sz="2800" b="1" kern="1200">
                <a:solidFill>
                  <a:schemeClr val="accent1"/>
                </a:solidFill>
                <a:latin typeface="+mj-lt"/>
                <a:ea typeface="+mj-ea"/>
                <a:cs typeface="+mj-cs"/>
              </a:defRPr>
            </a:lvl1pPr>
          </a:lstStyle>
          <a:p>
            <a:r>
              <a:rPr lang="nl-NL" dirty="0">
                <a:cs typeface="Arial"/>
              </a:rPr>
              <a:t>Vragen publiek: Welke berekening levert de laagste SF op?</a:t>
            </a:r>
          </a:p>
        </p:txBody>
      </p:sp>
      <p:sp>
        <p:nvSpPr>
          <p:cNvPr id="37" name="Tijdelijke aanduiding voor voettekst 4">
            <a:extLst>
              <a:ext uri="{FF2B5EF4-FFF2-40B4-BE49-F238E27FC236}">
                <a16:creationId xmlns:a16="http://schemas.microsoft.com/office/drawing/2014/main" id="{534D7DF2-EC88-C795-9249-4E3C7B02F0AC}"/>
              </a:ext>
            </a:extLst>
          </p:cNvPr>
          <p:cNvSpPr txBox="1">
            <a:spLocks/>
          </p:cNvSpPr>
          <p:nvPr/>
        </p:nvSpPr>
        <p:spPr>
          <a:xfrm>
            <a:off x="457199" y="6446837"/>
            <a:ext cx="2406073" cy="365125"/>
          </a:xfrm>
          <a:prstGeom prst="rect">
            <a:avLst/>
          </a:prstGeom>
        </p:spPr>
        <p:txBody>
          <a:bodyPr/>
          <a:lstStyle>
            <a:defPPr>
              <a:defRPr lang="en-US"/>
            </a:defPPr>
            <a:lvl1pPr marL="0" algn="l" defTabSz="451513" rtl="0" eaLnBrk="1" latinLnBrk="0" hangingPunct="1">
              <a:defRPr sz="1778" kern="1200">
                <a:solidFill>
                  <a:schemeClr val="tx1"/>
                </a:solidFill>
                <a:latin typeface="+mn-lt"/>
                <a:ea typeface="+mn-ea"/>
                <a:cs typeface="+mn-cs"/>
              </a:defRPr>
            </a:lvl1pPr>
            <a:lvl2pPr marL="451513" algn="l" defTabSz="451513" rtl="0" eaLnBrk="1" latinLnBrk="0" hangingPunct="1">
              <a:defRPr sz="1778" kern="1200">
                <a:solidFill>
                  <a:schemeClr val="tx1"/>
                </a:solidFill>
                <a:latin typeface="+mn-lt"/>
                <a:ea typeface="+mn-ea"/>
                <a:cs typeface="+mn-cs"/>
              </a:defRPr>
            </a:lvl2pPr>
            <a:lvl3pPr marL="903024" algn="l" defTabSz="451513" rtl="0" eaLnBrk="1" latinLnBrk="0" hangingPunct="1">
              <a:defRPr sz="1778" kern="1200">
                <a:solidFill>
                  <a:schemeClr val="tx1"/>
                </a:solidFill>
                <a:latin typeface="+mn-lt"/>
                <a:ea typeface="+mn-ea"/>
                <a:cs typeface="+mn-cs"/>
              </a:defRPr>
            </a:lvl3pPr>
            <a:lvl4pPr marL="1354537" algn="l" defTabSz="451513" rtl="0" eaLnBrk="1" latinLnBrk="0" hangingPunct="1">
              <a:defRPr sz="1778" kern="1200">
                <a:solidFill>
                  <a:schemeClr val="tx1"/>
                </a:solidFill>
                <a:latin typeface="+mn-lt"/>
                <a:ea typeface="+mn-ea"/>
                <a:cs typeface="+mn-cs"/>
              </a:defRPr>
            </a:lvl4pPr>
            <a:lvl5pPr marL="1806050" algn="l" defTabSz="451513" rtl="0" eaLnBrk="1" latinLnBrk="0" hangingPunct="1">
              <a:defRPr sz="1778" kern="1200">
                <a:solidFill>
                  <a:schemeClr val="tx1"/>
                </a:solidFill>
                <a:latin typeface="+mn-lt"/>
                <a:ea typeface="+mn-ea"/>
                <a:cs typeface="+mn-cs"/>
              </a:defRPr>
            </a:lvl5pPr>
            <a:lvl6pPr marL="2257561" algn="l" defTabSz="451513" rtl="0" eaLnBrk="1" latinLnBrk="0" hangingPunct="1">
              <a:defRPr sz="1778" kern="1200">
                <a:solidFill>
                  <a:schemeClr val="tx1"/>
                </a:solidFill>
                <a:latin typeface="+mn-lt"/>
                <a:ea typeface="+mn-ea"/>
                <a:cs typeface="+mn-cs"/>
              </a:defRPr>
            </a:lvl6pPr>
            <a:lvl7pPr marL="2709074" algn="l" defTabSz="451513" rtl="0" eaLnBrk="1" latinLnBrk="0" hangingPunct="1">
              <a:defRPr sz="1778" kern="1200">
                <a:solidFill>
                  <a:schemeClr val="tx1"/>
                </a:solidFill>
                <a:latin typeface="+mn-lt"/>
                <a:ea typeface="+mn-ea"/>
                <a:cs typeface="+mn-cs"/>
              </a:defRPr>
            </a:lvl7pPr>
            <a:lvl8pPr marL="3160586" algn="l" defTabSz="451513" rtl="0" eaLnBrk="1" latinLnBrk="0" hangingPunct="1">
              <a:defRPr sz="1778" kern="1200">
                <a:solidFill>
                  <a:schemeClr val="tx1"/>
                </a:solidFill>
                <a:latin typeface="+mn-lt"/>
                <a:ea typeface="+mn-ea"/>
                <a:cs typeface="+mn-cs"/>
              </a:defRPr>
            </a:lvl8pPr>
            <a:lvl9pPr marL="3612099" algn="l" defTabSz="451513" rtl="0" eaLnBrk="1" latinLnBrk="0" hangingPunct="1">
              <a:defRPr sz="1778" kern="1200">
                <a:solidFill>
                  <a:schemeClr val="tx1"/>
                </a:solidFill>
                <a:latin typeface="+mn-lt"/>
                <a:ea typeface="+mn-ea"/>
                <a:cs typeface="+mn-cs"/>
              </a:defRPr>
            </a:lvl9pPr>
          </a:lstStyle>
          <a:p>
            <a:r>
              <a:rPr lang="nl-NL"/>
              <a:t>© Arcadis 2023</a:t>
            </a:r>
          </a:p>
        </p:txBody>
      </p:sp>
      <p:sp>
        <p:nvSpPr>
          <p:cNvPr id="38" name="Tijdelijke aanduiding voor dianummer 5">
            <a:extLst>
              <a:ext uri="{FF2B5EF4-FFF2-40B4-BE49-F238E27FC236}">
                <a16:creationId xmlns:a16="http://schemas.microsoft.com/office/drawing/2014/main" id="{9DBF5306-6F4A-2565-7E5B-972F7A63C46B}"/>
              </a:ext>
            </a:extLst>
          </p:cNvPr>
          <p:cNvSpPr txBox="1">
            <a:spLocks/>
          </p:cNvSpPr>
          <p:nvPr/>
        </p:nvSpPr>
        <p:spPr>
          <a:xfrm>
            <a:off x="11372850" y="6446837"/>
            <a:ext cx="723900" cy="365125"/>
          </a:xfrm>
          <a:prstGeom prst="rect">
            <a:avLst/>
          </a:prstGeom>
        </p:spPr>
        <p:txBody>
          <a:bodyPr lIns="0" tIns="0" rIns="0" bIns="0"/>
          <a:lstStyle>
            <a:lvl1pPr marL="0" indent="0" algn="l" defTabSz="986912" rtl="0" eaLnBrk="1" latinLnBrk="0" hangingPunct="1">
              <a:lnSpc>
                <a:spcPct val="90000"/>
              </a:lnSpc>
              <a:spcBef>
                <a:spcPts val="600"/>
              </a:spcBef>
              <a:spcAft>
                <a:spcPts val="1200"/>
              </a:spcAft>
              <a:buClr>
                <a:schemeClr val="accent1"/>
              </a:buClr>
              <a:buFont typeface="Arial" panose="020B0604020202020204" pitchFamily="34" charset="0"/>
              <a:buNone/>
              <a:defRPr lang="en-US" sz="2100" b="1" kern="1200">
                <a:solidFill>
                  <a:schemeClr val="tx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fld id="{2FE63AA4-120D-435A-A130-F49443AF7CBF}" type="slidenum">
              <a:rPr lang="nl-NL" smtClean="0"/>
              <a:pPr/>
              <a:t>14</a:t>
            </a:fld>
            <a:endParaRPr lang="nl-NL"/>
          </a:p>
        </p:txBody>
      </p:sp>
      <p:sp>
        <p:nvSpPr>
          <p:cNvPr id="15" name="Tijdelijke aanduiding voor tekst 5">
            <a:extLst>
              <a:ext uri="{FF2B5EF4-FFF2-40B4-BE49-F238E27FC236}">
                <a16:creationId xmlns:a16="http://schemas.microsoft.com/office/drawing/2014/main" id="{0C6B25B4-844F-29AC-7463-FEE22ED8697B}"/>
              </a:ext>
            </a:extLst>
          </p:cNvPr>
          <p:cNvSpPr txBox="1">
            <a:spLocks/>
          </p:cNvSpPr>
          <p:nvPr/>
        </p:nvSpPr>
        <p:spPr>
          <a:xfrm>
            <a:off x="563418" y="1534159"/>
            <a:ext cx="9415083" cy="3659277"/>
          </a:xfrm>
          <a:prstGeom prst="rect">
            <a:avLst/>
          </a:prstGeom>
        </p:spPr>
        <p:txBody>
          <a:bodyPr>
            <a:norm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marL="457200" indent="-457200">
              <a:buFont typeface="+mj-lt"/>
              <a:buAutoNum type="alphaLcParenR"/>
            </a:pPr>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Hoogwater met verkeer – gedraineerd MC (vigerende aanpak)</a:t>
            </a:r>
          </a:p>
          <a:p>
            <a:pPr marL="457200" indent="-457200">
              <a:buFont typeface="+mj-lt"/>
              <a:buAutoNum type="alphaLcParenR"/>
            </a:pPr>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Hoogwater met verkeer – ongedraineerd </a:t>
            </a:r>
            <a:r>
              <a:rPr lang="nl-NL" sz="2000" b="0" dirty="0" err="1">
                <a:solidFill>
                  <a:schemeClr val="tx1"/>
                </a:solidFill>
                <a:latin typeface="Arial" panose="020B0604020202020204" pitchFamily="34" charset="0"/>
                <a:ea typeface="Calibri" panose="020F0502020204030204" pitchFamily="34" charset="0"/>
                <a:cs typeface="Arial" panose="020B0604020202020204" pitchFamily="34" charset="0"/>
              </a:rPr>
              <a:t>Shansep</a:t>
            </a:r>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 </a:t>
            </a:r>
          </a:p>
          <a:p>
            <a:pPr marL="457200" indent="-457200">
              <a:buFont typeface="+mj-lt"/>
              <a:buAutoNum type="alphaLcParenR"/>
            </a:pPr>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Hoogwater met verkeer – gedraineerd CSSM</a:t>
            </a:r>
          </a:p>
          <a:p>
            <a:pPr marL="457200" indent="-457200">
              <a:buFont typeface="+mj-lt"/>
              <a:buAutoNum type="alphaLcParenR"/>
            </a:pPr>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Dagelijks zonder verkeer – gedraineerd MC</a:t>
            </a:r>
          </a:p>
          <a:p>
            <a:endPar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nl-NL"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nl-NL"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nl-NL"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nl-NL" b="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nl-NL"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nl-NL"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nl-NL" b="0" dirty="0">
              <a:solidFill>
                <a:schemeClr val="tx1"/>
              </a:solidFill>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61198942-7249-2D41-2D22-ADEDC74AE3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7132"/>
          <a:stretch/>
        </p:blipFill>
        <p:spPr bwMode="auto">
          <a:xfrm>
            <a:off x="708431" y="3280708"/>
            <a:ext cx="5621652" cy="307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242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A853D6BF-CC0A-C2B8-1344-ADE315D61893}"/>
              </a:ext>
            </a:extLst>
          </p:cNvPr>
          <p:cNvSpPr txBox="1">
            <a:spLocks/>
          </p:cNvSpPr>
          <p:nvPr/>
        </p:nvSpPr>
        <p:spPr>
          <a:xfrm>
            <a:off x="563418" y="2088572"/>
            <a:ext cx="7961746" cy="4053609"/>
          </a:xfrm>
          <a:prstGeom prst="rect">
            <a:avLst/>
          </a:prstGeom>
        </p:spPr>
        <p:txBody>
          <a:bodyPr lIns="0" tIns="0" rIns="0" bIns="0" anchor="t">
            <a:no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endParaRPr lang="nl-NL">
              <a:cs typeface="Arial"/>
            </a:endParaRPr>
          </a:p>
          <a:p>
            <a:pPr marL="342900" indent="-342900">
              <a:buFont typeface="Arial" panose="020B0604020202020204" pitchFamily="34" charset="0"/>
              <a:buChar char="•"/>
            </a:pPr>
            <a:endParaRPr lang="nl-NL">
              <a:cs typeface="Arial"/>
            </a:endParaRPr>
          </a:p>
        </p:txBody>
      </p:sp>
      <p:sp>
        <p:nvSpPr>
          <p:cNvPr id="35" name="Titel 2">
            <a:extLst>
              <a:ext uri="{FF2B5EF4-FFF2-40B4-BE49-F238E27FC236}">
                <a16:creationId xmlns:a16="http://schemas.microsoft.com/office/drawing/2014/main" id="{DACC20AD-8954-96B0-8599-833A88C855D9}"/>
              </a:ext>
            </a:extLst>
          </p:cNvPr>
          <p:cNvSpPr txBox="1">
            <a:spLocks/>
          </p:cNvSpPr>
          <p:nvPr/>
        </p:nvSpPr>
        <p:spPr>
          <a:xfrm>
            <a:off x="563418" y="812800"/>
            <a:ext cx="11171382" cy="528320"/>
          </a:xfrm>
          <a:prstGeom prst="rect">
            <a:avLst/>
          </a:prstGeom>
        </p:spPr>
        <p:txBody>
          <a:bodyPr/>
          <a:lstStyle>
            <a:lvl1pPr algn="l" defTabSz="986912" rtl="0" eaLnBrk="1" latinLnBrk="0" hangingPunct="1">
              <a:lnSpc>
                <a:spcPct val="90000"/>
              </a:lnSpc>
              <a:spcBef>
                <a:spcPct val="0"/>
              </a:spcBef>
              <a:buNone/>
              <a:defRPr sz="2800" b="1" kern="1200">
                <a:solidFill>
                  <a:schemeClr val="accent1"/>
                </a:solidFill>
                <a:latin typeface="+mj-lt"/>
                <a:ea typeface="+mj-ea"/>
                <a:cs typeface="+mj-cs"/>
              </a:defRPr>
            </a:lvl1pPr>
          </a:lstStyle>
          <a:p>
            <a:r>
              <a:rPr lang="nl-NL" sz="2800">
                <a:cs typeface="Arial"/>
              </a:rPr>
              <a:t>Casus Borgsloot </a:t>
            </a:r>
          </a:p>
        </p:txBody>
      </p:sp>
      <p:sp>
        <p:nvSpPr>
          <p:cNvPr id="37" name="Tijdelijke aanduiding voor voettekst 4">
            <a:extLst>
              <a:ext uri="{FF2B5EF4-FFF2-40B4-BE49-F238E27FC236}">
                <a16:creationId xmlns:a16="http://schemas.microsoft.com/office/drawing/2014/main" id="{534D7DF2-EC88-C795-9249-4E3C7B02F0AC}"/>
              </a:ext>
            </a:extLst>
          </p:cNvPr>
          <p:cNvSpPr txBox="1">
            <a:spLocks/>
          </p:cNvSpPr>
          <p:nvPr/>
        </p:nvSpPr>
        <p:spPr>
          <a:xfrm>
            <a:off x="457199" y="6446837"/>
            <a:ext cx="2406073" cy="365125"/>
          </a:xfrm>
          <a:prstGeom prst="rect">
            <a:avLst/>
          </a:prstGeom>
        </p:spPr>
        <p:txBody>
          <a:bodyPr/>
          <a:lstStyle>
            <a:defPPr>
              <a:defRPr lang="en-US"/>
            </a:defPPr>
            <a:lvl1pPr marL="0" algn="l" defTabSz="451513" rtl="0" eaLnBrk="1" latinLnBrk="0" hangingPunct="1">
              <a:defRPr sz="1778" kern="1200">
                <a:solidFill>
                  <a:schemeClr val="tx1"/>
                </a:solidFill>
                <a:latin typeface="+mn-lt"/>
                <a:ea typeface="+mn-ea"/>
                <a:cs typeface="+mn-cs"/>
              </a:defRPr>
            </a:lvl1pPr>
            <a:lvl2pPr marL="451513" algn="l" defTabSz="451513" rtl="0" eaLnBrk="1" latinLnBrk="0" hangingPunct="1">
              <a:defRPr sz="1778" kern="1200">
                <a:solidFill>
                  <a:schemeClr val="tx1"/>
                </a:solidFill>
                <a:latin typeface="+mn-lt"/>
                <a:ea typeface="+mn-ea"/>
                <a:cs typeface="+mn-cs"/>
              </a:defRPr>
            </a:lvl2pPr>
            <a:lvl3pPr marL="903024" algn="l" defTabSz="451513" rtl="0" eaLnBrk="1" latinLnBrk="0" hangingPunct="1">
              <a:defRPr sz="1778" kern="1200">
                <a:solidFill>
                  <a:schemeClr val="tx1"/>
                </a:solidFill>
                <a:latin typeface="+mn-lt"/>
                <a:ea typeface="+mn-ea"/>
                <a:cs typeface="+mn-cs"/>
              </a:defRPr>
            </a:lvl3pPr>
            <a:lvl4pPr marL="1354537" algn="l" defTabSz="451513" rtl="0" eaLnBrk="1" latinLnBrk="0" hangingPunct="1">
              <a:defRPr sz="1778" kern="1200">
                <a:solidFill>
                  <a:schemeClr val="tx1"/>
                </a:solidFill>
                <a:latin typeface="+mn-lt"/>
                <a:ea typeface="+mn-ea"/>
                <a:cs typeface="+mn-cs"/>
              </a:defRPr>
            </a:lvl4pPr>
            <a:lvl5pPr marL="1806050" algn="l" defTabSz="451513" rtl="0" eaLnBrk="1" latinLnBrk="0" hangingPunct="1">
              <a:defRPr sz="1778" kern="1200">
                <a:solidFill>
                  <a:schemeClr val="tx1"/>
                </a:solidFill>
                <a:latin typeface="+mn-lt"/>
                <a:ea typeface="+mn-ea"/>
                <a:cs typeface="+mn-cs"/>
              </a:defRPr>
            </a:lvl5pPr>
            <a:lvl6pPr marL="2257561" algn="l" defTabSz="451513" rtl="0" eaLnBrk="1" latinLnBrk="0" hangingPunct="1">
              <a:defRPr sz="1778" kern="1200">
                <a:solidFill>
                  <a:schemeClr val="tx1"/>
                </a:solidFill>
                <a:latin typeface="+mn-lt"/>
                <a:ea typeface="+mn-ea"/>
                <a:cs typeface="+mn-cs"/>
              </a:defRPr>
            </a:lvl6pPr>
            <a:lvl7pPr marL="2709074" algn="l" defTabSz="451513" rtl="0" eaLnBrk="1" latinLnBrk="0" hangingPunct="1">
              <a:defRPr sz="1778" kern="1200">
                <a:solidFill>
                  <a:schemeClr val="tx1"/>
                </a:solidFill>
                <a:latin typeface="+mn-lt"/>
                <a:ea typeface="+mn-ea"/>
                <a:cs typeface="+mn-cs"/>
              </a:defRPr>
            </a:lvl7pPr>
            <a:lvl8pPr marL="3160586" algn="l" defTabSz="451513" rtl="0" eaLnBrk="1" latinLnBrk="0" hangingPunct="1">
              <a:defRPr sz="1778" kern="1200">
                <a:solidFill>
                  <a:schemeClr val="tx1"/>
                </a:solidFill>
                <a:latin typeface="+mn-lt"/>
                <a:ea typeface="+mn-ea"/>
                <a:cs typeface="+mn-cs"/>
              </a:defRPr>
            </a:lvl8pPr>
            <a:lvl9pPr marL="3612099" algn="l" defTabSz="451513" rtl="0" eaLnBrk="1" latinLnBrk="0" hangingPunct="1">
              <a:defRPr sz="1778" kern="1200">
                <a:solidFill>
                  <a:schemeClr val="tx1"/>
                </a:solidFill>
                <a:latin typeface="+mn-lt"/>
                <a:ea typeface="+mn-ea"/>
                <a:cs typeface="+mn-cs"/>
              </a:defRPr>
            </a:lvl9pPr>
          </a:lstStyle>
          <a:p>
            <a:r>
              <a:rPr lang="nl-NL"/>
              <a:t>© Arcadis 2023</a:t>
            </a:r>
          </a:p>
        </p:txBody>
      </p:sp>
      <p:sp>
        <p:nvSpPr>
          <p:cNvPr id="38" name="Tijdelijke aanduiding voor dianummer 5">
            <a:extLst>
              <a:ext uri="{FF2B5EF4-FFF2-40B4-BE49-F238E27FC236}">
                <a16:creationId xmlns:a16="http://schemas.microsoft.com/office/drawing/2014/main" id="{9DBF5306-6F4A-2565-7E5B-972F7A63C46B}"/>
              </a:ext>
            </a:extLst>
          </p:cNvPr>
          <p:cNvSpPr txBox="1">
            <a:spLocks/>
          </p:cNvSpPr>
          <p:nvPr/>
        </p:nvSpPr>
        <p:spPr>
          <a:xfrm>
            <a:off x="11468100" y="6446836"/>
            <a:ext cx="723900" cy="365125"/>
          </a:xfrm>
          <a:prstGeom prst="rect">
            <a:avLst/>
          </a:prstGeom>
        </p:spPr>
        <p:txBody>
          <a:bodyPr lIns="0" tIns="0" rIns="0" bIns="0"/>
          <a:lstStyle>
            <a:lvl1pPr marL="0" indent="0" algn="l" defTabSz="986912" rtl="0" eaLnBrk="1" latinLnBrk="0" hangingPunct="1">
              <a:lnSpc>
                <a:spcPct val="90000"/>
              </a:lnSpc>
              <a:spcBef>
                <a:spcPts val="600"/>
              </a:spcBef>
              <a:spcAft>
                <a:spcPts val="1200"/>
              </a:spcAft>
              <a:buClr>
                <a:schemeClr val="accent1"/>
              </a:buClr>
              <a:buFont typeface="Arial" panose="020B0604020202020204" pitchFamily="34" charset="0"/>
              <a:buNone/>
              <a:defRPr lang="en-US" sz="2100" b="1" kern="1200">
                <a:solidFill>
                  <a:schemeClr val="tx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fld id="{2FE63AA4-120D-435A-A130-F49443AF7CBF}" type="slidenum">
              <a:rPr lang="nl-NL" smtClean="0"/>
              <a:pPr/>
              <a:t>15</a:t>
            </a:fld>
            <a:endParaRPr lang="nl-NL"/>
          </a:p>
        </p:txBody>
      </p:sp>
      <p:sp>
        <p:nvSpPr>
          <p:cNvPr id="41" name="Tijdelijke aanduiding voor tekst 5">
            <a:extLst>
              <a:ext uri="{FF2B5EF4-FFF2-40B4-BE49-F238E27FC236}">
                <a16:creationId xmlns:a16="http://schemas.microsoft.com/office/drawing/2014/main" id="{671F77E2-DCDD-0BC7-9E66-C85E624E3F76}"/>
              </a:ext>
            </a:extLst>
          </p:cNvPr>
          <p:cNvSpPr txBox="1">
            <a:spLocks/>
          </p:cNvSpPr>
          <p:nvPr/>
        </p:nvSpPr>
        <p:spPr>
          <a:xfrm>
            <a:off x="457200" y="1381760"/>
            <a:ext cx="7429500" cy="1600200"/>
          </a:xfrm>
          <a:prstGeom prst="rect">
            <a:avLst/>
          </a:prstGeom>
        </p:spPr>
        <p:txBody>
          <a:bodyPr>
            <a:norm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a:lnSpc>
                <a:spcPct val="107000"/>
              </a:lnSpc>
              <a:spcAft>
                <a:spcPts val="800"/>
              </a:spcAft>
            </a:pPr>
            <a:endParaRPr lang="nl-NL" b="0">
              <a:solidFill>
                <a:schemeClr val="tx1"/>
              </a:solidFill>
            </a:endParaRPr>
          </a:p>
        </p:txBody>
      </p:sp>
      <p:sp>
        <p:nvSpPr>
          <p:cNvPr id="15" name="Tijdelijke aanduiding voor tekst 5">
            <a:extLst>
              <a:ext uri="{FF2B5EF4-FFF2-40B4-BE49-F238E27FC236}">
                <a16:creationId xmlns:a16="http://schemas.microsoft.com/office/drawing/2014/main" id="{0C6B25B4-844F-29AC-7463-FEE22ED8697B}"/>
              </a:ext>
            </a:extLst>
          </p:cNvPr>
          <p:cNvSpPr txBox="1">
            <a:spLocks/>
          </p:cNvSpPr>
          <p:nvPr/>
        </p:nvSpPr>
        <p:spPr>
          <a:xfrm>
            <a:off x="563418" y="1534159"/>
            <a:ext cx="7475682" cy="4757584"/>
          </a:xfrm>
          <a:prstGeom prst="rect">
            <a:avLst/>
          </a:prstGeom>
        </p:spPr>
        <p:txBody>
          <a:bodyPr>
            <a:norm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r>
              <a:rPr lang="nl-NL" b="0" dirty="0">
                <a:solidFill>
                  <a:schemeClr val="tx1"/>
                </a:solidFill>
              </a:rPr>
              <a:t>Resultaten:</a:t>
            </a:r>
          </a:p>
          <a:p>
            <a:pPr marL="285750" indent="-285750">
              <a:buFont typeface="Arial" panose="020B0604020202020204" pitchFamily="34" charset="0"/>
              <a:buChar char="•"/>
            </a:pPr>
            <a:endParaRPr lang="nl-NL" b="0" dirty="0">
              <a:solidFill>
                <a:schemeClr val="tx1"/>
              </a:solidFill>
            </a:endParaRPr>
          </a:p>
          <a:p>
            <a:pPr marL="285750" indent="-285750">
              <a:buFont typeface="Arial" panose="020B0604020202020204" pitchFamily="34" charset="0"/>
              <a:buChar char="•"/>
            </a:pPr>
            <a:endParaRPr lang="nl-NL" b="0" dirty="0">
              <a:solidFill>
                <a:schemeClr val="tx1"/>
              </a:solidFill>
            </a:endParaRPr>
          </a:p>
          <a:p>
            <a:pPr marL="285750" indent="-285750">
              <a:buFont typeface="Arial" panose="020B0604020202020204" pitchFamily="34" charset="0"/>
              <a:buChar char="•"/>
            </a:pPr>
            <a:endParaRPr lang="nl-NL" b="0" dirty="0">
              <a:solidFill>
                <a:schemeClr val="tx1"/>
              </a:solidFill>
            </a:endParaRPr>
          </a:p>
          <a:p>
            <a:pPr marL="285750" indent="-285750">
              <a:buFont typeface="Arial" panose="020B0604020202020204" pitchFamily="34" charset="0"/>
              <a:buChar char="•"/>
            </a:pPr>
            <a:endParaRPr lang="nl-NL" b="0" dirty="0">
              <a:solidFill>
                <a:schemeClr val="tx1"/>
              </a:solidFill>
            </a:endParaRPr>
          </a:p>
          <a:p>
            <a:pPr marL="285750" indent="-285750">
              <a:buFont typeface="Arial" panose="020B0604020202020204" pitchFamily="34" charset="0"/>
              <a:buChar char="•"/>
            </a:pPr>
            <a:endParaRPr lang="nl-NL" b="0" dirty="0">
              <a:solidFill>
                <a:schemeClr val="tx1"/>
              </a:solidFill>
            </a:endParaRPr>
          </a:p>
          <a:p>
            <a:endParaRPr lang="nl-NL" b="0" dirty="0">
              <a:solidFill>
                <a:schemeClr val="tx1"/>
              </a:solidFill>
            </a:endParaRPr>
          </a:p>
          <a:p>
            <a:endParaRPr lang="nl-NL" b="0" dirty="0">
              <a:solidFill>
                <a:schemeClr val="tx1"/>
              </a:solidFill>
            </a:endParaRPr>
          </a:p>
          <a:p>
            <a:r>
              <a:rPr lang="nl-NL" b="0" dirty="0">
                <a:solidFill>
                  <a:schemeClr val="tx1"/>
                </a:solidFill>
              </a:rPr>
              <a:t>a) Standaard aanpak:	Kade voldoet niet</a:t>
            </a:r>
          </a:p>
          <a:p>
            <a:r>
              <a:rPr lang="nl-NL" b="0" dirty="0">
                <a:solidFill>
                  <a:schemeClr val="tx1"/>
                </a:solidFill>
              </a:rPr>
              <a:t>b) </a:t>
            </a:r>
            <a:r>
              <a:rPr lang="nl-NL" b="0" dirty="0" err="1">
                <a:solidFill>
                  <a:schemeClr val="tx1"/>
                </a:solidFill>
              </a:rPr>
              <a:t>Shansep</a:t>
            </a:r>
            <a:r>
              <a:rPr lang="nl-NL" b="0" dirty="0">
                <a:solidFill>
                  <a:schemeClr val="tx1"/>
                </a:solidFill>
              </a:rPr>
              <a:t> MBP+ </a:t>
            </a:r>
            <a:r>
              <a:rPr lang="nl-NL" b="0" dirty="0" err="1">
                <a:solidFill>
                  <a:schemeClr val="tx1"/>
                </a:solidFill>
              </a:rPr>
              <a:t>Vkb</a:t>
            </a:r>
            <a:r>
              <a:rPr lang="nl-NL" b="0" dirty="0">
                <a:solidFill>
                  <a:schemeClr val="tx1"/>
                </a:solidFill>
              </a:rPr>
              <a:t>	Kade voldoet</a:t>
            </a:r>
          </a:p>
          <a:p>
            <a:r>
              <a:rPr lang="nl-NL" b="0" dirty="0">
                <a:solidFill>
                  <a:schemeClr val="tx1"/>
                </a:solidFill>
              </a:rPr>
              <a:t>c) MC dagelijks:		Kade voldoet</a:t>
            </a:r>
          </a:p>
        </p:txBody>
      </p:sp>
      <p:pic>
        <p:nvPicPr>
          <p:cNvPr id="2" name="Picture 1">
            <a:extLst>
              <a:ext uri="{FF2B5EF4-FFF2-40B4-BE49-F238E27FC236}">
                <a16:creationId xmlns:a16="http://schemas.microsoft.com/office/drawing/2014/main" id="{61ACBD52-215C-B31A-DB9F-ED6A14DE7650}"/>
              </a:ext>
            </a:extLst>
          </p:cNvPr>
          <p:cNvPicPr>
            <a:picLocks noChangeAspect="1"/>
          </p:cNvPicPr>
          <p:nvPr/>
        </p:nvPicPr>
        <p:blipFill>
          <a:blip r:embed="rId2"/>
          <a:stretch>
            <a:fillRect/>
          </a:stretch>
        </p:blipFill>
        <p:spPr>
          <a:xfrm>
            <a:off x="624839" y="2204718"/>
            <a:ext cx="9327297" cy="1772477"/>
          </a:xfrm>
          <a:prstGeom prst="rect">
            <a:avLst/>
          </a:prstGeom>
        </p:spPr>
      </p:pic>
    </p:spTree>
    <p:extLst>
      <p:ext uri="{BB962C8B-B14F-4D97-AF65-F5344CB8AC3E}">
        <p14:creationId xmlns:p14="http://schemas.microsoft.com/office/powerpoint/2010/main" val="2144535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el 2">
            <a:extLst>
              <a:ext uri="{FF2B5EF4-FFF2-40B4-BE49-F238E27FC236}">
                <a16:creationId xmlns:a16="http://schemas.microsoft.com/office/drawing/2014/main" id="{DACC20AD-8954-96B0-8599-833A88C855D9}"/>
              </a:ext>
            </a:extLst>
          </p:cNvPr>
          <p:cNvSpPr txBox="1">
            <a:spLocks/>
          </p:cNvSpPr>
          <p:nvPr/>
        </p:nvSpPr>
        <p:spPr>
          <a:xfrm>
            <a:off x="563417" y="812799"/>
            <a:ext cx="11533333" cy="1196753"/>
          </a:xfrm>
          <a:prstGeom prst="rect">
            <a:avLst/>
          </a:prstGeom>
        </p:spPr>
        <p:txBody>
          <a:bodyPr/>
          <a:lstStyle>
            <a:lvl1pPr algn="l" defTabSz="986912" rtl="0" eaLnBrk="1" latinLnBrk="0" hangingPunct="1">
              <a:lnSpc>
                <a:spcPct val="90000"/>
              </a:lnSpc>
              <a:spcBef>
                <a:spcPct val="0"/>
              </a:spcBef>
              <a:buNone/>
              <a:defRPr sz="2800" b="1" kern="1200">
                <a:solidFill>
                  <a:schemeClr val="accent1"/>
                </a:solidFill>
                <a:latin typeface="+mj-lt"/>
                <a:ea typeface="+mj-ea"/>
                <a:cs typeface="+mj-cs"/>
              </a:defRPr>
            </a:lvl1pPr>
          </a:lstStyle>
          <a:p>
            <a:r>
              <a:rPr lang="nl-NL" dirty="0">
                <a:cs typeface="Arial"/>
              </a:rPr>
              <a:t>Vragen publiek: Voldoet de kade bij Borgsloot?</a:t>
            </a:r>
          </a:p>
        </p:txBody>
      </p:sp>
      <p:sp>
        <p:nvSpPr>
          <p:cNvPr id="37" name="Tijdelijke aanduiding voor voettekst 4">
            <a:extLst>
              <a:ext uri="{FF2B5EF4-FFF2-40B4-BE49-F238E27FC236}">
                <a16:creationId xmlns:a16="http://schemas.microsoft.com/office/drawing/2014/main" id="{534D7DF2-EC88-C795-9249-4E3C7B02F0AC}"/>
              </a:ext>
            </a:extLst>
          </p:cNvPr>
          <p:cNvSpPr txBox="1">
            <a:spLocks/>
          </p:cNvSpPr>
          <p:nvPr/>
        </p:nvSpPr>
        <p:spPr>
          <a:xfrm>
            <a:off x="457199" y="6446837"/>
            <a:ext cx="2406073" cy="365125"/>
          </a:xfrm>
          <a:prstGeom prst="rect">
            <a:avLst/>
          </a:prstGeom>
        </p:spPr>
        <p:txBody>
          <a:bodyPr/>
          <a:lstStyle>
            <a:defPPr>
              <a:defRPr lang="en-US"/>
            </a:defPPr>
            <a:lvl1pPr marL="0" algn="l" defTabSz="451513" rtl="0" eaLnBrk="1" latinLnBrk="0" hangingPunct="1">
              <a:defRPr sz="1778" kern="1200">
                <a:solidFill>
                  <a:schemeClr val="tx1"/>
                </a:solidFill>
                <a:latin typeface="+mn-lt"/>
                <a:ea typeface="+mn-ea"/>
                <a:cs typeface="+mn-cs"/>
              </a:defRPr>
            </a:lvl1pPr>
            <a:lvl2pPr marL="451513" algn="l" defTabSz="451513" rtl="0" eaLnBrk="1" latinLnBrk="0" hangingPunct="1">
              <a:defRPr sz="1778" kern="1200">
                <a:solidFill>
                  <a:schemeClr val="tx1"/>
                </a:solidFill>
                <a:latin typeface="+mn-lt"/>
                <a:ea typeface="+mn-ea"/>
                <a:cs typeface="+mn-cs"/>
              </a:defRPr>
            </a:lvl2pPr>
            <a:lvl3pPr marL="903024" algn="l" defTabSz="451513" rtl="0" eaLnBrk="1" latinLnBrk="0" hangingPunct="1">
              <a:defRPr sz="1778" kern="1200">
                <a:solidFill>
                  <a:schemeClr val="tx1"/>
                </a:solidFill>
                <a:latin typeface="+mn-lt"/>
                <a:ea typeface="+mn-ea"/>
                <a:cs typeface="+mn-cs"/>
              </a:defRPr>
            </a:lvl3pPr>
            <a:lvl4pPr marL="1354537" algn="l" defTabSz="451513" rtl="0" eaLnBrk="1" latinLnBrk="0" hangingPunct="1">
              <a:defRPr sz="1778" kern="1200">
                <a:solidFill>
                  <a:schemeClr val="tx1"/>
                </a:solidFill>
                <a:latin typeface="+mn-lt"/>
                <a:ea typeface="+mn-ea"/>
                <a:cs typeface="+mn-cs"/>
              </a:defRPr>
            </a:lvl4pPr>
            <a:lvl5pPr marL="1806050" algn="l" defTabSz="451513" rtl="0" eaLnBrk="1" latinLnBrk="0" hangingPunct="1">
              <a:defRPr sz="1778" kern="1200">
                <a:solidFill>
                  <a:schemeClr val="tx1"/>
                </a:solidFill>
                <a:latin typeface="+mn-lt"/>
                <a:ea typeface="+mn-ea"/>
                <a:cs typeface="+mn-cs"/>
              </a:defRPr>
            </a:lvl5pPr>
            <a:lvl6pPr marL="2257561" algn="l" defTabSz="451513" rtl="0" eaLnBrk="1" latinLnBrk="0" hangingPunct="1">
              <a:defRPr sz="1778" kern="1200">
                <a:solidFill>
                  <a:schemeClr val="tx1"/>
                </a:solidFill>
                <a:latin typeface="+mn-lt"/>
                <a:ea typeface="+mn-ea"/>
                <a:cs typeface="+mn-cs"/>
              </a:defRPr>
            </a:lvl6pPr>
            <a:lvl7pPr marL="2709074" algn="l" defTabSz="451513" rtl="0" eaLnBrk="1" latinLnBrk="0" hangingPunct="1">
              <a:defRPr sz="1778" kern="1200">
                <a:solidFill>
                  <a:schemeClr val="tx1"/>
                </a:solidFill>
                <a:latin typeface="+mn-lt"/>
                <a:ea typeface="+mn-ea"/>
                <a:cs typeface="+mn-cs"/>
              </a:defRPr>
            </a:lvl7pPr>
            <a:lvl8pPr marL="3160586" algn="l" defTabSz="451513" rtl="0" eaLnBrk="1" latinLnBrk="0" hangingPunct="1">
              <a:defRPr sz="1778" kern="1200">
                <a:solidFill>
                  <a:schemeClr val="tx1"/>
                </a:solidFill>
                <a:latin typeface="+mn-lt"/>
                <a:ea typeface="+mn-ea"/>
                <a:cs typeface="+mn-cs"/>
              </a:defRPr>
            </a:lvl8pPr>
            <a:lvl9pPr marL="3612099" algn="l" defTabSz="451513" rtl="0" eaLnBrk="1" latinLnBrk="0" hangingPunct="1">
              <a:defRPr sz="1778" kern="1200">
                <a:solidFill>
                  <a:schemeClr val="tx1"/>
                </a:solidFill>
                <a:latin typeface="+mn-lt"/>
                <a:ea typeface="+mn-ea"/>
                <a:cs typeface="+mn-cs"/>
              </a:defRPr>
            </a:lvl9pPr>
          </a:lstStyle>
          <a:p>
            <a:r>
              <a:rPr lang="nl-NL"/>
              <a:t>© Arcadis 2023</a:t>
            </a:r>
          </a:p>
        </p:txBody>
      </p:sp>
      <p:sp>
        <p:nvSpPr>
          <p:cNvPr id="38" name="Tijdelijke aanduiding voor dianummer 5">
            <a:extLst>
              <a:ext uri="{FF2B5EF4-FFF2-40B4-BE49-F238E27FC236}">
                <a16:creationId xmlns:a16="http://schemas.microsoft.com/office/drawing/2014/main" id="{9DBF5306-6F4A-2565-7E5B-972F7A63C46B}"/>
              </a:ext>
            </a:extLst>
          </p:cNvPr>
          <p:cNvSpPr txBox="1">
            <a:spLocks/>
          </p:cNvSpPr>
          <p:nvPr/>
        </p:nvSpPr>
        <p:spPr>
          <a:xfrm>
            <a:off x="11372850" y="6446837"/>
            <a:ext cx="723900" cy="365125"/>
          </a:xfrm>
          <a:prstGeom prst="rect">
            <a:avLst/>
          </a:prstGeom>
        </p:spPr>
        <p:txBody>
          <a:bodyPr lIns="0" tIns="0" rIns="0" bIns="0"/>
          <a:lstStyle>
            <a:lvl1pPr marL="0" indent="0" algn="l" defTabSz="986912" rtl="0" eaLnBrk="1" latinLnBrk="0" hangingPunct="1">
              <a:lnSpc>
                <a:spcPct val="90000"/>
              </a:lnSpc>
              <a:spcBef>
                <a:spcPts val="600"/>
              </a:spcBef>
              <a:spcAft>
                <a:spcPts val="1200"/>
              </a:spcAft>
              <a:buClr>
                <a:schemeClr val="accent1"/>
              </a:buClr>
              <a:buFont typeface="Arial" panose="020B0604020202020204" pitchFamily="34" charset="0"/>
              <a:buNone/>
              <a:defRPr lang="en-US" sz="2100" b="1" kern="1200">
                <a:solidFill>
                  <a:schemeClr val="tx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fld id="{2FE63AA4-120D-435A-A130-F49443AF7CBF}" type="slidenum">
              <a:rPr lang="nl-NL" smtClean="0"/>
              <a:pPr/>
              <a:t>16</a:t>
            </a:fld>
            <a:endParaRPr lang="nl-NL"/>
          </a:p>
        </p:txBody>
      </p:sp>
      <p:sp>
        <p:nvSpPr>
          <p:cNvPr id="15" name="Tijdelijke aanduiding voor tekst 5">
            <a:extLst>
              <a:ext uri="{FF2B5EF4-FFF2-40B4-BE49-F238E27FC236}">
                <a16:creationId xmlns:a16="http://schemas.microsoft.com/office/drawing/2014/main" id="{0C6B25B4-844F-29AC-7463-FEE22ED8697B}"/>
              </a:ext>
            </a:extLst>
          </p:cNvPr>
          <p:cNvSpPr txBox="1">
            <a:spLocks/>
          </p:cNvSpPr>
          <p:nvPr/>
        </p:nvSpPr>
        <p:spPr>
          <a:xfrm>
            <a:off x="563418" y="2009552"/>
            <a:ext cx="9415083" cy="3659277"/>
          </a:xfrm>
          <a:prstGeom prst="rect">
            <a:avLst/>
          </a:prstGeom>
        </p:spPr>
        <p:txBody>
          <a:bodyPr>
            <a:norm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endPar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nl-NL"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nl-NL"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nl-NL"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nl-NL" b="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nl-NL"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nl-NL"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nl-NL" b="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DE29883-EE97-5FE2-D29A-7942201DD76A}"/>
              </a:ext>
            </a:extLst>
          </p:cNvPr>
          <p:cNvPicPr>
            <a:picLocks noChangeAspect="1"/>
          </p:cNvPicPr>
          <p:nvPr/>
        </p:nvPicPr>
        <p:blipFill>
          <a:blip r:embed="rId2"/>
          <a:stretch>
            <a:fillRect/>
          </a:stretch>
        </p:blipFill>
        <p:spPr>
          <a:xfrm>
            <a:off x="624839" y="2204718"/>
            <a:ext cx="9327297" cy="1772477"/>
          </a:xfrm>
          <a:prstGeom prst="rect">
            <a:avLst/>
          </a:prstGeom>
        </p:spPr>
      </p:pic>
    </p:spTree>
    <p:extLst>
      <p:ext uri="{BB962C8B-B14F-4D97-AF65-F5344CB8AC3E}">
        <p14:creationId xmlns:p14="http://schemas.microsoft.com/office/powerpoint/2010/main" val="953031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el 2">
            <a:extLst>
              <a:ext uri="{FF2B5EF4-FFF2-40B4-BE49-F238E27FC236}">
                <a16:creationId xmlns:a16="http://schemas.microsoft.com/office/drawing/2014/main" id="{DACC20AD-8954-96B0-8599-833A88C855D9}"/>
              </a:ext>
            </a:extLst>
          </p:cNvPr>
          <p:cNvSpPr txBox="1">
            <a:spLocks/>
          </p:cNvSpPr>
          <p:nvPr/>
        </p:nvSpPr>
        <p:spPr>
          <a:xfrm>
            <a:off x="563417" y="812799"/>
            <a:ext cx="11533333" cy="1196753"/>
          </a:xfrm>
          <a:prstGeom prst="rect">
            <a:avLst/>
          </a:prstGeom>
        </p:spPr>
        <p:txBody>
          <a:bodyPr/>
          <a:lstStyle>
            <a:lvl1pPr algn="l" defTabSz="986912" rtl="0" eaLnBrk="1" latinLnBrk="0" hangingPunct="1">
              <a:lnSpc>
                <a:spcPct val="90000"/>
              </a:lnSpc>
              <a:spcBef>
                <a:spcPct val="0"/>
              </a:spcBef>
              <a:buNone/>
              <a:defRPr sz="2800" b="1" kern="1200">
                <a:solidFill>
                  <a:schemeClr val="accent1"/>
                </a:solidFill>
                <a:latin typeface="+mj-lt"/>
                <a:ea typeface="+mj-ea"/>
                <a:cs typeface="+mj-cs"/>
              </a:defRPr>
            </a:lvl1pPr>
          </a:lstStyle>
          <a:p>
            <a:r>
              <a:rPr lang="nl-NL" dirty="0">
                <a:cs typeface="Arial"/>
              </a:rPr>
              <a:t>Vragen publiek: Op welke informatie baseert u dit oordeel?</a:t>
            </a:r>
          </a:p>
        </p:txBody>
      </p:sp>
      <p:sp>
        <p:nvSpPr>
          <p:cNvPr id="37" name="Tijdelijke aanduiding voor voettekst 4">
            <a:extLst>
              <a:ext uri="{FF2B5EF4-FFF2-40B4-BE49-F238E27FC236}">
                <a16:creationId xmlns:a16="http://schemas.microsoft.com/office/drawing/2014/main" id="{534D7DF2-EC88-C795-9249-4E3C7B02F0AC}"/>
              </a:ext>
            </a:extLst>
          </p:cNvPr>
          <p:cNvSpPr txBox="1">
            <a:spLocks/>
          </p:cNvSpPr>
          <p:nvPr/>
        </p:nvSpPr>
        <p:spPr>
          <a:xfrm>
            <a:off x="457199" y="6446837"/>
            <a:ext cx="2406073" cy="365125"/>
          </a:xfrm>
          <a:prstGeom prst="rect">
            <a:avLst/>
          </a:prstGeom>
        </p:spPr>
        <p:txBody>
          <a:bodyPr/>
          <a:lstStyle>
            <a:defPPr>
              <a:defRPr lang="en-US"/>
            </a:defPPr>
            <a:lvl1pPr marL="0" algn="l" defTabSz="451513" rtl="0" eaLnBrk="1" latinLnBrk="0" hangingPunct="1">
              <a:defRPr sz="1778" kern="1200">
                <a:solidFill>
                  <a:schemeClr val="tx1"/>
                </a:solidFill>
                <a:latin typeface="+mn-lt"/>
                <a:ea typeface="+mn-ea"/>
                <a:cs typeface="+mn-cs"/>
              </a:defRPr>
            </a:lvl1pPr>
            <a:lvl2pPr marL="451513" algn="l" defTabSz="451513" rtl="0" eaLnBrk="1" latinLnBrk="0" hangingPunct="1">
              <a:defRPr sz="1778" kern="1200">
                <a:solidFill>
                  <a:schemeClr val="tx1"/>
                </a:solidFill>
                <a:latin typeface="+mn-lt"/>
                <a:ea typeface="+mn-ea"/>
                <a:cs typeface="+mn-cs"/>
              </a:defRPr>
            </a:lvl2pPr>
            <a:lvl3pPr marL="903024" algn="l" defTabSz="451513" rtl="0" eaLnBrk="1" latinLnBrk="0" hangingPunct="1">
              <a:defRPr sz="1778" kern="1200">
                <a:solidFill>
                  <a:schemeClr val="tx1"/>
                </a:solidFill>
                <a:latin typeface="+mn-lt"/>
                <a:ea typeface="+mn-ea"/>
                <a:cs typeface="+mn-cs"/>
              </a:defRPr>
            </a:lvl3pPr>
            <a:lvl4pPr marL="1354537" algn="l" defTabSz="451513" rtl="0" eaLnBrk="1" latinLnBrk="0" hangingPunct="1">
              <a:defRPr sz="1778" kern="1200">
                <a:solidFill>
                  <a:schemeClr val="tx1"/>
                </a:solidFill>
                <a:latin typeface="+mn-lt"/>
                <a:ea typeface="+mn-ea"/>
                <a:cs typeface="+mn-cs"/>
              </a:defRPr>
            </a:lvl4pPr>
            <a:lvl5pPr marL="1806050" algn="l" defTabSz="451513" rtl="0" eaLnBrk="1" latinLnBrk="0" hangingPunct="1">
              <a:defRPr sz="1778" kern="1200">
                <a:solidFill>
                  <a:schemeClr val="tx1"/>
                </a:solidFill>
                <a:latin typeface="+mn-lt"/>
                <a:ea typeface="+mn-ea"/>
                <a:cs typeface="+mn-cs"/>
              </a:defRPr>
            </a:lvl5pPr>
            <a:lvl6pPr marL="2257561" algn="l" defTabSz="451513" rtl="0" eaLnBrk="1" latinLnBrk="0" hangingPunct="1">
              <a:defRPr sz="1778" kern="1200">
                <a:solidFill>
                  <a:schemeClr val="tx1"/>
                </a:solidFill>
                <a:latin typeface="+mn-lt"/>
                <a:ea typeface="+mn-ea"/>
                <a:cs typeface="+mn-cs"/>
              </a:defRPr>
            </a:lvl6pPr>
            <a:lvl7pPr marL="2709074" algn="l" defTabSz="451513" rtl="0" eaLnBrk="1" latinLnBrk="0" hangingPunct="1">
              <a:defRPr sz="1778" kern="1200">
                <a:solidFill>
                  <a:schemeClr val="tx1"/>
                </a:solidFill>
                <a:latin typeface="+mn-lt"/>
                <a:ea typeface="+mn-ea"/>
                <a:cs typeface="+mn-cs"/>
              </a:defRPr>
            </a:lvl7pPr>
            <a:lvl8pPr marL="3160586" algn="l" defTabSz="451513" rtl="0" eaLnBrk="1" latinLnBrk="0" hangingPunct="1">
              <a:defRPr sz="1778" kern="1200">
                <a:solidFill>
                  <a:schemeClr val="tx1"/>
                </a:solidFill>
                <a:latin typeface="+mn-lt"/>
                <a:ea typeface="+mn-ea"/>
                <a:cs typeface="+mn-cs"/>
              </a:defRPr>
            </a:lvl8pPr>
            <a:lvl9pPr marL="3612099" algn="l" defTabSz="451513" rtl="0" eaLnBrk="1" latinLnBrk="0" hangingPunct="1">
              <a:defRPr sz="1778" kern="1200">
                <a:solidFill>
                  <a:schemeClr val="tx1"/>
                </a:solidFill>
                <a:latin typeface="+mn-lt"/>
                <a:ea typeface="+mn-ea"/>
                <a:cs typeface="+mn-cs"/>
              </a:defRPr>
            </a:lvl9pPr>
          </a:lstStyle>
          <a:p>
            <a:r>
              <a:rPr lang="nl-NL"/>
              <a:t>© Arcadis 2023</a:t>
            </a:r>
          </a:p>
        </p:txBody>
      </p:sp>
      <p:sp>
        <p:nvSpPr>
          <p:cNvPr id="38" name="Tijdelijke aanduiding voor dianummer 5">
            <a:extLst>
              <a:ext uri="{FF2B5EF4-FFF2-40B4-BE49-F238E27FC236}">
                <a16:creationId xmlns:a16="http://schemas.microsoft.com/office/drawing/2014/main" id="{9DBF5306-6F4A-2565-7E5B-972F7A63C46B}"/>
              </a:ext>
            </a:extLst>
          </p:cNvPr>
          <p:cNvSpPr txBox="1">
            <a:spLocks/>
          </p:cNvSpPr>
          <p:nvPr/>
        </p:nvSpPr>
        <p:spPr>
          <a:xfrm>
            <a:off x="11372850" y="6446837"/>
            <a:ext cx="723900" cy="365125"/>
          </a:xfrm>
          <a:prstGeom prst="rect">
            <a:avLst/>
          </a:prstGeom>
        </p:spPr>
        <p:txBody>
          <a:bodyPr lIns="0" tIns="0" rIns="0" bIns="0"/>
          <a:lstStyle>
            <a:lvl1pPr marL="0" indent="0" algn="l" defTabSz="986912" rtl="0" eaLnBrk="1" latinLnBrk="0" hangingPunct="1">
              <a:lnSpc>
                <a:spcPct val="90000"/>
              </a:lnSpc>
              <a:spcBef>
                <a:spcPts val="600"/>
              </a:spcBef>
              <a:spcAft>
                <a:spcPts val="1200"/>
              </a:spcAft>
              <a:buClr>
                <a:schemeClr val="accent1"/>
              </a:buClr>
              <a:buFont typeface="Arial" panose="020B0604020202020204" pitchFamily="34" charset="0"/>
              <a:buNone/>
              <a:defRPr lang="en-US" sz="2100" b="1" kern="1200">
                <a:solidFill>
                  <a:schemeClr val="tx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fld id="{2FE63AA4-120D-435A-A130-F49443AF7CBF}" type="slidenum">
              <a:rPr lang="nl-NL" smtClean="0"/>
              <a:pPr/>
              <a:t>17</a:t>
            </a:fld>
            <a:endParaRPr lang="nl-NL"/>
          </a:p>
        </p:txBody>
      </p:sp>
      <p:sp>
        <p:nvSpPr>
          <p:cNvPr id="15" name="Tijdelijke aanduiding voor tekst 5">
            <a:extLst>
              <a:ext uri="{FF2B5EF4-FFF2-40B4-BE49-F238E27FC236}">
                <a16:creationId xmlns:a16="http://schemas.microsoft.com/office/drawing/2014/main" id="{0C6B25B4-844F-29AC-7463-FEE22ED8697B}"/>
              </a:ext>
            </a:extLst>
          </p:cNvPr>
          <p:cNvSpPr txBox="1">
            <a:spLocks/>
          </p:cNvSpPr>
          <p:nvPr/>
        </p:nvSpPr>
        <p:spPr>
          <a:xfrm>
            <a:off x="563418" y="2009552"/>
            <a:ext cx="9415083" cy="3659277"/>
          </a:xfrm>
          <a:prstGeom prst="rect">
            <a:avLst/>
          </a:prstGeom>
        </p:spPr>
        <p:txBody>
          <a:bodyPr>
            <a:norm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marL="457200" indent="-457200">
              <a:buFont typeface="+mj-lt"/>
              <a:buAutoNum type="alphaLcParenR"/>
            </a:pPr>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Hoogwater met verkeer – gedraineerd MC (vigerende aanpak)</a:t>
            </a:r>
          </a:p>
          <a:p>
            <a:pPr marL="457200" indent="-457200">
              <a:buFont typeface="+mj-lt"/>
              <a:buAutoNum type="alphaLcParenR"/>
            </a:pPr>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Hoogwater met verkeer – ongedraineerd </a:t>
            </a:r>
            <a:r>
              <a:rPr lang="nl-NL" sz="2000" b="0" dirty="0" err="1">
                <a:solidFill>
                  <a:schemeClr val="tx1"/>
                </a:solidFill>
                <a:latin typeface="Arial" panose="020B0604020202020204" pitchFamily="34" charset="0"/>
                <a:ea typeface="Calibri" panose="020F0502020204030204" pitchFamily="34" charset="0"/>
                <a:cs typeface="Arial" panose="020B0604020202020204" pitchFamily="34" charset="0"/>
              </a:rPr>
              <a:t>Shansep</a:t>
            </a:r>
            <a:endPar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457200" indent="-457200">
              <a:buFont typeface="+mj-lt"/>
              <a:buAutoNum type="alphaLcParenR"/>
            </a:pPr>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Hoogwater met verkeer – gedraineerd CSSM</a:t>
            </a:r>
          </a:p>
          <a:p>
            <a:pPr marL="457200" indent="-457200">
              <a:buFont typeface="+mj-lt"/>
              <a:buAutoNum type="alphaLcParenR"/>
            </a:pPr>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Dagelijks zonder verkeer – gedraineerd MC</a:t>
            </a:r>
          </a:p>
          <a:p>
            <a:pPr marL="457200" indent="-457200">
              <a:buFont typeface="+mj-lt"/>
              <a:buAutoNum type="alphaLcParenR"/>
            </a:pPr>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Combinatie van bovenstaande</a:t>
            </a:r>
          </a:p>
          <a:p>
            <a:pPr marL="457200" indent="-457200">
              <a:buFont typeface="+mj-lt"/>
              <a:buAutoNum type="alphaLcParenR"/>
            </a:pPr>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Bewezen sterkte</a:t>
            </a:r>
          </a:p>
          <a:p>
            <a:pPr marL="457200" indent="-457200">
              <a:buFont typeface="+mj-lt"/>
              <a:buAutoNum type="alphaLcParenR"/>
            </a:pPr>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Anders</a:t>
            </a:r>
          </a:p>
          <a:p>
            <a:endPar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nl-NL"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nl-NL"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nl-NL"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nl-NL" b="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nl-NL"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nl-NL"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nl-NL"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510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el 2">
            <a:extLst>
              <a:ext uri="{FF2B5EF4-FFF2-40B4-BE49-F238E27FC236}">
                <a16:creationId xmlns:a16="http://schemas.microsoft.com/office/drawing/2014/main" id="{DACC20AD-8954-96B0-8599-833A88C855D9}"/>
              </a:ext>
            </a:extLst>
          </p:cNvPr>
          <p:cNvSpPr txBox="1">
            <a:spLocks/>
          </p:cNvSpPr>
          <p:nvPr/>
        </p:nvSpPr>
        <p:spPr>
          <a:xfrm>
            <a:off x="563417" y="812799"/>
            <a:ext cx="11533333" cy="1196753"/>
          </a:xfrm>
          <a:prstGeom prst="rect">
            <a:avLst/>
          </a:prstGeom>
        </p:spPr>
        <p:txBody>
          <a:bodyPr/>
          <a:lstStyle>
            <a:lvl1pPr algn="l" defTabSz="986912" rtl="0" eaLnBrk="1" latinLnBrk="0" hangingPunct="1">
              <a:lnSpc>
                <a:spcPct val="90000"/>
              </a:lnSpc>
              <a:spcBef>
                <a:spcPct val="0"/>
              </a:spcBef>
              <a:buNone/>
              <a:defRPr sz="2800" b="1" kern="1200">
                <a:solidFill>
                  <a:schemeClr val="accent1"/>
                </a:solidFill>
                <a:latin typeface="+mj-lt"/>
                <a:ea typeface="+mj-ea"/>
                <a:cs typeface="+mj-cs"/>
              </a:defRPr>
            </a:lvl1pPr>
          </a:lstStyle>
          <a:p>
            <a:r>
              <a:rPr lang="nl-NL" dirty="0">
                <a:cs typeface="Arial"/>
              </a:rPr>
              <a:t>Vragen publiek: Welke berekening levert het meest realistische beeld van de veiligheid op?</a:t>
            </a:r>
          </a:p>
        </p:txBody>
      </p:sp>
      <p:sp>
        <p:nvSpPr>
          <p:cNvPr id="37" name="Tijdelijke aanduiding voor voettekst 4">
            <a:extLst>
              <a:ext uri="{FF2B5EF4-FFF2-40B4-BE49-F238E27FC236}">
                <a16:creationId xmlns:a16="http://schemas.microsoft.com/office/drawing/2014/main" id="{534D7DF2-EC88-C795-9249-4E3C7B02F0AC}"/>
              </a:ext>
            </a:extLst>
          </p:cNvPr>
          <p:cNvSpPr txBox="1">
            <a:spLocks/>
          </p:cNvSpPr>
          <p:nvPr/>
        </p:nvSpPr>
        <p:spPr>
          <a:xfrm>
            <a:off x="457199" y="6446837"/>
            <a:ext cx="2406073" cy="365125"/>
          </a:xfrm>
          <a:prstGeom prst="rect">
            <a:avLst/>
          </a:prstGeom>
        </p:spPr>
        <p:txBody>
          <a:bodyPr/>
          <a:lstStyle>
            <a:defPPr>
              <a:defRPr lang="en-US"/>
            </a:defPPr>
            <a:lvl1pPr marL="0" algn="l" defTabSz="451513" rtl="0" eaLnBrk="1" latinLnBrk="0" hangingPunct="1">
              <a:defRPr sz="1778" kern="1200">
                <a:solidFill>
                  <a:schemeClr val="tx1"/>
                </a:solidFill>
                <a:latin typeface="+mn-lt"/>
                <a:ea typeface="+mn-ea"/>
                <a:cs typeface="+mn-cs"/>
              </a:defRPr>
            </a:lvl1pPr>
            <a:lvl2pPr marL="451513" algn="l" defTabSz="451513" rtl="0" eaLnBrk="1" latinLnBrk="0" hangingPunct="1">
              <a:defRPr sz="1778" kern="1200">
                <a:solidFill>
                  <a:schemeClr val="tx1"/>
                </a:solidFill>
                <a:latin typeface="+mn-lt"/>
                <a:ea typeface="+mn-ea"/>
                <a:cs typeface="+mn-cs"/>
              </a:defRPr>
            </a:lvl2pPr>
            <a:lvl3pPr marL="903024" algn="l" defTabSz="451513" rtl="0" eaLnBrk="1" latinLnBrk="0" hangingPunct="1">
              <a:defRPr sz="1778" kern="1200">
                <a:solidFill>
                  <a:schemeClr val="tx1"/>
                </a:solidFill>
                <a:latin typeface="+mn-lt"/>
                <a:ea typeface="+mn-ea"/>
                <a:cs typeface="+mn-cs"/>
              </a:defRPr>
            </a:lvl3pPr>
            <a:lvl4pPr marL="1354537" algn="l" defTabSz="451513" rtl="0" eaLnBrk="1" latinLnBrk="0" hangingPunct="1">
              <a:defRPr sz="1778" kern="1200">
                <a:solidFill>
                  <a:schemeClr val="tx1"/>
                </a:solidFill>
                <a:latin typeface="+mn-lt"/>
                <a:ea typeface="+mn-ea"/>
                <a:cs typeface="+mn-cs"/>
              </a:defRPr>
            </a:lvl4pPr>
            <a:lvl5pPr marL="1806050" algn="l" defTabSz="451513" rtl="0" eaLnBrk="1" latinLnBrk="0" hangingPunct="1">
              <a:defRPr sz="1778" kern="1200">
                <a:solidFill>
                  <a:schemeClr val="tx1"/>
                </a:solidFill>
                <a:latin typeface="+mn-lt"/>
                <a:ea typeface="+mn-ea"/>
                <a:cs typeface="+mn-cs"/>
              </a:defRPr>
            </a:lvl5pPr>
            <a:lvl6pPr marL="2257561" algn="l" defTabSz="451513" rtl="0" eaLnBrk="1" latinLnBrk="0" hangingPunct="1">
              <a:defRPr sz="1778" kern="1200">
                <a:solidFill>
                  <a:schemeClr val="tx1"/>
                </a:solidFill>
                <a:latin typeface="+mn-lt"/>
                <a:ea typeface="+mn-ea"/>
                <a:cs typeface="+mn-cs"/>
              </a:defRPr>
            </a:lvl6pPr>
            <a:lvl7pPr marL="2709074" algn="l" defTabSz="451513" rtl="0" eaLnBrk="1" latinLnBrk="0" hangingPunct="1">
              <a:defRPr sz="1778" kern="1200">
                <a:solidFill>
                  <a:schemeClr val="tx1"/>
                </a:solidFill>
                <a:latin typeface="+mn-lt"/>
                <a:ea typeface="+mn-ea"/>
                <a:cs typeface="+mn-cs"/>
              </a:defRPr>
            </a:lvl7pPr>
            <a:lvl8pPr marL="3160586" algn="l" defTabSz="451513" rtl="0" eaLnBrk="1" latinLnBrk="0" hangingPunct="1">
              <a:defRPr sz="1778" kern="1200">
                <a:solidFill>
                  <a:schemeClr val="tx1"/>
                </a:solidFill>
                <a:latin typeface="+mn-lt"/>
                <a:ea typeface="+mn-ea"/>
                <a:cs typeface="+mn-cs"/>
              </a:defRPr>
            </a:lvl8pPr>
            <a:lvl9pPr marL="3612099" algn="l" defTabSz="451513" rtl="0" eaLnBrk="1" latinLnBrk="0" hangingPunct="1">
              <a:defRPr sz="1778" kern="1200">
                <a:solidFill>
                  <a:schemeClr val="tx1"/>
                </a:solidFill>
                <a:latin typeface="+mn-lt"/>
                <a:ea typeface="+mn-ea"/>
                <a:cs typeface="+mn-cs"/>
              </a:defRPr>
            </a:lvl9pPr>
          </a:lstStyle>
          <a:p>
            <a:r>
              <a:rPr lang="nl-NL"/>
              <a:t>© Arcadis 2023</a:t>
            </a:r>
          </a:p>
        </p:txBody>
      </p:sp>
      <p:sp>
        <p:nvSpPr>
          <p:cNvPr id="38" name="Tijdelijke aanduiding voor dianummer 5">
            <a:extLst>
              <a:ext uri="{FF2B5EF4-FFF2-40B4-BE49-F238E27FC236}">
                <a16:creationId xmlns:a16="http://schemas.microsoft.com/office/drawing/2014/main" id="{9DBF5306-6F4A-2565-7E5B-972F7A63C46B}"/>
              </a:ext>
            </a:extLst>
          </p:cNvPr>
          <p:cNvSpPr txBox="1">
            <a:spLocks/>
          </p:cNvSpPr>
          <p:nvPr/>
        </p:nvSpPr>
        <p:spPr>
          <a:xfrm>
            <a:off x="11372850" y="6446837"/>
            <a:ext cx="723900" cy="365125"/>
          </a:xfrm>
          <a:prstGeom prst="rect">
            <a:avLst/>
          </a:prstGeom>
        </p:spPr>
        <p:txBody>
          <a:bodyPr lIns="0" tIns="0" rIns="0" bIns="0"/>
          <a:lstStyle>
            <a:lvl1pPr marL="0" indent="0" algn="l" defTabSz="986912" rtl="0" eaLnBrk="1" latinLnBrk="0" hangingPunct="1">
              <a:lnSpc>
                <a:spcPct val="90000"/>
              </a:lnSpc>
              <a:spcBef>
                <a:spcPts val="600"/>
              </a:spcBef>
              <a:spcAft>
                <a:spcPts val="1200"/>
              </a:spcAft>
              <a:buClr>
                <a:schemeClr val="accent1"/>
              </a:buClr>
              <a:buFont typeface="Arial" panose="020B0604020202020204" pitchFamily="34" charset="0"/>
              <a:buNone/>
              <a:defRPr lang="en-US" sz="2100" b="1" kern="1200">
                <a:solidFill>
                  <a:schemeClr val="tx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fld id="{2FE63AA4-120D-435A-A130-F49443AF7CBF}" type="slidenum">
              <a:rPr lang="nl-NL" smtClean="0"/>
              <a:pPr/>
              <a:t>18</a:t>
            </a:fld>
            <a:endParaRPr lang="nl-NL"/>
          </a:p>
        </p:txBody>
      </p:sp>
      <p:sp>
        <p:nvSpPr>
          <p:cNvPr id="15" name="Tijdelijke aanduiding voor tekst 5">
            <a:extLst>
              <a:ext uri="{FF2B5EF4-FFF2-40B4-BE49-F238E27FC236}">
                <a16:creationId xmlns:a16="http://schemas.microsoft.com/office/drawing/2014/main" id="{0C6B25B4-844F-29AC-7463-FEE22ED8697B}"/>
              </a:ext>
            </a:extLst>
          </p:cNvPr>
          <p:cNvSpPr txBox="1">
            <a:spLocks/>
          </p:cNvSpPr>
          <p:nvPr/>
        </p:nvSpPr>
        <p:spPr>
          <a:xfrm>
            <a:off x="563418" y="2009552"/>
            <a:ext cx="9415083" cy="4305523"/>
          </a:xfrm>
          <a:prstGeom prst="rect">
            <a:avLst/>
          </a:prstGeom>
        </p:spPr>
        <p:txBody>
          <a:bodyPr>
            <a:norm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marL="457200" indent="-457200">
              <a:buFont typeface="+mj-lt"/>
              <a:buAutoNum type="alphaLcParenR"/>
            </a:pPr>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Hoogwater met verkeer – gedraineerd MC (vigerende aanpak)</a:t>
            </a:r>
          </a:p>
          <a:p>
            <a:pPr marL="457200" indent="-457200">
              <a:buFont typeface="+mj-lt"/>
              <a:buAutoNum type="alphaLcParenR"/>
            </a:pPr>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Hoogwater met verkeer – ongedraineerd </a:t>
            </a:r>
            <a:r>
              <a:rPr lang="nl-NL" sz="2000" b="0" dirty="0" err="1">
                <a:solidFill>
                  <a:schemeClr val="tx1"/>
                </a:solidFill>
                <a:latin typeface="Arial" panose="020B0604020202020204" pitchFamily="34" charset="0"/>
                <a:ea typeface="Calibri" panose="020F0502020204030204" pitchFamily="34" charset="0"/>
                <a:cs typeface="Arial" panose="020B0604020202020204" pitchFamily="34" charset="0"/>
              </a:rPr>
              <a:t>Shansep</a:t>
            </a:r>
            <a:endPar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457200" indent="-457200">
              <a:buFont typeface="+mj-lt"/>
              <a:buAutoNum type="alphaLcParenR"/>
            </a:pPr>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Hoogwater met verkeer – gedraineerd CSSM</a:t>
            </a:r>
          </a:p>
          <a:p>
            <a:pPr marL="457200" indent="-457200">
              <a:buFont typeface="+mj-lt"/>
              <a:buAutoNum type="alphaLcParenR"/>
            </a:pPr>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Dagelijks zonder verkeer – gedraineerd MC</a:t>
            </a:r>
          </a:p>
          <a:p>
            <a:pPr marL="457200" indent="-457200">
              <a:buFont typeface="+mj-lt"/>
              <a:buAutoNum type="alphaLcParenR"/>
            </a:pPr>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Combinatie van bovenstaande</a:t>
            </a:r>
          </a:p>
          <a:p>
            <a:pPr marL="457200" indent="-457200">
              <a:buFont typeface="+mj-lt"/>
              <a:buAutoNum type="alphaLcParenR"/>
            </a:pPr>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anders</a:t>
            </a:r>
          </a:p>
          <a:p>
            <a:endPar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Wat vinden jullie überhaupt van Mohr-Coulomb en </a:t>
            </a:r>
            <a:r>
              <a:rPr lang="nl-NL" sz="2000" b="0" dirty="0" err="1">
                <a:solidFill>
                  <a:schemeClr val="tx1"/>
                </a:solidFill>
                <a:latin typeface="Arial" panose="020B0604020202020204" pitchFamily="34" charset="0"/>
                <a:ea typeface="Calibri" panose="020F0502020204030204" pitchFamily="34" charset="0"/>
                <a:cs typeface="Arial" panose="020B0604020202020204" pitchFamily="34" charset="0"/>
              </a:rPr>
              <a:t>CSSM_gedraineerd</a:t>
            </a:r>
            <a:endPar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Aanbeveling is nadenken over betere theoretische onderbouwing gedraineerde parameters die aansluiten op praktijk (toepassen van cohesie).</a:t>
            </a:r>
          </a:p>
          <a:p>
            <a:endPar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nl-NL"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nl-NL"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nl-NL"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nl-NL" b="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nl-NL"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nl-NL"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nl-NL"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662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el 2">
            <a:extLst>
              <a:ext uri="{FF2B5EF4-FFF2-40B4-BE49-F238E27FC236}">
                <a16:creationId xmlns:a16="http://schemas.microsoft.com/office/drawing/2014/main" id="{DACC20AD-8954-96B0-8599-833A88C855D9}"/>
              </a:ext>
            </a:extLst>
          </p:cNvPr>
          <p:cNvSpPr txBox="1">
            <a:spLocks/>
          </p:cNvSpPr>
          <p:nvPr/>
        </p:nvSpPr>
        <p:spPr>
          <a:xfrm>
            <a:off x="563417" y="812799"/>
            <a:ext cx="11533333" cy="1196753"/>
          </a:xfrm>
          <a:prstGeom prst="rect">
            <a:avLst/>
          </a:prstGeom>
        </p:spPr>
        <p:txBody>
          <a:bodyPr/>
          <a:lstStyle>
            <a:lvl1pPr algn="l" defTabSz="986912" rtl="0" eaLnBrk="1" latinLnBrk="0" hangingPunct="1">
              <a:lnSpc>
                <a:spcPct val="90000"/>
              </a:lnSpc>
              <a:spcBef>
                <a:spcPct val="0"/>
              </a:spcBef>
              <a:buNone/>
              <a:defRPr sz="2800" b="1" kern="1200">
                <a:solidFill>
                  <a:schemeClr val="accent1"/>
                </a:solidFill>
                <a:latin typeface="+mj-lt"/>
                <a:ea typeface="+mj-ea"/>
                <a:cs typeface="+mj-cs"/>
              </a:defRPr>
            </a:lvl1pPr>
          </a:lstStyle>
          <a:p>
            <a:r>
              <a:rPr lang="nl-NL" dirty="0">
                <a:cs typeface="Arial"/>
              </a:rPr>
              <a:t>Vragen publiek: Voorstel aanpak</a:t>
            </a:r>
          </a:p>
        </p:txBody>
      </p:sp>
      <p:sp>
        <p:nvSpPr>
          <p:cNvPr id="37" name="Tijdelijke aanduiding voor voettekst 4">
            <a:extLst>
              <a:ext uri="{FF2B5EF4-FFF2-40B4-BE49-F238E27FC236}">
                <a16:creationId xmlns:a16="http://schemas.microsoft.com/office/drawing/2014/main" id="{534D7DF2-EC88-C795-9249-4E3C7B02F0AC}"/>
              </a:ext>
            </a:extLst>
          </p:cNvPr>
          <p:cNvSpPr txBox="1">
            <a:spLocks/>
          </p:cNvSpPr>
          <p:nvPr/>
        </p:nvSpPr>
        <p:spPr>
          <a:xfrm>
            <a:off x="457199" y="6446837"/>
            <a:ext cx="2406073" cy="365125"/>
          </a:xfrm>
          <a:prstGeom prst="rect">
            <a:avLst/>
          </a:prstGeom>
        </p:spPr>
        <p:txBody>
          <a:bodyPr/>
          <a:lstStyle>
            <a:defPPr>
              <a:defRPr lang="en-US"/>
            </a:defPPr>
            <a:lvl1pPr marL="0" algn="l" defTabSz="451513" rtl="0" eaLnBrk="1" latinLnBrk="0" hangingPunct="1">
              <a:defRPr sz="1778" kern="1200">
                <a:solidFill>
                  <a:schemeClr val="tx1"/>
                </a:solidFill>
                <a:latin typeface="+mn-lt"/>
                <a:ea typeface="+mn-ea"/>
                <a:cs typeface="+mn-cs"/>
              </a:defRPr>
            </a:lvl1pPr>
            <a:lvl2pPr marL="451513" algn="l" defTabSz="451513" rtl="0" eaLnBrk="1" latinLnBrk="0" hangingPunct="1">
              <a:defRPr sz="1778" kern="1200">
                <a:solidFill>
                  <a:schemeClr val="tx1"/>
                </a:solidFill>
                <a:latin typeface="+mn-lt"/>
                <a:ea typeface="+mn-ea"/>
                <a:cs typeface="+mn-cs"/>
              </a:defRPr>
            </a:lvl2pPr>
            <a:lvl3pPr marL="903024" algn="l" defTabSz="451513" rtl="0" eaLnBrk="1" latinLnBrk="0" hangingPunct="1">
              <a:defRPr sz="1778" kern="1200">
                <a:solidFill>
                  <a:schemeClr val="tx1"/>
                </a:solidFill>
                <a:latin typeface="+mn-lt"/>
                <a:ea typeface="+mn-ea"/>
                <a:cs typeface="+mn-cs"/>
              </a:defRPr>
            </a:lvl3pPr>
            <a:lvl4pPr marL="1354537" algn="l" defTabSz="451513" rtl="0" eaLnBrk="1" latinLnBrk="0" hangingPunct="1">
              <a:defRPr sz="1778" kern="1200">
                <a:solidFill>
                  <a:schemeClr val="tx1"/>
                </a:solidFill>
                <a:latin typeface="+mn-lt"/>
                <a:ea typeface="+mn-ea"/>
                <a:cs typeface="+mn-cs"/>
              </a:defRPr>
            </a:lvl4pPr>
            <a:lvl5pPr marL="1806050" algn="l" defTabSz="451513" rtl="0" eaLnBrk="1" latinLnBrk="0" hangingPunct="1">
              <a:defRPr sz="1778" kern="1200">
                <a:solidFill>
                  <a:schemeClr val="tx1"/>
                </a:solidFill>
                <a:latin typeface="+mn-lt"/>
                <a:ea typeface="+mn-ea"/>
                <a:cs typeface="+mn-cs"/>
              </a:defRPr>
            </a:lvl5pPr>
            <a:lvl6pPr marL="2257561" algn="l" defTabSz="451513" rtl="0" eaLnBrk="1" latinLnBrk="0" hangingPunct="1">
              <a:defRPr sz="1778" kern="1200">
                <a:solidFill>
                  <a:schemeClr val="tx1"/>
                </a:solidFill>
                <a:latin typeface="+mn-lt"/>
                <a:ea typeface="+mn-ea"/>
                <a:cs typeface="+mn-cs"/>
              </a:defRPr>
            </a:lvl6pPr>
            <a:lvl7pPr marL="2709074" algn="l" defTabSz="451513" rtl="0" eaLnBrk="1" latinLnBrk="0" hangingPunct="1">
              <a:defRPr sz="1778" kern="1200">
                <a:solidFill>
                  <a:schemeClr val="tx1"/>
                </a:solidFill>
                <a:latin typeface="+mn-lt"/>
                <a:ea typeface="+mn-ea"/>
                <a:cs typeface="+mn-cs"/>
              </a:defRPr>
            </a:lvl7pPr>
            <a:lvl8pPr marL="3160586" algn="l" defTabSz="451513" rtl="0" eaLnBrk="1" latinLnBrk="0" hangingPunct="1">
              <a:defRPr sz="1778" kern="1200">
                <a:solidFill>
                  <a:schemeClr val="tx1"/>
                </a:solidFill>
                <a:latin typeface="+mn-lt"/>
                <a:ea typeface="+mn-ea"/>
                <a:cs typeface="+mn-cs"/>
              </a:defRPr>
            </a:lvl8pPr>
            <a:lvl9pPr marL="3612099" algn="l" defTabSz="451513" rtl="0" eaLnBrk="1" latinLnBrk="0" hangingPunct="1">
              <a:defRPr sz="1778" kern="1200">
                <a:solidFill>
                  <a:schemeClr val="tx1"/>
                </a:solidFill>
                <a:latin typeface="+mn-lt"/>
                <a:ea typeface="+mn-ea"/>
                <a:cs typeface="+mn-cs"/>
              </a:defRPr>
            </a:lvl9pPr>
          </a:lstStyle>
          <a:p>
            <a:r>
              <a:rPr lang="nl-NL"/>
              <a:t>© Arcadis 2023</a:t>
            </a:r>
          </a:p>
        </p:txBody>
      </p:sp>
      <p:sp>
        <p:nvSpPr>
          <p:cNvPr id="38" name="Tijdelijke aanduiding voor dianummer 5">
            <a:extLst>
              <a:ext uri="{FF2B5EF4-FFF2-40B4-BE49-F238E27FC236}">
                <a16:creationId xmlns:a16="http://schemas.microsoft.com/office/drawing/2014/main" id="{9DBF5306-6F4A-2565-7E5B-972F7A63C46B}"/>
              </a:ext>
            </a:extLst>
          </p:cNvPr>
          <p:cNvSpPr txBox="1">
            <a:spLocks/>
          </p:cNvSpPr>
          <p:nvPr/>
        </p:nvSpPr>
        <p:spPr>
          <a:xfrm>
            <a:off x="11372850" y="6446837"/>
            <a:ext cx="723900" cy="365125"/>
          </a:xfrm>
          <a:prstGeom prst="rect">
            <a:avLst/>
          </a:prstGeom>
        </p:spPr>
        <p:txBody>
          <a:bodyPr lIns="0" tIns="0" rIns="0" bIns="0"/>
          <a:lstStyle>
            <a:lvl1pPr marL="0" indent="0" algn="l" defTabSz="986912" rtl="0" eaLnBrk="1" latinLnBrk="0" hangingPunct="1">
              <a:lnSpc>
                <a:spcPct val="90000"/>
              </a:lnSpc>
              <a:spcBef>
                <a:spcPts val="600"/>
              </a:spcBef>
              <a:spcAft>
                <a:spcPts val="1200"/>
              </a:spcAft>
              <a:buClr>
                <a:schemeClr val="accent1"/>
              </a:buClr>
              <a:buFont typeface="Arial" panose="020B0604020202020204" pitchFamily="34" charset="0"/>
              <a:buNone/>
              <a:defRPr lang="en-US" sz="2100" b="1" kern="1200">
                <a:solidFill>
                  <a:schemeClr val="tx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fld id="{2FE63AA4-120D-435A-A130-F49443AF7CBF}" type="slidenum">
              <a:rPr lang="nl-NL" smtClean="0"/>
              <a:pPr/>
              <a:t>19</a:t>
            </a:fld>
            <a:endParaRPr lang="nl-NL"/>
          </a:p>
        </p:txBody>
      </p:sp>
      <p:sp>
        <p:nvSpPr>
          <p:cNvPr id="15" name="Tijdelijke aanduiding voor tekst 5">
            <a:extLst>
              <a:ext uri="{FF2B5EF4-FFF2-40B4-BE49-F238E27FC236}">
                <a16:creationId xmlns:a16="http://schemas.microsoft.com/office/drawing/2014/main" id="{0C6B25B4-844F-29AC-7463-FEE22ED8697B}"/>
              </a:ext>
            </a:extLst>
          </p:cNvPr>
          <p:cNvSpPr txBox="1">
            <a:spLocks/>
          </p:cNvSpPr>
          <p:nvPr/>
        </p:nvSpPr>
        <p:spPr>
          <a:xfrm>
            <a:off x="563418" y="2009552"/>
            <a:ext cx="9415083" cy="3659277"/>
          </a:xfrm>
          <a:prstGeom prst="rect">
            <a:avLst/>
          </a:prstGeom>
        </p:spPr>
        <p:txBody>
          <a:bodyPr>
            <a:normAutofit lnSpcReduction="10000"/>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marL="457200" indent="-457200">
              <a:buFont typeface="+mj-lt"/>
              <a:buAutoNum type="alphaLcParenR"/>
            </a:pPr>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Hoogwater met verkeer – gedraineerd MC (vigerende aanpak)</a:t>
            </a:r>
          </a:p>
          <a:p>
            <a:pPr marL="457200" indent="-457200">
              <a:buFont typeface="+mj-lt"/>
              <a:buAutoNum type="alphaLcParenR"/>
            </a:pPr>
            <a:r>
              <a:rPr lang="nl-NL" sz="2000" dirty="0">
                <a:solidFill>
                  <a:schemeClr val="tx1"/>
                </a:solidFill>
                <a:latin typeface="Arial" panose="020B0604020202020204" pitchFamily="34" charset="0"/>
                <a:ea typeface="Calibri" panose="020F0502020204030204" pitchFamily="34" charset="0"/>
                <a:cs typeface="Arial" panose="020B0604020202020204" pitchFamily="34" charset="0"/>
              </a:rPr>
              <a:t>Hoogwater met verkeer – ongedraineerd </a:t>
            </a:r>
            <a:r>
              <a:rPr lang="nl-NL" sz="2000" dirty="0" err="1">
                <a:solidFill>
                  <a:schemeClr val="tx1"/>
                </a:solidFill>
                <a:latin typeface="Arial" panose="020B0604020202020204" pitchFamily="34" charset="0"/>
                <a:ea typeface="Calibri" panose="020F0502020204030204" pitchFamily="34" charset="0"/>
                <a:cs typeface="Arial" panose="020B0604020202020204" pitchFamily="34" charset="0"/>
              </a:rPr>
              <a:t>Shansep</a:t>
            </a:r>
            <a:endParaRPr lang="nl-NL" sz="20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457200" indent="-457200">
              <a:buFont typeface="+mj-lt"/>
              <a:buAutoNum type="alphaLcParenR"/>
            </a:pPr>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Hoogwater met verkeer – gedraineerd CSSM</a:t>
            </a:r>
          </a:p>
          <a:p>
            <a:pPr marL="457200" indent="-457200">
              <a:buFont typeface="+mj-lt"/>
              <a:buAutoNum type="alphaLcParenR"/>
            </a:pPr>
            <a:r>
              <a:rPr lang="nl-NL" sz="2000" dirty="0">
                <a:solidFill>
                  <a:schemeClr val="tx1"/>
                </a:solidFill>
                <a:latin typeface="Arial" panose="020B0604020202020204" pitchFamily="34" charset="0"/>
                <a:ea typeface="Calibri" panose="020F0502020204030204" pitchFamily="34" charset="0"/>
                <a:cs typeface="Arial" panose="020B0604020202020204" pitchFamily="34" charset="0"/>
              </a:rPr>
              <a:t>Dagelijks zonder verkeer – gedraineerd MC</a:t>
            </a:r>
          </a:p>
          <a:p>
            <a:pPr marL="457200" indent="-457200">
              <a:buFont typeface="+mj-lt"/>
              <a:buAutoNum type="alphaLcParenR"/>
            </a:pPr>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Combinatie van bovenstaande</a:t>
            </a:r>
          </a:p>
          <a:p>
            <a:pPr marL="457200" indent="-457200">
              <a:buFont typeface="+mj-lt"/>
              <a:buAutoNum type="alphaLcParenR"/>
            </a:pPr>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anders</a:t>
            </a:r>
          </a:p>
          <a:p>
            <a:endPar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Wij stellen voor om </a:t>
            </a:r>
            <a:r>
              <a:rPr lang="nl-NL" sz="2000" dirty="0">
                <a:solidFill>
                  <a:schemeClr val="tx1"/>
                </a:solidFill>
                <a:latin typeface="Arial" panose="020B0604020202020204" pitchFamily="34" charset="0"/>
                <a:ea typeface="Calibri" panose="020F0502020204030204" pitchFamily="34" charset="0"/>
                <a:cs typeface="Arial" panose="020B0604020202020204" pitchFamily="34" charset="0"/>
              </a:rPr>
              <a:t>b</a:t>
            </a:r>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 en </a:t>
            </a:r>
            <a:r>
              <a:rPr lang="nl-NL" sz="2000" dirty="0">
                <a:solidFill>
                  <a:schemeClr val="tx1"/>
                </a:solidFill>
                <a:latin typeface="Arial" panose="020B0604020202020204" pitchFamily="34" charset="0"/>
                <a:ea typeface="Calibri" panose="020F0502020204030204" pitchFamily="34" charset="0"/>
                <a:cs typeface="Arial" panose="020B0604020202020204" pitchFamily="34" charset="0"/>
              </a:rPr>
              <a:t>d</a:t>
            </a:r>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 te gebruiken i.c.m. beheerdersoordeel!</a:t>
            </a:r>
          </a:p>
          <a:p>
            <a:endPar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r>
              <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rPr>
              <a:t>Zien jullie bezwaren?</a:t>
            </a:r>
          </a:p>
          <a:p>
            <a:endPar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nl-NL"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nl-NL"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nl-NL" sz="2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nl-NL"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nl-NL" b="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nl-NL"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nl-NL"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nl-NL"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7149287"/>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vuil&#10;&#10;Automatisch gegenereerde beschrijving">
            <a:extLst>
              <a:ext uri="{FF2B5EF4-FFF2-40B4-BE49-F238E27FC236}">
                <a16:creationId xmlns:a16="http://schemas.microsoft.com/office/drawing/2014/main" id="{8F027116-9B0E-54A2-88A1-A85AF612E6E6}"/>
              </a:ext>
            </a:extLst>
          </p:cNvPr>
          <p:cNvPicPr>
            <a:picLocks noChangeAspect="1"/>
          </p:cNvPicPr>
          <p:nvPr/>
        </p:nvPicPr>
        <p:blipFill rotWithShape="1">
          <a:blip r:embed="rId2" cstate="screen">
            <a:alphaModFix amt="36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el 2">
            <a:extLst>
              <a:ext uri="{FF2B5EF4-FFF2-40B4-BE49-F238E27FC236}">
                <a16:creationId xmlns:a16="http://schemas.microsoft.com/office/drawing/2014/main" id="{928BF42E-2788-CA9B-3A7D-1A726A01C0B2}"/>
              </a:ext>
            </a:extLst>
          </p:cNvPr>
          <p:cNvSpPr txBox="1">
            <a:spLocks/>
          </p:cNvSpPr>
          <p:nvPr/>
        </p:nvSpPr>
        <p:spPr>
          <a:xfrm>
            <a:off x="457200" y="914400"/>
            <a:ext cx="11277600" cy="914400"/>
          </a:xfrm>
          <a:prstGeom prst="rect">
            <a:avLst/>
          </a:prstGeom>
        </p:spPr>
        <p:txBody>
          <a:bodyPr anchor="t">
            <a:normAutofit fontScale="97500"/>
          </a:bodyPr>
          <a:lstStyle>
            <a:lvl1pPr algn="l" defTabSz="986912" rtl="0" eaLnBrk="1" latinLnBrk="0" hangingPunct="1">
              <a:lnSpc>
                <a:spcPct val="90000"/>
              </a:lnSpc>
              <a:spcBef>
                <a:spcPct val="0"/>
              </a:spcBef>
              <a:buNone/>
              <a:defRPr sz="2800" b="1" kern="1200">
                <a:solidFill>
                  <a:schemeClr val="accent1"/>
                </a:solidFill>
                <a:latin typeface="+mj-lt"/>
                <a:ea typeface="+mj-ea"/>
                <a:cs typeface="+mj-cs"/>
              </a:defRPr>
            </a:lvl1pPr>
          </a:lstStyle>
          <a:p>
            <a:r>
              <a:rPr lang="nl-NL">
                <a:solidFill>
                  <a:schemeClr val="tx1"/>
                </a:solidFill>
                <a:cs typeface="Arial"/>
              </a:rPr>
              <a:t>Programma Workshop </a:t>
            </a:r>
            <a:r>
              <a:rPr lang="nl-NL" err="1">
                <a:solidFill>
                  <a:schemeClr val="tx1"/>
                </a:solidFill>
                <a:cs typeface="Arial"/>
              </a:rPr>
              <a:t>ongedraineerd</a:t>
            </a:r>
            <a:r>
              <a:rPr lang="nl-NL">
                <a:solidFill>
                  <a:schemeClr val="tx1"/>
                </a:solidFill>
                <a:cs typeface="Arial"/>
              </a:rPr>
              <a:t> rekenen regionale keringen</a:t>
            </a:r>
            <a:br>
              <a:rPr lang="nl-NL">
                <a:solidFill>
                  <a:schemeClr val="tx1"/>
                </a:solidFill>
                <a:cs typeface="Arial"/>
              </a:rPr>
            </a:br>
            <a:r>
              <a:rPr lang="nl-NL">
                <a:solidFill>
                  <a:schemeClr val="tx1"/>
                </a:solidFill>
                <a:cs typeface="Arial"/>
              </a:rPr>
              <a:t>Donderdag 11 mei </a:t>
            </a:r>
            <a:r>
              <a:rPr lang="nl-NL" dirty="0">
                <a:solidFill>
                  <a:schemeClr val="tx1"/>
                </a:solidFill>
                <a:cs typeface="Arial"/>
              </a:rPr>
              <a:t>14:30 – 15:15 </a:t>
            </a:r>
            <a:r>
              <a:rPr lang="nl-NL">
                <a:solidFill>
                  <a:schemeClr val="tx1"/>
                </a:solidFill>
                <a:cs typeface="Arial"/>
              </a:rPr>
              <a:t>uur</a:t>
            </a:r>
          </a:p>
        </p:txBody>
      </p:sp>
      <p:sp>
        <p:nvSpPr>
          <p:cNvPr id="12" name="Tijdelijke aanduiding voor voettekst 5">
            <a:extLst>
              <a:ext uri="{FF2B5EF4-FFF2-40B4-BE49-F238E27FC236}">
                <a16:creationId xmlns:a16="http://schemas.microsoft.com/office/drawing/2014/main" id="{37DC14E2-EC48-4E2C-933F-CDB85D975535}"/>
              </a:ext>
            </a:extLst>
          </p:cNvPr>
          <p:cNvSpPr txBox="1">
            <a:spLocks/>
          </p:cNvSpPr>
          <p:nvPr/>
        </p:nvSpPr>
        <p:spPr>
          <a:xfrm>
            <a:off x="457200" y="6391421"/>
            <a:ext cx="1676400" cy="365125"/>
          </a:xfrm>
          <a:prstGeom prst="rect">
            <a:avLst/>
          </a:prstGeom>
        </p:spPr>
        <p:txBody>
          <a:bodyPr anchor="ctr">
            <a:normAutofit fontScale="92500"/>
          </a:bodyPr>
          <a:lstStyle>
            <a:defPPr>
              <a:defRPr lang="en-US"/>
            </a:defPPr>
            <a:lvl1pPr marL="0" algn="l" defTabSz="451513" rtl="0" eaLnBrk="1" latinLnBrk="0" hangingPunct="1">
              <a:defRPr sz="1778" kern="1200">
                <a:solidFill>
                  <a:schemeClr val="tx1"/>
                </a:solidFill>
                <a:latin typeface="+mn-lt"/>
                <a:ea typeface="+mn-ea"/>
                <a:cs typeface="+mn-cs"/>
              </a:defRPr>
            </a:lvl1pPr>
            <a:lvl2pPr marL="451513" algn="l" defTabSz="451513" rtl="0" eaLnBrk="1" latinLnBrk="0" hangingPunct="1">
              <a:defRPr sz="1778" kern="1200">
                <a:solidFill>
                  <a:schemeClr val="tx1"/>
                </a:solidFill>
                <a:latin typeface="+mn-lt"/>
                <a:ea typeface="+mn-ea"/>
                <a:cs typeface="+mn-cs"/>
              </a:defRPr>
            </a:lvl2pPr>
            <a:lvl3pPr marL="903024" algn="l" defTabSz="451513" rtl="0" eaLnBrk="1" latinLnBrk="0" hangingPunct="1">
              <a:defRPr sz="1778" kern="1200">
                <a:solidFill>
                  <a:schemeClr val="tx1"/>
                </a:solidFill>
                <a:latin typeface="+mn-lt"/>
                <a:ea typeface="+mn-ea"/>
                <a:cs typeface="+mn-cs"/>
              </a:defRPr>
            </a:lvl3pPr>
            <a:lvl4pPr marL="1354537" algn="l" defTabSz="451513" rtl="0" eaLnBrk="1" latinLnBrk="0" hangingPunct="1">
              <a:defRPr sz="1778" kern="1200">
                <a:solidFill>
                  <a:schemeClr val="tx1"/>
                </a:solidFill>
                <a:latin typeface="+mn-lt"/>
                <a:ea typeface="+mn-ea"/>
                <a:cs typeface="+mn-cs"/>
              </a:defRPr>
            </a:lvl4pPr>
            <a:lvl5pPr marL="1806050" algn="l" defTabSz="451513" rtl="0" eaLnBrk="1" latinLnBrk="0" hangingPunct="1">
              <a:defRPr sz="1778" kern="1200">
                <a:solidFill>
                  <a:schemeClr val="tx1"/>
                </a:solidFill>
                <a:latin typeface="+mn-lt"/>
                <a:ea typeface="+mn-ea"/>
                <a:cs typeface="+mn-cs"/>
              </a:defRPr>
            </a:lvl5pPr>
            <a:lvl6pPr marL="2257561" algn="l" defTabSz="451513" rtl="0" eaLnBrk="1" latinLnBrk="0" hangingPunct="1">
              <a:defRPr sz="1778" kern="1200">
                <a:solidFill>
                  <a:schemeClr val="tx1"/>
                </a:solidFill>
                <a:latin typeface="+mn-lt"/>
                <a:ea typeface="+mn-ea"/>
                <a:cs typeface="+mn-cs"/>
              </a:defRPr>
            </a:lvl6pPr>
            <a:lvl7pPr marL="2709074" algn="l" defTabSz="451513" rtl="0" eaLnBrk="1" latinLnBrk="0" hangingPunct="1">
              <a:defRPr sz="1778" kern="1200">
                <a:solidFill>
                  <a:schemeClr val="tx1"/>
                </a:solidFill>
                <a:latin typeface="+mn-lt"/>
                <a:ea typeface="+mn-ea"/>
                <a:cs typeface="+mn-cs"/>
              </a:defRPr>
            </a:lvl7pPr>
            <a:lvl8pPr marL="3160586" algn="l" defTabSz="451513" rtl="0" eaLnBrk="1" latinLnBrk="0" hangingPunct="1">
              <a:defRPr sz="1778" kern="1200">
                <a:solidFill>
                  <a:schemeClr val="tx1"/>
                </a:solidFill>
                <a:latin typeface="+mn-lt"/>
                <a:ea typeface="+mn-ea"/>
                <a:cs typeface="+mn-cs"/>
              </a:defRPr>
            </a:lvl8pPr>
            <a:lvl9pPr marL="3612099" algn="l" defTabSz="451513" rtl="0" eaLnBrk="1" latinLnBrk="0" hangingPunct="1">
              <a:defRPr sz="1778" kern="1200">
                <a:solidFill>
                  <a:schemeClr val="tx1"/>
                </a:solidFill>
                <a:latin typeface="+mn-lt"/>
                <a:ea typeface="+mn-ea"/>
                <a:cs typeface="+mn-cs"/>
              </a:defRPr>
            </a:lvl9pPr>
          </a:lstStyle>
          <a:p>
            <a:pPr>
              <a:spcAft>
                <a:spcPts val="600"/>
              </a:spcAft>
            </a:pPr>
            <a:r>
              <a:rPr lang="nl-NL"/>
              <a:t>© Arcadis 2023</a:t>
            </a:r>
          </a:p>
        </p:txBody>
      </p:sp>
      <p:sp>
        <p:nvSpPr>
          <p:cNvPr id="13" name="Tijdelijke aanduiding voor dianummer 6">
            <a:extLst>
              <a:ext uri="{FF2B5EF4-FFF2-40B4-BE49-F238E27FC236}">
                <a16:creationId xmlns:a16="http://schemas.microsoft.com/office/drawing/2014/main" id="{0C5E8508-C28F-AE1C-10D7-F428BDE39B1D}"/>
              </a:ext>
            </a:extLst>
          </p:cNvPr>
          <p:cNvSpPr txBox="1">
            <a:spLocks/>
          </p:cNvSpPr>
          <p:nvPr/>
        </p:nvSpPr>
        <p:spPr>
          <a:xfrm>
            <a:off x="11339374" y="6393573"/>
            <a:ext cx="723900" cy="365125"/>
          </a:xfrm>
          <a:prstGeom prst="rect">
            <a:avLst/>
          </a:prstGeom>
        </p:spPr>
        <p:txBody>
          <a:bodyPr lIns="0" tIns="0" rIns="0" bIns="0" anchor="ctr">
            <a:normAutofit/>
          </a:bodyPr>
          <a:lstStyle>
            <a:lvl1pPr marL="0" indent="0" algn="l" defTabSz="986912" rtl="0" eaLnBrk="1" latinLnBrk="0" hangingPunct="1">
              <a:lnSpc>
                <a:spcPct val="90000"/>
              </a:lnSpc>
              <a:spcBef>
                <a:spcPts val="600"/>
              </a:spcBef>
              <a:spcAft>
                <a:spcPts val="1200"/>
              </a:spcAft>
              <a:buClr>
                <a:schemeClr val="accent1"/>
              </a:buClr>
              <a:buFont typeface="Arial" panose="020B0604020202020204" pitchFamily="34" charset="0"/>
              <a:buNone/>
              <a:defRPr lang="en-US" sz="2100" b="1" kern="1200">
                <a:solidFill>
                  <a:schemeClr val="tx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a:spcAft>
                <a:spcPts val="600"/>
              </a:spcAft>
            </a:pPr>
            <a:fld id="{2FE63AA4-120D-435A-A130-F49443AF7CBF}" type="slidenum">
              <a:rPr lang="nl-NL" smtClean="0"/>
              <a:pPr>
                <a:spcAft>
                  <a:spcPts val="600"/>
                </a:spcAft>
              </a:pPr>
              <a:t>2</a:t>
            </a:fld>
            <a:endParaRPr lang="nl-NL"/>
          </a:p>
        </p:txBody>
      </p:sp>
      <p:sp>
        <p:nvSpPr>
          <p:cNvPr id="14" name="Text Placeholder 5">
            <a:extLst>
              <a:ext uri="{FF2B5EF4-FFF2-40B4-BE49-F238E27FC236}">
                <a16:creationId xmlns:a16="http://schemas.microsoft.com/office/drawing/2014/main" id="{A853D6BF-CC0A-C2B8-1344-ADE315D61893}"/>
              </a:ext>
            </a:extLst>
          </p:cNvPr>
          <p:cNvSpPr txBox="1">
            <a:spLocks/>
          </p:cNvSpPr>
          <p:nvPr/>
        </p:nvSpPr>
        <p:spPr>
          <a:xfrm>
            <a:off x="563417" y="2088572"/>
            <a:ext cx="10125297" cy="4053609"/>
          </a:xfrm>
          <a:prstGeom prst="rect">
            <a:avLst/>
          </a:prstGeom>
        </p:spPr>
        <p:txBody>
          <a:bodyPr lIns="0" tIns="0" rIns="0" bIns="0" anchor="t">
            <a:no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r>
              <a:rPr lang="nl-NL" sz="2200" dirty="0">
                <a:cs typeface="Arial"/>
              </a:rPr>
              <a:t>13:30  	Aanleiding</a:t>
            </a:r>
          </a:p>
          <a:p>
            <a:r>
              <a:rPr lang="nl-NL" sz="2200" dirty="0">
                <a:cs typeface="Arial"/>
              </a:rPr>
              <a:t>13:35 	Voorstel aanpak ongedraineerd rekenen </a:t>
            </a:r>
          </a:p>
          <a:p>
            <a:r>
              <a:rPr lang="nl-NL" sz="2200" dirty="0">
                <a:cs typeface="Arial"/>
              </a:rPr>
              <a:t>13:45 	Vragen publiek</a:t>
            </a:r>
          </a:p>
          <a:p>
            <a:r>
              <a:rPr lang="nl-NL" sz="2200" dirty="0">
                <a:cs typeface="Arial"/>
              </a:rPr>
              <a:t>13:55 	Cases ongedraineerd rekenen </a:t>
            </a:r>
          </a:p>
          <a:p>
            <a:r>
              <a:rPr lang="nl-NL" sz="2200" dirty="0">
                <a:cs typeface="Arial"/>
              </a:rPr>
              <a:t>14:05	Quiz wat is maatgevend </a:t>
            </a:r>
          </a:p>
          <a:p>
            <a:r>
              <a:rPr lang="nl-NL" sz="2200" dirty="0">
                <a:cs typeface="Arial"/>
              </a:rPr>
              <a:t>14:15	Afsluiting</a:t>
            </a:r>
          </a:p>
        </p:txBody>
      </p:sp>
    </p:spTree>
    <p:extLst>
      <p:ext uri="{BB962C8B-B14F-4D97-AF65-F5344CB8AC3E}">
        <p14:creationId xmlns:p14="http://schemas.microsoft.com/office/powerpoint/2010/main" val="1546278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A853D6BF-CC0A-C2B8-1344-ADE315D61893}"/>
              </a:ext>
            </a:extLst>
          </p:cNvPr>
          <p:cNvSpPr txBox="1">
            <a:spLocks/>
          </p:cNvSpPr>
          <p:nvPr/>
        </p:nvSpPr>
        <p:spPr>
          <a:xfrm>
            <a:off x="563418" y="2088572"/>
            <a:ext cx="7961746" cy="4053609"/>
          </a:xfrm>
          <a:prstGeom prst="rect">
            <a:avLst/>
          </a:prstGeom>
        </p:spPr>
        <p:txBody>
          <a:bodyPr lIns="0" tIns="0" rIns="0" bIns="0" anchor="t">
            <a:no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endParaRPr lang="nl-NL">
              <a:cs typeface="Arial"/>
            </a:endParaRPr>
          </a:p>
          <a:p>
            <a:pPr marL="342900" indent="-342900">
              <a:buFont typeface="Arial" panose="020B0604020202020204" pitchFamily="34" charset="0"/>
              <a:buChar char="•"/>
            </a:pPr>
            <a:endParaRPr lang="nl-NL">
              <a:cs typeface="Arial"/>
            </a:endParaRPr>
          </a:p>
        </p:txBody>
      </p:sp>
      <p:sp>
        <p:nvSpPr>
          <p:cNvPr id="35" name="Titel 2">
            <a:extLst>
              <a:ext uri="{FF2B5EF4-FFF2-40B4-BE49-F238E27FC236}">
                <a16:creationId xmlns:a16="http://schemas.microsoft.com/office/drawing/2014/main" id="{DACC20AD-8954-96B0-8599-833A88C855D9}"/>
              </a:ext>
            </a:extLst>
          </p:cNvPr>
          <p:cNvSpPr txBox="1">
            <a:spLocks/>
          </p:cNvSpPr>
          <p:nvPr/>
        </p:nvSpPr>
        <p:spPr>
          <a:xfrm>
            <a:off x="563418" y="855332"/>
            <a:ext cx="11171382" cy="1505096"/>
          </a:xfrm>
          <a:prstGeom prst="rect">
            <a:avLst/>
          </a:prstGeom>
        </p:spPr>
        <p:txBody>
          <a:bodyPr/>
          <a:lstStyle>
            <a:lvl1pPr algn="l" defTabSz="986912" rtl="0" eaLnBrk="1" latinLnBrk="0" hangingPunct="1">
              <a:lnSpc>
                <a:spcPct val="90000"/>
              </a:lnSpc>
              <a:spcBef>
                <a:spcPct val="0"/>
              </a:spcBef>
              <a:buNone/>
              <a:defRPr sz="2800" b="1" kern="1200">
                <a:solidFill>
                  <a:schemeClr val="accent1"/>
                </a:solidFill>
                <a:latin typeface="+mj-lt"/>
                <a:ea typeface="+mj-ea"/>
                <a:cs typeface="+mj-cs"/>
              </a:defRPr>
            </a:lvl1pPr>
          </a:lstStyle>
          <a:p>
            <a:endParaRPr lang="nl-NL" sz="3200">
              <a:cs typeface="Arial"/>
            </a:endParaRPr>
          </a:p>
          <a:p>
            <a:r>
              <a:rPr lang="nl-NL" sz="3200">
                <a:cs typeface="Arial"/>
              </a:rPr>
              <a:t>Bedankt voor uw aandacht!</a:t>
            </a:r>
          </a:p>
        </p:txBody>
      </p:sp>
      <p:sp>
        <p:nvSpPr>
          <p:cNvPr id="37" name="Tijdelijke aanduiding voor voettekst 4">
            <a:extLst>
              <a:ext uri="{FF2B5EF4-FFF2-40B4-BE49-F238E27FC236}">
                <a16:creationId xmlns:a16="http://schemas.microsoft.com/office/drawing/2014/main" id="{534D7DF2-EC88-C795-9249-4E3C7B02F0AC}"/>
              </a:ext>
            </a:extLst>
          </p:cNvPr>
          <p:cNvSpPr txBox="1">
            <a:spLocks/>
          </p:cNvSpPr>
          <p:nvPr/>
        </p:nvSpPr>
        <p:spPr>
          <a:xfrm>
            <a:off x="457199" y="6446837"/>
            <a:ext cx="2406073" cy="365125"/>
          </a:xfrm>
          <a:prstGeom prst="rect">
            <a:avLst/>
          </a:prstGeom>
        </p:spPr>
        <p:txBody>
          <a:bodyPr/>
          <a:lstStyle>
            <a:defPPr>
              <a:defRPr lang="en-US"/>
            </a:defPPr>
            <a:lvl1pPr marL="0" algn="l" defTabSz="451513" rtl="0" eaLnBrk="1" latinLnBrk="0" hangingPunct="1">
              <a:defRPr sz="1778" kern="1200">
                <a:solidFill>
                  <a:schemeClr val="tx1"/>
                </a:solidFill>
                <a:latin typeface="+mn-lt"/>
                <a:ea typeface="+mn-ea"/>
                <a:cs typeface="+mn-cs"/>
              </a:defRPr>
            </a:lvl1pPr>
            <a:lvl2pPr marL="451513" algn="l" defTabSz="451513" rtl="0" eaLnBrk="1" latinLnBrk="0" hangingPunct="1">
              <a:defRPr sz="1778" kern="1200">
                <a:solidFill>
                  <a:schemeClr val="tx1"/>
                </a:solidFill>
                <a:latin typeface="+mn-lt"/>
                <a:ea typeface="+mn-ea"/>
                <a:cs typeface="+mn-cs"/>
              </a:defRPr>
            </a:lvl2pPr>
            <a:lvl3pPr marL="903024" algn="l" defTabSz="451513" rtl="0" eaLnBrk="1" latinLnBrk="0" hangingPunct="1">
              <a:defRPr sz="1778" kern="1200">
                <a:solidFill>
                  <a:schemeClr val="tx1"/>
                </a:solidFill>
                <a:latin typeface="+mn-lt"/>
                <a:ea typeface="+mn-ea"/>
                <a:cs typeface="+mn-cs"/>
              </a:defRPr>
            </a:lvl3pPr>
            <a:lvl4pPr marL="1354537" algn="l" defTabSz="451513" rtl="0" eaLnBrk="1" latinLnBrk="0" hangingPunct="1">
              <a:defRPr sz="1778" kern="1200">
                <a:solidFill>
                  <a:schemeClr val="tx1"/>
                </a:solidFill>
                <a:latin typeface="+mn-lt"/>
                <a:ea typeface="+mn-ea"/>
                <a:cs typeface="+mn-cs"/>
              </a:defRPr>
            </a:lvl4pPr>
            <a:lvl5pPr marL="1806050" algn="l" defTabSz="451513" rtl="0" eaLnBrk="1" latinLnBrk="0" hangingPunct="1">
              <a:defRPr sz="1778" kern="1200">
                <a:solidFill>
                  <a:schemeClr val="tx1"/>
                </a:solidFill>
                <a:latin typeface="+mn-lt"/>
                <a:ea typeface="+mn-ea"/>
                <a:cs typeface="+mn-cs"/>
              </a:defRPr>
            </a:lvl5pPr>
            <a:lvl6pPr marL="2257561" algn="l" defTabSz="451513" rtl="0" eaLnBrk="1" latinLnBrk="0" hangingPunct="1">
              <a:defRPr sz="1778" kern="1200">
                <a:solidFill>
                  <a:schemeClr val="tx1"/>
                </a:solidFill>
                <a:latin typeface="+mn-lt"/>
                <a:ea typeface="+mn-ea"/>
                <a:cs typeface="+mn-cs"/>
              </a:defRPr>
            </a:lvl6pPr>
            <a:lvl7pPr marL="2709074" algn="l" defTabSz="451513" rtl="0" eaLnBrk="1" latinLnBrk="0" hangingPunct="1">
              <a:defRPr sz="1778" kern="1200">
                <a:solidFill>
                  <a:schemeClr val="tx1"/>
                </a:solidFill>
                <a:latin typeface="+mn-lt"/>
                <a:ea typeface="+mn-ea"/>
                <a:cs typeface="+mn-cs"/>
              </a:defRPr>
            </a:lvl7pPr>
            <a:lvl8pPr marL="3160586" algn="l" defTabSz="451513" rtl="0" eaLnBrk="1" latinLnBrk="0" hangingPunct="1">
              <a:defRPr sz="1778" kern="1200">
                <a:solidFill>
                  <a:schemeClr val="tx1"/>
                </a:solidFill>
                <a:latin typeface="+mn-lt"/>
                <a:ea typeface="+mn-ea"/>
                <a:cs typeface="+mn-cs"/>
              </a:defRPr>
            </a:lvl8pPr>
            <a:lvl9pPr marL="3612099" algn="l" defTabSz="451513" rtl="0" eaLnBrk="1" latinLnBrk="0" hangingPunct="1">
              <a:defRPr sz="1778" kern="1200">
                <a:solidFill>
                  <a:schemeClr val="tx1"/>
                </a:solidFill>
                <a:latin typeface="+mn-lt"/>
                <a:ea typeface="+mn-ea"/>
                <a:cs typeface="+mn-cs"/>
              </a:defRPr>
            </a:lvl9pPr>
          </a:lstStyle>
          <a:p>
            <a:r>
              <a:rPr lang="nl-NL"/>
              <a:t>© Arcadis 2023</a:t>
            </a:r>
          </a:p>
        </p:txBody>
      </p:sp>
      <p:sp>
        <p:nvSpPr>
          <p:cNvPr id="38" name="Tijdelijke aanduiding voor dianummer 5">
            <a:extLst>
              <a:ext uri="{FF2B5EF4-FFF2-40B4-BE49-F238E27FC236}">
                <a16:creationId xmlns:a16="http://schemas.microsoft.com/office/drawing/2014/main" id="{9DBF5306-6F4A-2565-7E5B-972F7A63C46B}"/>
              </a:ext>
            </a:extLst>
          </p:cNvPr>
          <p:cNvSpPr txBox="1">
            <a:spLocks/>
          </p:cNvSpPr>
          <p:nvPr/>
        </p:nvSpPr>
        <p:spPr>
          <a:xfrm>
            <a:off x="11010900" y="6446837"/>
            <a:ext cx="723900" cy="365125"/>
          </a:xfrm>
          <a:prstGeom prst="rect">
            <a:avLst/>
          </a:prstGeom>
        </p:spPr>
        <p:txBody>
          <a:bodyPr lIns="0" tIns="0" rIns="0" bIns="0"/>
          <a:lstStyle>
            <a:lvl1pPr marL="0" indent="0" algn="l" defTabSz="986912" rtl="0" eaLnBrk="1" latinLnBrk="0" hangingPunct="1">
              <a:lnSpc>
                <a:spcPct val="90000"/>
              </a:lnSpc>
              <a:spcBef>
                <a:spcPts val="600"/>
              </a:spcBef>
              <a:spcAft>
                <a:spcPts val="1200"/>
              </a:spcAft>
              <a:buClr>
                <a:schemeClr val="accent1"/>
              </a:buClr>
              <a:buFont typeface="Arial" panose="020B0604020202020204" pitchFamily="34" charset="0"/>
              <a:buNone/>
              <a:defRPr lang="en-US" sz="2100" b="1" kern="1200">
                <a:solidFill>
                  <a:schemeClr val="tx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fld id="{2FE63AA4-120D-435A-A130-F49443AF7CBF}" type="slidenum">
              <a:rPr lang="nl-NL" smtClean="0"/>
              <a:pPr/>
              <a:t>20</a:t>
            </a:fld>
            <a:endParaRPr lang="nl-NL"/>
          </a:p>
        </p:txBody>
      </p:sp>
    </p:spTree>
    <p:extLst>
      <p:ext uri="{BB962C8B-B14F-4D97-AF65-F5344CB8AC3E}">
        <p14:creationId xmlns:p14="http://schemas.microsoft.com/office/powerpoint/2010/main" val="1146510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A853D6BF-CC0A-C2B8-1344-ADE315D61893}"/>
              </a:ext>
            </a:extLst>
          </p:cNvPr>
          <p:cNvSpPr txBox="1">
            <a:spLocks/>
          </p:cNvSpPr>
          <p:nvPr/>
        </p:nvSpPr>
        <p:spPr>
          <a:xfrm>
            <a:off x="563418" y="2088572"/>
            <a:ext cx="7961746" cy="4053609"/>
          </a:xfrm>
          <a:prstGeom prst="rect">
            <a:avLst/>
          </a:prstGeom>
        </p:spPr>
        <p:txBody>
          <a:bodyPr lIns="0" tIns="0" rIns="0" bIns="0" anchor="t">
            <a:no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endParaRPr lang="nl-NL">
              <a:cs typeface="Arial"/>
            </a:endParaRPr>
          </a:p>
          <a:p>
            <a:pPr marL="342900" indent="-342900">
              <a:buFont typeface="Arial" panose="020B0604020202020204" pitchFamily="34" charset="0"/>
              <a:buChar char="•"/>
            </a:pPr>
            <a:endParaRPr lang="nl-NL">
              <a:cs typeface="Arial"/>
            </a:endParaRPr>
          </a:p>
        </p:txBody>
      </p:sp>
      <p:sp>
        <p:nvSpPr>
          <p:cNvPr id="35" name="Titel 2">
            <a:extLst>
              <a:ext uri="{FF2B5EF4-FFF2-40B4-BE49-F238E27FC236}">
                <a16:creationId xmlns:a16="http://schemas.microsoft.com/office/drawing/2014/main" id="{DACC20AD-8954-96B0-8599-833A88C855D9}"/>
              </a:ext>
            </a:extLst>
          </p:cNvPr>
          <p:cNvSpPr txBox="1">
            <a:spLocks/>
          </p:cNvSpPr>
          <p:nvPr/>
        </p:nvSpPr>
        <p:spPr>
          <a:xfrm>
            <a:off x="563418" y="812800"/>
            <a:ext cx="11171382" cy="528320"/>
          </a:xfrm>
          <a:prstGeom prst="rect">
            <a:avLst/>
          </a:prstGeom>
        </p:spPr>
        <p:txBody>
          <a:bodyPr/>
          <a:lstStyle>
            <a:lvl1pPr algn="l" defTabSz="986912" rtl="0" eaLnBrk="1" latinLnBrk="0" hangingPunct="1">
              <a:lnSpc>
                <a:spcPct val="90000"/>
              </a:lnSpc>
              <a:spcBef>
                <a:spcPct val="0"/>
              </a:spcBef>
              <a:buNone/>
              <a:defRPr sz="2800" b="1" kern="1200">
                <a:solidFill>
                  <a:schemeClr val="accent1"/>
                </a:solidFill>
                <a:latin typeface="+mj-lt"/>
                <a:ea typeface="+mj-ea"/>
                <a:cs typeface="+mj-cs"/>
              </a:defRPr>
            </a:lvl1pPr>
          </a:lstStyle>
          <a:p>
            <a:r>
              <a:rPr lang="nl-NL" sz="2800"/>
              <a:t>Waarom (nu) </a:t>
            </a:r>
            <a:r>
              <a:rPr lang="nl-NL" sz="2800" err="1"/>
              <a:t>ongedraineerd</a:t>
            </a:r>
            <a:r>
              <a:rPr lang="nl-NL" sz="2800"/>
              <a:t> rekenen regionale keringen</a:t>
            </a:r>
            <a:endParaRPr lang="nl-NL"/>
          </a:p>
        </p:txBody>
      </p:sp>
      <p:sp>
        <p:nvSpPr>
          <p:cNvPr id="37" name="Tijdelijke aanduiding voor voettekst 4">
            <a:extLst>
              <a:ext uri="{FF2B5EF4-FFF2-40B4-BE49-F238E27FC236}">
                <a16:creationId xmlns:a16="http://schemas.microsoft.com/office/drawing/2014/main" id="{534D7DF2-EC88-C795-9249-4E3C7B02F0AC}"/>
              </a:ext>
            </a:extLst>
          </p:cNvPr>
          <p:cNvSpPr txBox="1">
            <a:spLocks/>
          </p:cNvSpPr>
          <p:nvPr/>
        </p:nvSpPr>
        <p:spPr>
          <a:xfrm>
            <a:off x="457199" y="6446837"/>
            <a:ext cx="2406073" cy="365125"/>
          </a:xfrm>
          <a:prstGeom prst="rect">
            <a:avLst/>
          </a:prstGeom>
        </p:spPr>
        <p:txBody>
          <a:bodyPr/>
          <a:lstStyle>
            <a:defPPr>
              <a:defRPr lang="en-US"/>
            </a:defPPr>
            <a:lvl1pPr marL="0" algn="l" defTabSz="451513" rtl="0" eaLnBrk="1" latinLnBrk="0" hangingPunct="1">
              <a:defRPr sz="1778" kern="1200">
                <a:solidFill>
                  <a:schemeClr val="tx1"/>
                </a:solidFill>
                <a:latin typeface="+mn-lt"/>
                <a:ea typeface="+mn-ea"/>
                <a:cs typeface="+mn-cs"/>
              </a:defRPr>
            </a:lvl1pPr>
            <a:lvl2pPr marL="451513" algn="l" defTabSz="451513" rtl="0" eaLnBrk="1" latinLnBrk="0" hangingPunct="1">
              <a:defRPr sz="1778" kern="1200">
                <a:solidFill>
                  <a:schemeClr val="tx1"/>
                </a:solidFill>
                <a:latin typeface="+mn-lt"/>
                <a:ea typeface="+mn-ea"/>
                <a:cs typeface="+mn-cs"/>
              </a:defRPr>
            </a:lvl2pPr>
            <a:lvl3pPr marL="903024" algn="l" defTabSz="451513" rtl="0" eaLnBrk="1" latinLnBrk="0" hangingPunct="1">
              <a:defRPr sz="1778" kern="1200">
                <a:solidFill>
                  <a:schemeClr val="tx1"/>
                </a:solidFill>
                <a:latin typeface="+mn-lt"/>
                <a:ea typeface="+mn-ea"/>
                <a:cs typeface="+mn-cs"/>
              </a:defRPr>
            </a:lvl3pPr>
            <a:lvl4pPr marL="1354537" algn="l" defTabSz="451513" rtl="0" eaLnBrk="1" latinLnBrk="0" hangingPunct="1">
              <a:defRPr sz="1778" kern="1200">
                <a:solidFill>
                  <a:schemeClr val="tx1"/>
                </a:solidFill>
                <a:latin typeface="+mn-lt"/>
                <a:ea typeface="+mn-ea"/>
                <a:cs typeface="+mn-cs"/>
              </a:defRPr>
            </a:lvl4pPr>
            <a:lvl5pPr marL="1806050" algn="l" defTabSz="451513" rtl="0" eaLnBrk="1" latinLnBrk="0" hangingPunct="1">
              <a:defRPr sz="1778" kern="1200">
                <a:solidFill>
                  <a:schemeClr val="tx1"/>
                </a:solidFill>
                <a:latin typeface="+mn-lt"/>
                <a:ea typeface="+mn-ea"/>
                <a:cs typeface="+mn-cs"/>
              </a:defRPr>
            </a:lvl5pPr>
            <a:lvl6pPr marL="2257561" algn="l" defTabSz="451513" rtl="0" eaLnBrk="1" latinLnBrk="0" hangingPunct="1">
              <a:defRPr sz="1778" kern="1200">
                <a:solidFill>
                  <a:schemeClr val="tx1"/>
                </a:solidFill>
                <a:latin typeface="+mn-lt"/>
                <a:ea typeface="+mn-ea"/>
                <a:cs typeface="+mn-cs"/>
              </a:defRPr>
            </a:lvl6pPr>
            <a:lvl7pPr marL="2709074" algn="l" defTabSz="451513" rtl="0" eaLnBrk="1" latinLnBrk="0" hangingPunct="1">
              <a:defRPr sz="1778" kern="1200">
                <a:solidFill>
                  <a:schemeClr val="tx1"/>
                </a:solidFill>
                <a:latin typeface="+mn-lt"/>
                <a:ea typeface="+mn-ea"/>
                <a:cs typeface="+mn-cs"/>
              </a:defRPr>
            </a:lvl7pPr>
            <a:lvl8pPr marL="3160586" algn="l" defTabSz="451513" rtl="0" eaLnBrk="1" latinLnBrk="0" hangingPunct="1">
              <a:defRPr sz="1778" kern="1200">
                <a:solidFill>
                  <a:schemeClr val="tx1"/>
                </a:solidFill>
                <a:latin typeface="+mn-lt"/>
                <a:ea typeface="+mn-ea"/>
                <a:cs typeface="+mn-cs"/>
              </a:defRPr>
            </a:lvl8pPr>
            <a:lvl9pPr marL="3612099" algn="l" defTabSz="451513" rtl="0" eaLnBrk="1" latinLnBrk="0" hangingPunct="1">
              <a:defRPr sz="1778" kern="1200">
                <a:solidFill>
                  <a:schemeClr val="tx1"/>
                </a:solidFill>
                <a:latin typeface="+mn-lt"/>
                <a:ea typeface="+mn-ea"/>
                <a:cs typeface="+mn-cs"/>
              </a:defRPr>
            </a:lvl9pPr>
          </a:lstStyle>
          <a:p>
            <a:r>
              <a:rPr lang="nl-NL"/>
              <a:t>© Arcadis 2023</a:t>
            </a:r>
          </a:p>
        </p:txBody>
      </p:sp>
      <p:sp>
        <p:nvSpPr>
          <p:cNvPr id="38" name="Tijdelijke aanduiding voor dianummer 5">
            <a:extLst>
              <a:ext uri="{FF2B5EF4-FFF2-40B4-BE49-F238E27FC236}">
                <a16:creationId xmlns:a16="http://schemas.microsoft.com/office/drawing/2014/main" id="{9DBF5306-6F4A-2565-7E5B-972F7A63C46B}"/>
              </a:ext>
            </a:extLst>
          </p:cNvPr>
          <p:cNvSpPr txBox="1">
            <a:spLocks/>
          </p:cNvSpPr>
          <p:nvPr/>
        </p:nvSpPr>
        <p:spPr>
          <a:xfrm>
            <a:off x="11468100" y="6446836"/>
            <a:ext cx="723900" cy="365125"/>
          </a:xfrm>
          <a:prstGeom prst="rect">
            <a:avLst/>
          </a:prstGeom>
        </p:spPr>
        <p:txBody>
          <a:bodyPr lIns="0" tIns="0" rIns="0" bIns="0"/>
          <a:lstStyle>
            <a:lvl1pPr marL="0" indent="0" algn="l" defTabSz="986912" rtl="0" eaLnBrk="1" latinLnBrk="0" hangingPunct="1">
              <a:lnSpc>
                <a:spcPct val="90000"/>
              </a:lnSpc>
              <a:spcBef>
                <a:spcPts val="600"/>
              </a:spcBef>
              <a:spcAft>
                <a:spcPts val="1200"/>
              </a:spcAft>
              <a:buClr>
                <a:schemeClr val="accent1"/>
              </a:buClr>
              <a:buFont typeface="Arial" panose="020B0604020202020204" pitchFamily="34" charset="0"/>
              <a:buNone/>
              <a:defRPr lang="en-US" sz="2100" b="1" kern="1200">
                <a:solidFill>
                  <a:schemeClr val="tx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fld id="{2FE63AA4-120D-435A-A130-F49443AF7CBF}" type="slidenum">
              <a:rPr lang="nl-NL" smtClean="0"/>
              <a:pPr/>
              <a:t>3</a:t>
            </a:fld>
            <a:endParaRPr lang="nl-NL"/>
          </a:p>
        </p:txBody>
      </p:sp>
      <p:sp>
        <p:nvSpPr>
          <p:cNvPr id="41" name="Tijdelijke aanduiding voor tekst 5">
            <a:extLst>
              <a:ext uri="{FF2B5EF4-FFF2-40B4-BE49-F238E27FC236}">
                <a16:creationId xmlns:a16="http://schemas.microsoft.com/office/drawing/2014/main" id="{671F77E2-DCDD-0BC7-9E66-C85E624E3F76}"/>
              </a:ext>
            </a:extLst>
          </p:cNvPr>
          <p:cNvSpPr txBox="1">
            <a:spLocks/>
          </p:cNvSpPr>
          <p:nvPr/>
        </p:nvSpPr>
        <p:spPr>
          <a:xfrm>
            <a:off x="457200" y="1381760"/>
            <a:ext cx="7429500" cy="1600200"/>
          </a:xfrm>
          <a:prstGeom prst="rect">
            <a:avLst/>
          </a:prstGeom>
        </p:spPr>
        <p:txBody>
          <a:bodyPr>
            <a:norm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a:lnSpc>
                <a:spcPct val="107000"/>
              </a:lnSpc>
              <a:spcAft>
                <a:spcPts val="800"/>
              </a:spcAft>
            </a:pPr>
            <a:endParaRPr lang="nl-NL" b="0">
              <a:solidFill>
                <a:schemeClr val="tx1"/>
              </a:solidFill>
            </a:endParaRPr>
          </a:p>
        </p:txBody>
      </p:sp>
      <p:sp>
        <p:nvSpPr>
          <p:cNvPr id="15" name="Tijdelijke aanduiding voor tekst 5">
            <a:extLst>
              <a:ext uri="{FF2B5EF4-FFF2-40B4-BE49-F238E27FC236}">
                <a16:creationId xmlns:a16="http://schemas.microsoft.com/office/drawing/2014/main" id="{0C6B25B4-844F-29AC-7463-FEE22ED8697B}"/>
              </a:ext>
            </a:extLst>
          </p:cNvPr>
          <p:cNvSpPr txBox="1">
            <a:spLocks/>
          </p:cNvSpPr>
          <p:nvPr/>
        </p:nvSpPr>
        <p:spPr>
          <a:xfrm>
            <a:off x="563418" y="1534159"/>
            <a:ext cx="9903544" cy="3942081"/>
          </a:xfrm>
          <a:prstGeom prst="rect">
            <a:avLst/>
          </a:prstGeom>
        </p:spPr>
        <p:txBody>
          <a:bodyPr>
            <a:normAutofit fontScale="92500" lnSpcReduction="10000"/>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marL="285750" indent="-285750">
              <a:buFont typeface="Arial" panose="020B0604020202020204" pitchFamily="34" charset="0"/>
              <a:buChar char="•"/>
            </a:pPr>
            <a:endParaRPr lang="nl-NL" b="0" dirty="0">
              <a:solidFill>
                <a:schemeClr val="bg1">
                  <a:lumMod val="65000"/>
                </a:schemeClr>
              </a:solidFill>
            </a:endParaRPr>
          </a:p>
          <a:p>
            <a:pPr marL="285750" indent="-285750">
              <a:buFont typeface="Arial" panose="020B0604020202020204" pitchFamily="34" charset="0"/>
              <a:buChar char="•"/>
            </a:pPr>
            <a:r>
              <a:rPr lang="nl-NL" b="0" dirty="0">
                <a:solidFill>
                  <a:schemeClr val="bg1">
                    <a:lumMod val="65000"/>
                  </a:schemeClr>
                </a:solidFill>
              </a:rPr>
              <a:t>Huidig </a:t>
            </a:r>
            <a:r>
              <a:rPr lang="nl-NL" b="0" dirty="0" err="1">
                <a:solidFill>
                  <a:schemeClr val="bg1">
                    <a:lumMod val="65000"/>
                  </a:schemeClr>
                </a:solidFill>
              </a:rPr>
              <a:t>toets-oordeel</a:t>
            </a:r>
            <a:r>
              <a:rPr lang="nl-NL" b="0" dirty="0">
                <a:solidFill>
                  <a:schemeClr val="bg1">
                    <a:lumMod val="65000"/>
                  </a:schemeClr>
                </a:solidFill>
              </a:rPr>
              <a:t> macrostabiliteit sluit (vaak) niet aan bij de praktijk. </a:t>
            </a:r>
          </a:p>
          <a:p>
            <a:pPr marL="285750" indent="-285750">
              <a:buFont typeface="Arial" panose="020B0604020202020204" pitchFamily="34" charset="0"/>
              <a:buChar char="•"/>
            </a:pPr>
            <a:r>
              <a:rPr lang="nl-NL" b="0" dirty="0">
                <a:solidFill>
                  <a:schemeClr val="bg1">
                    <a:lumMod val="65000"/>
                  </a:schemeClr>
                </a:solidFill>
              </a:rPr>
              <a:t>Ongedraineerd rekenen sluit beter aan bij werkelijk gedrag bezwijken onder hoogwater condities en/of als gevolg van verkeersbelasting:</a:t>
            </a:r>
          </a:p>
          <a:p>
            <a:pPr marL="555750" lvl="1" indent="-285750"/>
            <a:r>
              <a:rPr lang="nl-NL" sz="1800" dirty="0">
                <a:solidFill>
                  <a:schemeClr val="bg1">
                    <a:lumMod val="65000"/>
                  </a:schemeClr>
                </a:solidFill>
              </a:rPr>
              <a:t>Klei en veen zijn slecht waterdoorlatend en reageren ongedraineerd (bij snel bezwijken).</a:t>
            </a:r>
          </a:p>
          <a:p>
            <a:pPr marL="555750" lvl="1" indent="-285750"/>
            <a:r>
              <a:rPr lang="nl-NL" sz="1800" dirty="0">
                <a:solidFill>
                  <a:schemeClr val="bg1">
                    <a:lumMod val="65000"/>
                  </a:schemeClr>
                </a:solidFill>
              </a:rPr>
              <a:t>Zand is goed waterdoorlatend en reageert in principe gedraineerd.</a:t>
            </a:r>
          </a:p>
          <a:p>
            <a:endParaRPr lang="nl-NL" b="0" dirty="0">
              <a:solidFill>
                <a:schemeClr val="bg1">
                  <a:lumMod val="65000"/>
                </a:schemeClr>
              </a:solidFill>
            </a:endParaRPr>
          </a:p>
          <a:p>
            <a:pPr marL="285750" indent="-285750">
              <a:buFont typeface="Arial" panose="020B0604020202020204" pitchFamily="34" charset="0"/>
              <a:buChar char="•"/>
            </a:pPr>
            <a:r>
              <a:rPr lang="nl-NL" b="0" dirty="0">
                <a:solidFill>
                  <a:schemeClr val="bg1">
                    <a:lumMod val="65000"/>
                  </a:schemeClr>
                </a:solidFill>
              </a:rPr>
              <a:t>D-Stability (in tegenstelling tot D-Geostability) geschikt voor ongedraineerd rekenen.</a:t>
            </a:r>
          </a:p>
          <a:p>
            <a:pPr marL="285750" indent="-285750">
              <a:buFont typeface="Arial" panose="020B0604020202020204" pitchFamily="34" charset="0"/>
              <a:buChar char="•"/>
            </a:pPr>
            <a:r>
              <a:rPr lang="nl-NL" b="0" dirty="0">
                <a:solidFill>
                  <a:schemeClr val="bg1">
                    <a:lumMod val="65000"/>
                  </a:schemeClr>
                </a:solidFill>
              </a:rPr>
              <a:t>Praktijk ervaring opstellen “bruikbare” ongedraineerde parameters vanuit primaire keringen, plus extra sterkte dijksmateriaal.</a:t>
            </a:r>
          </a:p>
          <a:p>
            <a:pPr marL="285750" indent="-285750">
              <a:buFont typeface="Arial" panose="020B0604020202020204" pitchFamily="34" charset="0"/>
              <a:buChar char="•"/>
            </a:pPr>
            <a:endParaRPr lang="nl-NL" b="0" dirty="0">
              <a:solidFill>
                <a:schemeClr val="bg1">
                  <a:lumMod val="65000"/>
                </a:schemeClr>
              </a:solidFill>
            </a:endParaRPr>
          </a:p>
          <a:p>
            <a:pPr marL="285750" indent="-285750">
              <a:buFont typeface="Arial" panose="020B0604020202020204" pitchFamily="34" charset="0"/>
              <a:buChar char="•"/>
            </a:pPr>
            <a:r>
              <a:rPr lang="nl-NL" b="0" dirty="0">
                <a:solidFill>
                  <a:schemeClr val="bg1">
                    <a:lumMod val="65000"/>
                  </a:schemeClr>
                </a:solidFill>
              </a:rPr>
              <a:t>Kans aanscherpen </a:t>
            </a:r>
            <a:r>
              <a:rPr lang="nl-NL" b="0" dirty="0" err="1">
                <a:solidFill>
                  <a:schemeClr val="bg1">
                    <a:lumMod val="65000"/>
                  </a:schemeClr>
                </a:solidFill>
              </a:rPr>
              <a:t>toets-oordeel</a:t>
            </a:r>
            <a:r>
              <a:rPr lang="nl-NL" b="0" dirty="0">
                <a:solidFill>
                  <a:schemeClr val="bg1">
                    <a:lumMod val="65000"/>
                  </a:schemeClr>
                </a:solidFill>
              </a:rPr>
              <a:t> indien gewenst!</a:t>
            </a:r>
          </a:p>
          <a:p>
            <a:pPr marL="285750" indent="-285750">
              <a:buFont typeface="Arial" panose="020B0604020202020204" pitchFamily="34" charset="0"/>
              <a:buChar char="•"/>
            </a:pPr>
            <a:endParaRPr lang="nl-NL" b="0" dirty="0">
              <a:solidFill>
                <a:schemeClr val="tx1"/>
              </a:solidFill>
            </a:endParaRPr>
          </a:p>
        </p:txBody>
      </p:sp>
    </p:spTree>
    <p:extLst>
      <p:ext uri="{BB962C8B-B14F-4D97-AF65-F5344CB8AC3E}">
        <p14:creationId xmlns:p14="http://schemas.microsoft.com/office/powerpoint/2010/main" val="257438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15">
                                            <p:txEl>
                                              <p:pRg st="1" end="1"/>
                                            </p:txEl>
                                          </p:spTgt>
                                        </p:tgtEl>
                                        <p:attrNameLst>
                                          <p:attrName>style.color</p:attrName>
                                        </p:attrNameLst>
                                      </p:cBhvr>
                                      <p:to>
                                        <a:srgbClr val="0C0808"/>
                                      </p:to>
                                    </p:animClr>
                                    <p:animClr clrSpc="rgb" dir="cw">
                                      <p:cBhvr>
                                        <p:cTn id="7" dur="500" fill="hold"/>
                                        <p:tgtEl>
                                          <p:spTgt spid="15">
                                            <p:txEl>
                                              <p:pRg st="1" end="1"/>
                                            </p:txEl>
                                          </p:spTgt>
                                        </p:tgtEl>
                                        <p:attrNameLst>
                                          <p:attrName>fillcolor</p:attrName>
                                        </p:attrNameLst>
                                      </p:cBhvr>
                                      <p:to>
                                        <a:srgbClr val="0C0808"/>
                                      </p:to>
                                    </p:animClr>
                                    <p:set>
                                      <p:cBhvr>
                                        <p:cTn id="8" dur="500" fill="hold"/>
                                        <p:tgtEl>
                                          <p:spTgt spid="15">
                                            <p:txEl>
                                              <p:pRg st="1" end="1"/>
                                            </p:txEl>
                                          </p:spTgt>
                                        </p:tgtEl>
                                        <p:attrNameLst>
                                          <p:attrName>fill.type</p:attrName>
                                        </p:attrNameLst>
                                      </p:cBhvr>
                                      <p:to>
                                        <p:strVal val="solid"/>
                                      </p:to>
                                    </p:set>
                                    <p:set>
                                      <p:cBhvr>
                                        <p:cTn id="9" dur="500" fill="hold"/>
                                        <p:tgtEl>
                                          <p:spTgt spid="15">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15">
                                            <p:txEl>
                                              <p:pRg st="2" end="2"/>
                                            </p:txEl>
                                          </p:spTgt>
                                        </p:tgtEl>
                                        <p:attrNameLst>
                                          <p:attrName>style.color</p:attrName>
                                        </p:attrNameLst>
                                      </p:cBhvr>
                                      <p:to>
                                        <a:srgbClr val="0C0808"/>
                                      </p:to>
                                    </p:animClr>
                                    <p:animClr clrSpc="rgb" dir="cw">
                                      <p:cBhvr>
                                        <p:cTn id="14" dur="500" fill="hold"/>
                                        <p:tgtEl>
                                          <p:spTgt spid="15">
                                            <p:txEl>
                                              <p:pRg st="2" end="2"/>
                                            </p:txEl>
                                          </p:spTgt>
                                        </p:tgtEl>
                                        <p:attrNameLst>
                                          <p:attrName>fillcolor</p:attrName>
                                        </p:attrNameLst>
                                      </p:cBhvr>
                                      <p:to>
                                        <a:srgbClr val="0C0808"/>
                                      </p:to>
                                    </p:animClr>
                                    <p:set>
                                      <p:cBhvr>
                                        <p:cTn id="15" dur="500" fill="hold"/>
                                        <p:tgtEl>
                                          <p:spTgt spid="15">
                                            <p:txEl>
                                              <p:pRg st="2" end="2"/>
                                            </p:txEl>
                                          </p:spTgt>
                                        </p:tgtEl>
                                        <p:attrNameLst>
                                          <p:attrName>fill.type</p:attrName>
                                        </p:attrNameLst>
                                      </p:cBhvr>
                                      <p:to>
                                        <p:strVal val="solid"/>
                                      </p:to>
                                    </p:set>
                                    <p:set>
                                      <p:cBhvr>
                                        <p:cTn id="16" dur="500" fill="hold"/>
                                        <p:tgtEl>
                                          <p:spTgt spid="15">
                                            <p:txEl>
                                              <p:pRg st="2" end="2"/>
                                            </p:txEl>
                                          </p:spTgt>
                                        </p:tgtEl>
                                        <p:attrNameLst>
                                          <p:attrName>fill.on</p:attrName>
                                        </p:attrNameLst>
                                      </p:cBhvr>
                                      <p:to>
                                        <p:strVal val="true"/>
                                      </p:to>
                                    </p:set>
                                  </p:childTnLst>
                                </p:cTn>
                              </p:par>
                              <p:par>
                                <p:cTn id="17" presetID="19" presetClass="emph" presetSubtype="0" fill="hold" nodeType="withEffect">
                                  <p:stCondLst>
                                    <p:cond delay="0"/>
                                  </p:stCondLst>
                                  <p:childTnLst>
                                    <p:animClr clrSpc="rgb" dir="cw">
                                      <p:cBhvr override="childStyle">
                                        <p:cTn id="18" dur="500" fill="hold"/>
                                        <p:tgtEl>
                                          <p:spTgt spid="15">
                                            <p:txEl>
                                              <p:pRg st="3" end="3"/>
                                            </p:txEl>
                                          </p:spTgt>
                                        </p:tgtEl>
                                        <p:attrNameLst>
                                          <p:attrName>style.color</p:attrName>
                                        </p:attrNameLst>
                                      </p:cBhvr>
                                      <p:to>
                                        <a:srgbClr val="0C0808"/>
                                      </p:to>
                                    </p:animClr>
                                    <p:animClr clrSpc="rgb" dir="cw">
                                      <p:cBhvr>
                                        <p:cTn id="19" dur="500" fill="hold"/>
                                        <p:tgtEl>
                                          <p:spTgt spid="15">
                                            <p:txEl>
                                              <p:pRg st="3" end="3"/>
                                            </p:txEl>
                                          </p:spTgt>
                                        </p:tgtEl>
                                        <p:attrNameLst>
                                          <p:attrName>fillcolor</p:attrName>
                                        </p:attrNameLst>
                                      </p:cBhvr>
                                      <p:to>
                                        <a:srgbClr val="0C0808"/>
                                      </p:to>
                                    </p:animClr>
                                    <p:set>
                                      <p:cBhvr>
                                        <p:cTn id="20" dur="500" fill="hold"/>
                                        <p:tgtEl>
                                          <p:spTgt spid="15">
                                            <p:txEl>
                                              <p:pRg st="3" end="3"/>
                                            </p:txEl>
                                          </p:spTgt>
                                        </p:tgtEl>
                                        <p:attrNameLst>
                                          <p:attrName>fill.type</p:attrName>
                                        </p:attrNameLst>
                                      </p:cBhvr>
                                      <p:to>
                                        <p:strVal val="solid"/>
                                      </p:to>
                                    </p:set>
                                    <p:set>
                                      <p:cBhvr>
                                        <p:cTn id="21" dur="500" fill="hold"/>
                                        <p:tgtEl>
                                          <p:spTgt spid="15">
                                            <p:txEl>
                                              <p:pRg st="3" end="3"/>
                                            </p:txEl>
                                          </p:spTgt>
                                        </p:tgtEl>
                                        <p:attrNameLst>
                                          <p:attrName>fill.on</p:attrName>
                                        </p:attrNameLst>
                                      </p:cBhvr>
                                      <p:to>
                                        <p:strVal val="true"/>
                                      </p:to>
                                    </p:set>
                                  </p:childTnLst>
                                </p:cTn>
                              </p:par>
                              <p:par>
                                <p:cTn id="22" presetID="19" presetClass="emph" presetSubtype="0" fill="hold" nodeType="withEffect">
                                  <p:stCondLst>
                                    <p:cond delay="0"/>
                                  </p:stCondLst>
                                  <p:childTnLst>
                                    <p:animClr clrSpc="rgb" dir="cw">
                                      <p:cBhvr override="childStyle">
                                        <p:cTn id="23" dur="500" fill="hold"/>
                                        <p:tgtEl>
                                          <p:spTgt spid="15">
                                            <p:txEl>
                                              <p:pRg st="4" end="4"/>
                                            </p:txEl>
                                          </p:spTgt>
                                        </p:tgtEl>
                                        <p:attrNameLst>
                                          <p:attrName>style.color</p:attrName>
                                        </p:attrNameLst>
                                      </p:cBhvr>
                                      <p:to>
                                        <a:srgbClr val="0C0808"/>
                                      </p:to>
                                    </p:animClr>
                                    <p:animClr clrSpc="rgb" dir="cw">
                                      <p:cBhvr>
                                        <p:cTn id="24" dur="500" fill="hold"/>
                                        <p:tgtEl>
                                          <p:spTgt spid="15">
                                            <p:txEl>
                                              <p:pRg st="4" end="4"/>
                                            </p:txEl>
                                          </p:spTgt>
                                        </p:tgtEl>
                                        <p:attrNameLst>
                                          <p:attrName>fillcolor</p:attrName>
                                        </p:attrNameLst>
                                      </p:cBhvr>
                                      <p:to>
                                        <a:srgbClr val="0C0808"/>
                                      </p:to>
                                    </p:animClr>
                                    <p:set>
                                      <p:cBhvr>
                                        <p:cTn id="25" dur="500" fill="hold"/>
                                        <p:tgtEl>
                                          <p:spTgt spid="15">
                                            <p:txEl>
                                              <p:pRg st="4" end="4"/>
                                            </p:txEl>
                                          </p:spTgt>
                                        </p:tgtEl>
                                        <p:attrNameLst>
                                          <p:attrName>fill.type</p:attrName>
                                        </p:attrNameLst>
                                      </p:cBhvr>
                                      <p:to>
                                        <p:strVal val="solid"/>
                                      </p:to>
                                    </p:set>
                                    <p:set>
                                      <p:cBhvr>
                                        <p:cTn id="26" dur="500" fill="hold"/>
                                        <p:tgtEl>
                                          <p:spTgt spid="15">
                                            <p:txEl>
                                              <p:pRg st="4" end="4"/>
                                            </p:txEl>
                                          </p:spTgt>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9" presetClass="emph" presetSubtype="0" fill="hold" nodeType="clickEffect">
                                  <p:stCondLst>
                                    <p:cond delay="0"/>
                                  </p:stCondLst>
                                  <p:childTnLst>
                                    <p:animClr clrSpc="rgb" dir="cw">
                                      <p:cBhvr override="childStyle">
                                        <p:cTn id="30" dur="500" fill="hold"/>
                                        <p:tgtEl>
                                          <p:spTgt spid="15">
                                            <p:txEl>
                                              <p:pRg st="6" end="6"/>
                                            </p:txEl>
                                          </p:spTgt>
                                        </p:tgtEl>
                                        <p:attrNameLst>
                                          <p:attrName>style.color</p:attrName>
                                        </p:attrNameLst>
                                      </p:cBhvr>
                                      <p:to>
                                        <a:srgbClr val="0C0808"/>
                                      </p:to>
                                    </p:animClr>
                                    <p:animClr clrSpc="rgb" dir="cw">
                                      <p:cBhvr>
                                        <p:cTn id="31" dur="500" fill="hold"/>
                                        <p:tgtEl>
                                          <p:spTgt spid="15">
                                            <p:txEl>
                                              <p:pRg st="6" end="6"/>
                                            </p:txEl>
                                          </p:spTgt>
                                        </p:tgtEl>
                                        <p:attrNameLst>
                                          <p:attrName>fillcolor</p:attrName>
                                        </p:attrNameLst>
                                      </p:cBhvr>
                                      <p:to>
                                        <a:srgbClr val="0C0808"/>
                                      </p:to>
                                    </p:animClr>
                                    <p:set>
                                      <p:cBhvr>
                                        <p:cTn id="32" dur="500" fill="hold"/>
                                        <p:tgtEl>
                                          <p:spTgt spid="15">
                                            <p:txEl>
                                              <p:pRg st="6" end="6"/>
                                            </p:txEl>
                                          </p:spTgt>
                                        </p:tgtEl>
                                        <p:attrNameLst>
                                          <p:attrName>fill.type</p:attrName>
                                        </p:attrNameLst>
                                      </p:cBhvr>
                                      <p:to>
                                        <p:strVal val="solid"/>
                                      </p:to>
                                    </p:set>
                                    <p:set>
                                      <p:cBhvr>
                                        <p:cTn id="33" dur="500" fill="hold"/>
                                        <p:tgtEl>
                                          <p:spTgt spid="15">
                                            <p:txEl>
                                              <p:pRg st="6" end="6"/>
                                            </p:txEl>
                                          </p:spTgt>
                                        </p:tgtEl>
                                        <p:attrNameLst>
                                          <p:attrName>fill.on</p:attrName>
                                        </p:attrNameLst>
                                      </p:cBhvr>
                                      <p:to>
                                        <p:strVal val="true"/>
                                      </p:to>
                                    </p:set>
                                  </p:childTnLst>
                                </p:cTn>
                              </p:par>
                              <p:par>
                                <p:cTn id="34" presetID="19" presetClass="emph" presetSubtype="0" fill="hold" nodeType="withEffect">
                                  <p:stCondLst>
                                    <p:cond delay="0"/>
                                  </p:stCondLst>
                                  <p:childTnLst>
                                    <p:animClr clrSpc="rgb" dir="cw">
                                      <p:cBhvr override="childStyle">
                                        <p:cTn id="35" dur="500" fill="hold"/>
                                        <p:tgtEl>
                                          <p:spTgt spid="15">
                                            <p:txEl>
                                              <p:pRg st="7" end="7"/>
                                            </p:txEl>
                                          </p:spTgt>
                                        </p:tgtEl>
                                        <p:attrNameLst>
                                          <p:attrName>style.color</p:attrName>
                                        </p:attrNameLst>
                                      </p:cBhvr>
                                      <p:to>
                                        <a:srgbClr val="0C0808"/>
                                      </p:to>
                                    </p:animClr>
                                    <p:animClr clrSpc="rgb" dir="cw">
                                      <p:cBhvr>
                                        <p:cTn id="36" dur="500" fill="hold"/>
                                        <p:tgtEl>
                                          <p:spTgt spid="15">
                                            <p:txEl>
                                              <p:pRg st="7" end="7"/>
                                            </p:txEl>
                                          </p:spTgt>
                                        </p:tgtEl>
                                        <p:attrNameLst>
                                          <p:attrName>fillcolor</p:attrName>
                                        </p:attrNameLst>
                                      </p:cBhvr>
                                      <p:to>
                                        <a:srgbClr val="0C0808"/>
                                      </p:to>
                                    </p:animClr>
                                    <p:set>
                                      <p:cBhvr>
                                        <p:cTn id="37" dur="500" fill="hold"/>
                                        <p:tgtEl>
                                          <p:spTgt spid="15">
                                            <p:txEl>
                                              <p:pRg st="7" end="7"/>
                                            </p:txEl>
                                          </p:spTgt>
                                        </p:tgtEl>
                                        <p:attrNameLst>
                                          <p:attrName>fill.type</p:attrName>
                                        </p:attrNameLst>
                                      </p:cBhvr>
                                      <p:to>
                                        <p:strVal val="solid"/>
                                      </p:to>
                                    </p:set>
                                    <p:set>
                                      <p:cBhvr>
                                        <p:cTn id="38" dur="500" fill="hold"/>
                                        <p:tgtEl>
                                          <p:spTgt spid="15">
                                            <p:txEl>
                                              <p:pRg st="7" end="7"/>
                                            </p:txEl>
                                          </p:spTgt>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9" presetClass="emph" presetSubtype="0" fill="hold" nodeType="clickEffect">
                                  <p:stCondLst>
                                    <p:cond delay="0"/>
                                  </p:stCondLst>
                                  <p:childTnLst>
                                    <p:animClr clrSpc="rgb" dir="cw">
                                      <p:cBhvr override="childStyle">
                                        <p:cTn id="42" dur="500" fill="hold"/>
                                        <p:tgtEl>
                                          <p:spTgt spid="15">
                                            <p:txEl>
                                              <p:pRg st="9" end="9"/>
                                            </p:txEl>
                                          </p:spTgt>
                                        </p:tgtEl>
                                        <p:attrNameLst>
                                          <p:attrName>style.color</p:attrName>
                                        </p:attrNameLst>
                                      </p:cBhvr>
                                      <p:to>
                                        <a:srgbClr val="0C0808"/>
                                      </p:to>
                                    </p:animClr>
                                    <p:animClr clrSpc="rgb" dir="cw">
                                      <p:cBhvr>
                                        <p:cTn id="43" dur="500" fill="hold"/>
                                        <p:tgtEl>
                                          <p:spTgt spid="15">
                                            <p:txEl>
                                              <p:pRg st="9" end="9"/>
                                            </p:txEl>
                                          </p:spTgt>
                                        </p:tgtEl>
                                        <p:attrNameLst>
                                          <p:attrName>fillcolor</p:attrName>
                                        </p:attrNameLst>
                                      </p:cBhvr>
                                      <p:to>
                                        <a:srgbClr val="0C0808"/>
                                      </p:to>
                                    </p:animClr>
                                    <p:set>
                                      <p:cBhvr>
                                        <p:cTn id="44" dur="500" fill="hold"/>
                                        <p:tgtEl>
                                          <p:spTgt spid="15">
                                            <p:txEl>
                                              <p:pRg st="9" end="9"/>
                                            </p:txEl>
                                          </p:spTgt>
                                        </p:tgtEl>
                                        <p:attrNameLst>
                                          <p:attrName>fill.type</p:attrName>
                                        </p:attrNameLst>
                                      </p:cBhvr>
                                      <p:to>
                                        <p:strVal val="solid"/>
                                      </p:to>
                                    </p:set>
                                    <p:set>
                                      <p:cBhvr>
                                        <p:cTn id="45" dur="500" fill="hold"/>
                                        <p:tgtEl>
                                          <p:spTgt spid="15">
                                            <p:txEl>
                                              <p:pRg st="9" end="9"/>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A853D6BF-CC0A-C2B8-1344-ADE315D61893}"/>
              </a:ext>
            </a:extLst>
          </p:cNvPr>
          <p:cNvSpPr txBox="1">
            <a:spLocks/>
          </p:cNvSpPr>
          <p:nvPr/>
        </p:nvSpPr>
        <p:spPr>
          <a:xfrm>
            <a:off x="563418" y="2088572"/>
            <a:ext cx="7961746" cy="4053609"/>
          </a:xfrm>
          <a:prstGeom prst="rect">
            <a:avLst/>
          </a:prstGeom>
        </p:spPr>
        <p:txBody>
          <a:bodyPr lIns="0" tIns="0" rIns="0" bIns="0" anchor="t">
            <a:no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endParaRPr lang="nl-NL">
              <a:cs typeface="Arial"/>
            </a:endParaRPr>
          </a:p>
          <a:p>
            <a:pPr marL="342900" indent="-342900">
              <a:buFont typeface="Arial" panose="020B0604020202020204" pitchFamily="34" charset="0"/>
              <a:buChar char="•"/>
            </a:pPr>
            <a:endParaRPr lang="nl-NL">
              <a:cs typeface="Arial"/>
            </a:endParaRPr>
          </a:p>
        </p:txBody>
      </p:sp>
      <p:sp>
        <p:nvSpPr>
          <p:cNvPr id="35" name="Titel 2">
            <a:extLst>
              <a:ext uri="{FF2B5EF4-FFF2-40B4-BE49-F238E27FC236}">
                <a16:creationId xmlns:a16="http://schemas.microsoft.com/office/drawing/2014/main" id="{DACC20AD-8954-96B0-8599-833A88C855D9}"/>
              </a:ext>
            </a:extLst>
          </p:cNvPr>
          <p:cNvSpPr txBox="1">
            <a:spLocks/>
          </p:cNvSpPr>
          <p:nvPr/>
        </p:nvSpPr>
        <p:spPr>
          <a:xfrm>
            <a:off x="563418" y="812800"/>
            <a:ext cx="11171382" cy="528320"/>
          </a:xfrm>
          <a:prstGeom prst="rect">
            <a:avLst/>
          </a:prstGeom>
        </p:spPr>
        <p:txBody>
          <a:bodyPr/>
          <a:lstStyle>
            <a:lvl1pPr algn="l" defTabSz="986912" rtl="0" eaLnBrk="1" latinLnBrk="0" hangingPunct="1">
              <a:lnSpc>
                <a:spcPct val="90000"/>
              </a:lnSpc>
              <a:spcBef>
                <a:spcPct val="0"/>
              </a:spcBef>
              <a:buNone/>
              <a:defRPr sz="2800" b="1" kern="1200">
                <a:solidFill>
                  <a:schemeClr val="accent1"/>
                </a:solidFill>
                <a:latin typeface="+mj-lt"/>
                <a:ea typeface="+mj-ea"/>
                <a:cs typeface="+mj-cs"/>
              </a:defRPr>
            </a:lvl1pPr>
          </a:lstStyle>
          <a:p>
            <a:r>
              <a:rPr lang="nl-NL" sz="2800">
                <a:cs typeface="Arial"/>
              </a:rPr>
              <a:t>Voorgestelde aanpak gebaseerd op bestaande bouwstenen </a:t>
            </a:r>
          </a:p>
        </p:txBody>
      </p:sp>
      <p:sp>
        <p:nvSpPr>
          <p:cNvPr id="37" name="Tijdelijke aanduiding voor voettekst 4">
            <a:extLst>
              <a:ext uri="{FF2B5EF4-FFF2-40B4-BE49-F238E27FC236}">
                <a16:creationId xmlns:a16="http://schemas.microsoft.com/office/drawing/2014/main" id="{534D7DF2-EC88-C795-9249-4E3C7B02F0AC}"/>
              </a:ext>
            </a:extLst>
          </p:cNvPr>
          <p:cNvSpPr txBox="1">
            <a:spLocks/>
          </p:cNvSpPr>
          <p:nvPr/>
        </p:nvSpPr>
        <p:spPr>
          <a:xfrm>
            <a:off x="457199" y="6446837"/>
            <a:ext cx="2406073" cy="365125"/>
          </a:xfrm>
          <a:prstGeom prst="rect">
            <a:avLst/>
          </a:prstGeom>
        </p:spPr>
        <p:txBody>
          <a:bodyPr/>
          <a:lstStyle>
            <a:defPPr>
              <a:defRPr lang="en-US"/>
            </a:defPPr>
            <a:lvl1pPr marL="0" algn="l" defTabSz="451513" rtl="0" eaLnBrk="1" latinLnBrk="0" hangingPunct="1">
              <a:defRPr sz="1778" kern="1200">
                <a:solidFill>
                  <a:schemeClr val="tx1"/>
                </a:solidFill>
                <a:latin typeface="+mn-lt"/>
                <a:ea typeface="+mn-ea"/>
                <a:cs typeface="+mn-cs"/>
              </a:defRPr>
            </a:lvl1pPr>
            <a:lvl2pPr marL="451513" algn="l" defTabSz="451513" rtl="0" eaLnBrk="1" latinLnBrk="0" hangingPunct="1">
              <a:defRPr sz="1778" kern="1200">
                <a:solidFill>
                  <a:schemeClr val="tx1"/>
                </a:solidFill>
                <a:latin typeface="+mn-lt"/>
                <a:ea typeface="+mn-ea"/>
                <a:cs typeface="+mn-cs"/>
              </a:defRPr>
            </a:lvl2pPr>
            <a:lvl3pPr marL="903024" algn="l" defTabSz="451513" rtl="0" eaLnBrk="1" latinLnBrk="0" hangingPunct="1">
              <a:defRPr sz="1778" kern="1200">
                <a:solidFill>
                  <a:schemeClr val="tx1"/>
                </a:solidFill>
                <a:latin typeface="+mn-lt"/>
                <a:ea typeface="+mn-ea"/>
                <a:cs typeface="+mn-cs"/>
              </a:defRPr>
            </a:lvl3pPr>
            <a:lvl4pPr marL="1354537" algn="l" defTabSz="451513" rtl="0" eaLnBrk="1" latinLnBrk="0" hangingPunct="1">
              <a:defRPr sz="1778" kern="1200">
                <a:solidFill>
                  <a:schemeClr val="tx1"/>
                </a:solidFill>
                <a:latin typeface="+mn-lt"/>
                <a:ea typeface="+mn-ea"/>
                <a:cs typeface="+mn-cs"/>
              </a:defRPr>
            </a:lvl4pPr>
            <a:lvl5pPr marL="1806050" algn="l" defTabSz="451513" rtl="0" eaLnBrk="1" latinLnBrk="0" hangingPunct="1">
              <a:defRPr sz="1778" kern="1200">
                <a:solidFill>
                  <a:schemeClr val="tx1"/>
                </a:solidFill>
                <a:latin typeface="+mn-lt"/>
                <a:ea typeface="+mn-ea"/>
                <a:cs typeface="+mn-cs"/>
              </a:defRPr>
            </a:lvl5pPr>
            <a:lvl6pPr marL="2257561" algn="l" defTabSz="451513" rtl="0" eaLnBrk="1" latinLnBrk="0" hangingPunct="1">
              <a:defRPr sz="1778" kern="1200">
                <a:solidFill>
                  <a:schemeClr val="tx1"/>
                </a:solidFill>
                <a:latin typeface="+mn-lt"/>
                <a:ea typeface="+mn-ea"/>
                <a:cs typeface="+mn-cs"/>
              </a:defRPr>
            </a:lvl6pPr>
            <a:lvl7pPr marL="2709074" algn="l" defTabSz="451513" rtl="0" eaLnBrk="1" latinLnBrk="0" hangingPunct="1">
              <a:defRPr sz="1778" kern="1200">
                <a:solidFill>
                  <a:schemeClr val="tx1"/>
                </a:solidFill>
                <a:latin typeface="+mn-lt"/>
                <a:ea typeface="+mn-ea"/>
                <a:cs typeface="+mn-cs"/>
              </a:defRPr>
            </a:lvl7pPr>
            <a:lvl8pPr marL="3160586" algn="l" defTabSz="451513" rtl="0" eaLnBrk="1" latinLnBrk="0" hangingPunct="1">
              <a:defRPr sz="1778" kern="1200">
                <a:solidFill>
                  <a:schemeClr val="tx1"/>
                </a:solidFill>
                <a:latin typeface="+mn-lt"/>
                <a:ea typeface="+mn-ea"/>
                <a:cs typeface="+mn-cs"/>
              </a:defRPr>
            </a:lvl8pPr>
            <a:lvl9pPr marL="3612099" algn="l" defTabSz="451513" rtl="0" eaLnBrk="1" latinLnBrk="0" hangingPunct="1">
              <a:defRPr sz="1778" kern="1200">
                <a:solidFill>
                  <a:schemeClr val="tx1"/>
                </a:solidFill>
                <a:latin typeface="+mn-lt"/>
                <a:ea typeface="+mn-ea"/>
                <a:cs typeface="+mn-cs"/>
              </a:defRPr>
            </a:lvl9pPr>
          </a:lstStyle>
          <a:p>
            <a:r>
              <a:rPr lang="nl-NL"/>
              <a:t>© Arcadis 2023</a:t>
            </a:r>
          </a:p>
        </p:txBody>
      </p:sp>
      <p:sp>
        <p:nvSpPr>
          <p:cNvPr id="38" name="Tijdelijke aanduiding voor dianummer 5">
            <a:extLst>
              <a:ext uri="{FF2B5EF4-FFF2-40B4-BE49-F238E27FC236}">
                <a16:creationId xmlns:a16="http://schemas.microsoft.com/office/drawing/2014/main" id="{9DBF5306-6F4A-2565-7E5B-972F7A63C46B}"/>
              </a:ext>
            </a:extLst>
          </p:cNvPr>
          <p:cNvSpPr txBox="1">
            <a:spLocks/>
          </p:cNvSpPr>
          <p:nvPr/>
        </p:nvSpPr>
        <p:spPr>
          <a:xfrm>
            <a:off x="11468100" y="6446836"/>
            <a:ext cx="723900" cy="365125"/>
          </a:xfrm>
          <a:prstGeom prst="rect">
            <a:avLst/>
          </a:prstGeom>
        </p:spPr>
        <p:txBody>
          <a:bodyPr lIns="0" tIns="0" rIns="0" bIns="0"/>
          <a:lstStyle>
            <a:lvl1pPr marL="0" indent="0" algn="l" defTabSz="986912" rtl="0" eaLnBrk="1" latinLnBrk="0" hangingPunct="1">
              <a:lnSpc>
                <a:spcPct val="90000"/>
              </a:lnSpc>
              <a:spcBef>
                <a:spcPts val="600"/>
              </a:spcBef>
              <a:spcAft>
                <a:spcPts val="1200"/>
              </a:spcAft>
              <a:buClr>
                <a:schemeClr val="accent1"/>
              </a:buClr>
              <a:buFont typeface="Arial" panose="020B0604020202020204" pitchFamily="34" charset="0"/>
              <a:buNone/>
              <a:defRPr lang="en-US" sz="2100" b="1" kern="1200">
                <a:solidFill>
                  <a:schemeClr val="tx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fld id="{2FE63AA4-120D-435A-A130-F49443AF7CBF}" type="slidenum">
              <a:rPr lang="nl-NL" smtClean="0"/>
              <a:pPr/>
              <a:t>4</a:t>
            </a:fld>
            <a:endParaRPr lang="nl-NL"/>
          </a:p>
        </p:txBody>
      </p:sp>
      <p:sp>
        <p:nvSpPr>
          <p:cNvPr id="41" name="Tijdelijke aanduiding voor tekst 5">
            <a:extLst>
              <a:ext uri="{FF2B5EF4-FFF2-40B4-BE49-F238E27FC236}">
                <a16:creationId xmlns:a16="http://schemas.microsoft.com/office/drawing/2014/main" id="{671F77E2-DCDD-0BC7-9E66-C85E624E3F76}"/>
              </a:ext>
            </a:extLst>
          </p:cNvPr>
          <p:cNvSpPr txBox="1">
            <a:spLocks/>
          </p:cNvSpPr>
          <p:nvPr/>
        </p:nvSpPr>
        <p:spPr>
          <a:xfrm>
            <a:off x="457200" y="1381760"/>
            <a:ext cx="7429500" cy="1600200"/>
          </a:xfrm>
          <a:prstGeom prst="rect">
            <a:avLst/>
          </a:prstGeom>
        </p:spPr>
        <p:txBody>
          <a:bodyPr>
            <a:norm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a:lnSpc>
                <a:spcPct val="107000"/>
              </a:lnSpc>
              <a:spcAft>
                <a:spcPts val="800"/>
              </a:spcAft>
            </a:pPr>
            <a:endParaRPr lang="nl-NL" b="0">
              <a:solidFill>
                <a:schemeClr val="tx1"/>
              </a:solidFill>
            </a:endParaRPr>
          </a:p>
        </p:txBody>
      </p:sp>
      <p:sp>
        <p:nvSpPr>
          <p:cNvPr id="15" name="Tijdelijke aanduiding voor tekst 5">
            <a:extLst>
              <a:ext uri="{FF2B5EF4-FFF2-40B4-BE49-F238E27FC236}">
                <a16:creationId xmlns:a16="http://schemas.microsoft.com/office/drawing/2014/main" id="{0C6B25B4-844F-29AC-7463-FEE22ED8697B}"/>
              </a:ext>
            </a:extLst>
          </p:cNvPr>
          <p:cNvSpPr txBox="1">
            <a:spLocks/>
          </p:cNvSpPr>
          <p:nvPr/>
        </p:nvSpPr>
        <p:spPr>
          <a:xfrm>
            <a:off x="563418" y="1534159"/>
            <a:ext cx="11065164" cy="4608022"/>
          </a:xfrm>
          <a:prstGeom prst="rect">
            <a:avLst/>
          </a:prstGeom>
        </p:spPr>
        <p:txBody>
          <a:bodyPr>
            <a:norm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marL="285750" indent="-285750">
              <a:buFont typeface="Arial" panose="020B0604020202020204" pitchFamily="34" charset="0"/>
              <a:buChar char="•"/>
            </a:pPr>
            <a:r>
              <a:rPr lang="nl-NL" b="0" dirty="0">
                <a:solidFill>
                  <a:schemeClr val="tx1"/>
                </a:solidFill>
              </a:rPr>
              <a:t>LTV (STOWA 2015) bijlage 10 </a:t>
            </a:r>
            <a:r>
              <a:rPr lang="nl-NL" b="0" dirty="0">
                <a:solidFill>
                  <a:schemeClr val="tx1"/>
                </a:solidFill>
                <a:sym typeface="Wingdings" panose="05000000000000000000" pitchFamily="2" charset="2"/>
              </a:rPr>
              <a:t> te beschouwen belastingsituaties.</a:t>
            </a:r>
            <a:endParaRPr lang="nl-NL" b="0" dirty="0">
              <a:solidFill>
                <a:schemeClr val="tx1"/>
              </a:solidFill>
            </a:endParaRPr>
          </a:p>
          <a:p>
            <a:pPr marL="285750" indent="-285750">
              <a:buFont typeface="Arial" panose="020B0604020202020204" pitchFamily="34" charset="0"/>
              <a:buChar char="•"/>
            </a:pPr>
            <a:r>
              <a:rPr lang="nl-NL" b="0" dirty="0">
                <a:solidFill>
                  <a:schemeClr val="tx1"/>
                </a:solidFill>
              </a:rPr>
              <a:t>Verkenning </a:t>
            </a:r>
            <a:r>
              <a:rPr lang="nl-NL" b="0" dirty="0" err="1">
                <a:solidFill>
                  <a:schemeClr val="tx1"/>
                </a:solidFill>
              </a:rPr>
              <a:t>toetsvoorschrift</a:t>
            </a:r>
            <a:r>
              <a:rPr lang="nl-NL" b="0" dirty="0">
                <a:solidFill>
                  <a:schemeClr val="tx1"/>
                </a:solidFill>
              </a:rPr>
              <a:t> macrostabiliteit binnenwaarts regionale keringen ongedraineerd rekenen (Deltares/Arcadis 2018) </a:t>
            </a:r>
            <a:r>
              <a:rPr lang="nl-NL" b="0" dirty="0">
                <a:solidFill>
                  <a:schemeClr val="tx1"/>
                </a:solidFill>
                <a:sym typeface="Wingdings" panose="05000000000000000000" pitchFamily="2" charset="2"/>
              </a:rPr>
              <a:t> </a:t>
            </a:r>
            <a:r>
              <a:rPr lang="nl-NL" b="0" dirty="0">
                <a:solidFill>
                  <a:schemeClr val="tx1"/>
                </a:solidFill>
              </a:rPr>
              <a:t>modelfactor en materiaalfactoren conform WBI, schadefactoren conform LTV.</a:t>
            </a:r>
          </a:p>
          <a:p>
            <a:pPr marL="285750" indent="-285750">
              <a:buFont typeface="Arial" panose="020B0604020202020204" pitchFamily="34" charset="0"/>
              <a:buChar char="•"/>
            </a:pPr>
            <a:r>
              <a:rPr lang="nl-NL" b="0" dirty="0">
                <a:solidFill>
                  <a:schemeClr val="tx1"/>
                </a:solidFill>
              </a:rPr>
              <a:t>Kennis uit primaire keringen beschikbaar voor schematiseren/afleiden ongedraineerde parameters en te hanteren modellen.</a:t>
            </a:r>
          </a:p>
          <a:p>
            <a:pPr marL="285750" indent="-285750">
              <a:buFont typeface="Arial" panose="020B0604020202020204" pitchFamily="34" charset="0"/>
              <a:buChar char="•"/>
            </a:pPr>
            <a:endParaRPr lang="nl-NL" b="0" dirty="0">
              <a:solidFill>
                <a:schemeClr val="tx1"/>
              </a:solidFill>
            </a:endParaRPr>
          </a:p>
        </p:txBody>
      </p:sp>
    </p:spTree>
    <p:extLst>
      <p:ext uri="{BB962C8B-B14F-4D97-AF65-F5344CB8AC3E}">
        <p14:creationId xmlns:p14="http://schemas.microsoft.com/office/powerpoint/2010/main" val="688411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A853D6BF-CC0A-C2B8-1344-ADE315D61893}"/>
              </a:ext>
            </a:extLst>
          </p:cNvPr>
          <p:cNvSpPr txBox="1">
            <a:spLocks/>
          </p:cNvSpPr>
          <p:nvPr/>
        </p:nvSpPr>
        <p:spPr>
          <a:xfrm>
            <a:off x="563418" y="2088572"/>
            <a:ext cx="7961746" cy="4053609"/>
          </a:xfrm>
          <a:prstGeom prst="rect">
            <a:avLst/>
          </a:prstGeom>
        </p:spPr>
        <p:txBody>
          <a:bodyPr lIns="0" tIns="0" rIns="0" bIns="0" anchor="t">
            <a:no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endParaRPr lang="nl-NL">
              <a:cs typeface="Arial"/>
            </a:endParaRPr>
          </a:p>
          <a:p>
            <a:pPr marL="342900" indent="-342900">
              <a:buFont typeface="Arial" panose="020B0604020202020204" pitchFamily="34" charset="0"/>
              <a:buChar char="•"/>
            </a:pPr>
            <a:endParaRPr lang="nl-NL">
              <a:cs typeface="Arial"/>
            </a:endParaRPr>
          </a:p>
        </p:txBody>
      </p:sp>
      <p:sp>
        <p:nvSpPr>
          <p:cNvPr id="35" name="Titel 2">
            <a:extLst>
              <a:ext uri="{FF2B5EF4-FFF2-40B4-BE49-F238E27FC236}">
                <a16:creationId xmlns:a16="http://schemas.microsoft.com/office/drawing/2014/main" id="{DACC20AD-8954-96B0-8599-833A88C855D9}"/>
              </a:ext>
            </a:extLst>
          </p:cNvPr>
          <p:cNvSpPr txBox="1">
            <a:spLocks/>
          </p:cNvSpPr>
          <p:nvPr/>
        </p:nvSpPr>
        <p:spPr>
          <a:xfrm>
            <a:off x="563418" y="812800"/>
            <a:ext cx="11171382" cy="528320"/>
          </a:xfrm>
          <a:prstGeom prst="rect">
            <a:avLst/>
          </a:prstGeom>
        </p:spPr>
        <p:txBody>
          <a:bodyPr/>
          <a:lstStyle>
            <a:lvl1pPr algn="l" defTabSz="986912" rtl="0" eaLnBrk="1" latinLnBrk="0" hangingPunct="1">
              <a:lnSpc>
                <a:spcPct val="90000"/>
              </a:lnSpc>
              <a:spcBef>
                <a:spcPct val="0"/>
              </a:spcBef>
              <a:buNone/>
              <a:defRPr sz="2800" b="1" kern="1200">
                <a:solidFill>
                  <a:schemeClr val="accent1"/>
                </a:solidFill>
                <a:latin typeface="+mj-lt"/>
                <a:ea typeface="+mj-ea"/>
                <a:cs typeface="+mj-cs"/>
              </a:defRPr>
            </a:lvl1pPr>
          </a:lstStyle>
          <a:p>
            <a:r>
              <a:rPr lang="nl-NL" sz="2800">
                <a:cs typeface="Arial"/>
              </a:rPr>
              <a:t>Aanpak: relevante belastingen (1)</a:t>
            </a:r>
          </a:p>
        </p:txBody>
      </p:sp>
      <p:sp>
        <p:nvSpPr>
          <p:cNvPr id="37" name="Tijdelijke aanduiding voor voettekst 4">
            <a:extLst>
              <a:ext uri="{FF2B5EF4-FFF2-40B4-BE49-F238E27FC236}">
                <a16:creationId xmlns:a16="http://schemas.microsoft.com/office/drawing/2014/main" id="{534D7DF2-EC88-C795-9249-4E3C7B02F0AC}"/>
              </a:ext>
            </a:extLst>
          </p:cNvPr>
          <p:cNvSpPr txBox="1">
            <a:spLocks/>
          </p:cNvSpPr>
          <p:nvPr/>
        </p:nvSpPr>
        <p:spPr>
          <a:xfrm>
            <a:off x="457199" y="6446837"/>
            <a:ext cx="2406073" cy="365125"/>
          </a:xfrm>
          <a:prstGeom prst="rect">
            <a:avLst/>
          </a:prstGeom>
        </p:spPr>
        <p:txBody>
          <a:bodyPr/>
          <a:lstStyle>
            <a:defPPr>
              <a:defRPr lang="en-US"/>
            </a:defPPr>
            <a:lvl1pPr marL="0" algn="l" defTabSz="451513" rtl="0" eaLnBrk="1" latinLnBrk="0" hangingPunct="1">
              <a:defRPr sz="1778" kern="1200">
                <a:solidFill>
                  <a:schemeClr val="tx1"/>
                </a:solidFill>
                <a:latin typeface="+mn-lt"/>
                <a:ea typeface="+mn-ea"/>
                <a:cs typeface="+mn-cs"/>
              </a:defRPr>
            </a:lvl1pPr>
            <a:lvl2pPr marL="451513" algn="l" defTabSz="451513" rtl="0" eaLnBrk="1" latinLnBrk="0" hangingPunct="1">
              <a:defRPr sz="1778" kern="1200">
                <a:solidFill>
                  <a:schemeClr val="tx1"/>
                </a:solidFill>
                <a:latin typeface="+mn-lt"/>
                <a:ea typeface="+mn-ea"/>
                <a:cs typeface="+mn-cs"/>
              </a:defRPr>
            </a:lvl2pPr>
            <a:lvl3pPr marL="903024" algn="l" defTabSz="451513" rtl="0" eaLnBrk="1" latinLnBrk="0" hangingPunct="1">
              <a:defRPr sz="1778" kern="1200">
                <a:solidFill>
                  <a:schemeClr val="tx1"/>
                </a:solidFill>
                <a:latin typeface="+mn-lt"/>
                <a:ea typeface="+mn-ea"/>
                <a:cs typeface="+mn-cs"/>
              </a:defRPr>
            </a:lvl3pPr>
            <a:lvl4pPr marL="1354537" algn="l" defTabSz="451513" rtl="0" eaLnBrk="1" latinLnBrk="0" hangingPunct="1">
              <a:defRPr sz="1778" kern="1200">
                <a:solidFill>
                  <a:schemeClr val="tx1"/>
                </a:solidFill>
                <a:latin typeface="+mn-lt"/>
                <a:ea typeface="+mn-ea"/>
                <a:cs typeface="+mn-cs"/>
              </a:defRPr>
            </a:lvl4pPr>
            <a:lvl5pPr marL="1806050" algn="l" defTabSz="451513" rtl="0" eaLnBrk="1" latinLnBrk="0" hangingPunct="1">
              <a:defRPr sz="1778" kern="1200">
                <a:solidFill>
                  <a:schemeClr val="tx1"/>
                </a:solidFill>
                <a:latin typeface="+mn-lt"/>
                <a:ea typeface="+mn-ea"/>
                <a:cs typeface="+mn-cs"/>
              </a:defRPr>
            </a:lvl5pPr>
            <a:lvl6pPr marL="2257561" algn="l" defTabSz="451513" rtl="0" eaLnBrk="1" latinLnBrk="0" hangingPunct="1">
              <a:defRPr sz="1778" kern="1200">
                <a:solidFill>
                  <a:schemeClr val="tx1"/>
                </a:solidFill>
                <a:latin typeface="+mn-lt"/>
                <a:ea typeface="+mn-ea"/>
                <a:cs typeface="+mn-cs"/>
              </a:defRPr>
            </a:lvl6pPr>
            <a:lvl7pPr marL="2709074" algn="l" defTabSz="451513" rtl="0" eaLnBrk="1" latinLnBrk="0" hangingPunct="1">
              <a:defRPr sz="1778" kern="1200">
                <a:solidFill>
                  <a:schemeClr val="tx1"/>
                </a:solidFill>
                <a:latin typeface="+mn-lt"/>
                <a:ea typeface="+mn-ea"/>
                <a:cs typeface="+mn-cs"/>
              </a:defRPr>
            </a:lvl7pPr>
            <a:lvl8pPr marL="3160586" algn="l" defTabSz="451513" rtl="0" eaLnBrk="1" latinLnBrk="0" hangingPunct="1">
              <a:defRPr sz="1778" kern="1200">
                <a:solidFill>
                  <a:schemeClr val="tx1"/>
                </a:solidFill>
                <a:latin typeface="+mn-lt"/>
                <a:ea typeface="+mn-ea"/>
                <a:cs typeface="+mn-cs"/>
              </a:defRPr>
            </a:lvl8pPr>
            <a:lvl9pPr marL="3612099" algn="l" defTabSz="451513" rtl="0" eaLnBrk="1" latinLnBrk="0" hangingPunct="1">
              <a:defRPr sz="1778" kern="1200">
                <a:solidFill>
                  <a:schemeClr val="tx1"/>
                </a:solidFill>
                <a:latin typeface="+mn-lt"/>
                <a:ea typeface="+mn-ea"/>
                <a:cs typeface="+mn-cs"/>
              </a:defRPr>
            </a:lvl9pPr>
          </a:lstStyle>
          <a:p>
            <a:r>
              <a:rPr lang="nl-NL"/>
              <a:t>© Arcadis 2023</a:t>
            </a:r>
          </a:p>
        </p:txBody>
      </p:sp>
      <p:sp>
        <p:nvSpPr>
          <p:cNvPr id="38" name="Tijdelijke aanduiding voor dianummer 5">
            <a:extLst>
              <a:ext uri="{FF2B5EF4-FFF2-40B4-BE49-F238E27FC236}">
                <a16:creationId xmlns:a16="http://schemas.microsoft.com/office/drawing/2014/main" id="{9DBF5306-6F4A-2565-7E5B-972F7A63C46B}"/>
              </a:ext>
            </a:extLst>
          </p:cNvPr>
          <p:cNvSpPr txBox="1">
            <a:spLocks/>
          </p:cNvSpPr>
          <p:nvPr/>
        </p:nvSpPr>
        <p:spPr>
          <a:xfrm>
            <a:off x="11468100" y="6446836"/>
            <a:ext cx="723900" cy="365125"/>
          </a:xfrm>
          <a:prstGeom prst="rect">
            <a:avLst/>
          </a:prstGeom>
        </p:spPr>
        <p:txBody>
          <a:bodyPr lIns="0" tIns="0" rIns="0" bIns="0"/>
          <a:lstStyle>
            <a:lvl1pPr marL="0" indent="0" algn="l" defTabSz="986912" rtl="0" eaLnBrk="1" latinLnBrk="0" hangingPunct="1">
              <a:lnSpc>
                <a:spcPct val="90000"/>
              </a:lnSpc>
              <a:spcBef>
                <a:spcPts val="600"/>
              </a:spcBef>
              <a:spcAft>
                <a:spcPts val="1200"/>
              </a:spcAft>
              <a:buClr>
                <a:schemeClr val="accent1"/>
              </a:buClr>
              <a:buFont typeface="Arial" panose="020B0604020202020204" pitchFamily="34" charset="0"/>
              <a:buNone/>
              <a:defRPr lang="en-US" sz="2100" b="1" kern="1200">
                <a:solidFill>
                  <a:schemeClr val="tx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fld id="{2FE63AA4-120D-435A-A130-F49443AF7CBF}" type="slidenum">
              <a:rPr lang="nl-NL" smtClean="0"/>
              <a:pPr/>
              <a:t>5</a:t>
            </a:fld>
            <a:endParaRPr lang="nl-NL"/>
          </a:p>
        </p:txBody>
      </p:sp>
      <p:sp>
        <p:nvSpPr>
          <p:cNvPr id="41" name="Tijdelijke aanduiding voor tekst 5">
            <a:extLst>
              <a:ext uri="{FF2B5EF4-FFF2-40B4-BE49-F238E27FC236}">
                <a16:creationId xmlns:a16="http://schemas.microsoft.com/office/drawing/2014/main" id="{671F77E2-DCDD-0BC7-9E66-C85E624E3F76}"/>
              </a:ext>
            </a:extLst>
          </p:cNvPr>
          <p:cNvSpPr txBox="1">
            <a:spLocks/>
          </p:cNvSpPr>
          <p:nvPr/>
        </p:nvSpPr>
        <p:spPr>
          <a:xfrm>
            <a:off x="457200" y="1381760"/>
            <a:ext cx="7429500" cy="1600200"/>
          </a:xfrm>
          <a:prstGeom prst="rect">
            <a:avLst/>
          </a:prstGeom>
        </p:spPr>
        <p:txBody>
          <a:bodyPr>
            <a:norm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a:lnSpc>
                <a:spcPct val="107000"/>
              </a:lnSpc>
              <a:spcAft>
                <a:spcPts val="800"/>
              </a:spcAft>
            </a:pPr>
            <a:endParaRPr lang="nl-NL" b="0">
              <a:solidFill>
                <a:schemeClr val="tx1"/>
              </a:solidFill>
            </a:endParaRPr>
          </a:p>
        </p:txBody>
      </p:sp>
      <p:sp>
        <p:nvSpPr>
          <p:cNvPr id="15" name="Tijdelijke aanduiding voor tekst 5">
            <a:extLst>
              <a:ext uri="{FF2B5EF4-FFF2-40B4-BE49-F238E27FC236}">
                <a16:creationId xmlns:a16="http://schemas.microsoft.com/office/drawing/2014/main" id="{0C6B25B4-844F-29AC-7463-FEE22ED8697B}"/>
              </a:ext>
            </a:extLst>
          </p:cNvPr>
          <p:cNvSpPr txBox="1">
            <a:spLocks/>
          </p:cNvSpPr>
          <p:nvPr/>
        </p:nvSpPr>
        <p:spPr>
          <a:xfrm>
            <a:off x="563418" y="1534159"/>
            <a:ext cx="11065164" cy="4608022"/>
          </a:xfrm>
          <a:prstGeom prst="rect">
            <a:avLst/>
          </a:prstGeom>
        </p:spPr>
        <p:txBody>
          <a:bodyPr>
            <a:norm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r>
              <a:rPr lang="nl-NL" b="0" dirty="0">
                <a:solidFill>
                  <a:schemeClr val="tx1"/>
                </a:solidFill>
              </a:rPr>
              <a:t>Conform LTV (STOWA 2015), bijlage 10:</a:t>
            </a:r>
          </a:p>
          <a:p>
            <a:pPr marL="342900" indent="-342900">
              <a:buFont typeface="+mj-lt"/>
              <a:buAutoNum type="alphaLcParenR"/>
            </a:pPr>
            <a:r>
              <a:rPr lang="nl-NL" b="0" dirty="0">
                <a:solidFill>
                  <a:schemeClr val="tx1"/>
                </a:solidFill>
              </a:rPr>
              <a:t>Hoogwater met verkeer: kortdurend (dagen en uren).</a:t>
            </a:r>
          </a:p>
          <a:p>
            <a:pPr marL="342900" indent="-342900">
              <a:buFont typeface="+mj-lt"/>
              <a:buAutoNum type="alphaLcParenR"/>
            </a:pPr>
            <a:r>
              <a:rPr lang="nl-NL" b="0" dirty="0">
                <a:solidFill>
                  <a:schemeClr val="tx1"/>
                </a:solidFill>
              </a:rPr>
              <a:t>Streefpeil zonder verkeer: langdurend (jaren).</a:t>
            </a:r>
          </a:p>
          <a:p>
            <a:pPr marL="342900" indent="-342900">
              <a:buFont typeface="+mj-lt"/>
              <a:buAutoNum type="alphaLcParenR"/>
            </a:pPr>
            <a:endParaRPr lang="nl-NL" b="0" dirty="0">
              <a:solidFill>
                <a:schemeClr val="tx1"/>
              </a:solidFill>
            </a:endParaRPr>
          </a:p>
          <a:p>
            <a:pPr marL="342900" indent="-342900">
              <a:buFont typeface="+mj-lt"/>
              <a:buAutoNum type="alphaLcParenR"/>
            </a:pPr>
            <a:r>
              <a:rPr lang="nl-NL" b="0" dirty="0">
                <a:solidFill>
                  <a:schemeClr val="tx1"/>
                </a:solidFill>
              </a:rPr>
              <a:t>Streefpeil met verkeer: kortdurend (uren), optioneel beschouwen indien verkeersbelasting &gt; a). </a:t>
            </a:r>
          </a:p>
        </p:txBody>
      </p:sp>
    </p:spTree>
    <p:extLst>
      <p:ext uri="{BB962C8B-B14F-4D97-AF65-F5344CB8AC3E}">
        <p14:creationId xmlns:p14="http://schemas.microsoft.com/office/powerpoint/2010/main" val="1446841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A853D6BF-CC0A-C2B8-1344-ADE315D61893}"/>
              </a:ext>
            </a:extLst>
          </p:cNvPr>
          <p:cNvSpPr txBox="1">
            <a:spLocks/>
          </p:cNvSpPr>
          <p:nvPr/>
        </p:nvSpPr>
        <p:spPr>
          <a:xfrm>
            <a:off x="563418" y="2088572"/>
            <a:ext cx="7961746" cy="4053609"/>
          </a:xfrm>
          <a:prstGeom prst="rect">
            <a:avLst/>
          </a:prstGeom>
        </p:spPr>
        <p:txBody>
          <a:bodyPr lIns="0" tIns="0" rIns="0" bIns="0" anchor="t">
            <a:no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endParaRPr lang="nl-NL" dirty="0">
              <a:cs typeface="Arial"/>
            </a:endParaRPr>
          </a:p>
          <a:p>
            <a:pPr marL="342900" indent="-342900">
              <a:buFont typeface="Arial" panose="020B0604020202020204" pitchFamily="34" charset="0"/>
              <a:buChar char="•"/>
            </a:pPr>
            <a:endParaRPr lang="nl-NL" dirty="0">
              <a:cs typeface="Arial"/>
            </a:endParaRPr>
          </a:p>
        </p:txBody>
      </p:sp>
      <p:sp>
        <p:nvSpPr>
          <p:cNvPr id="35" name="Titel 2">
            <a:extLst>
              <a:ext uri="{FF2B5EF4-FFF2-40B4-BE49-F238E27FC236}">
                <a16:creationId xmlns:a16="http://schemas.microsoft.com/office/drawing/2014/main" id="{DACC20AD-8954-96B0-8599-833A88C855D9}"/>
              </a:ext>
            </a:extLst>
          </p:cNvPr>
          <p:cNvSpPr txBox="1">
            <a:spLocks/>
          </p:cNvSpPr>
          <p:nvPr/>
        </p:nvSpPr>
        <p:spPr>
          <a:xfrm>
            <a:off x="563418" y="812800"/>
            <a:ext cx="11171382" cy="528320"/>
          </a:xfrm>
          <a:prstGeom prst="rect">
            <a:avLst/>
          </a:prstGeom>
        </p:spPr>
        <p:txBody>
          <a:bodyPr/>
          <a:lstStyle>
            <a:lvl1pPr algn="l" defTabSz="986912" rtl="0" eaLnBrk="1" latinLnBrk="0" hangingPunct="1">
              <a:lnSpc>
                <a:spcPct val="90000"/>
              </a:lnSpc>
              <a:spcBef>
                <a:spcPct val="0"/>
              </a:spcBef>
              <a:buNone/>
              <a:defRPr sz="2800" b="1" kern="1200">
                <a:solidFill>
                  <a:schemeClr val="accent1"/>
                </a:solidFill>
                <a:latin typeface="+mj-lt"/>
                <a:ea typeface="+mj-ea"/>
                <a:cs typeface="+mj-cs"/>
              </a:defRPr>
            </a:lvl1pPr>
          </a:lstStyle>
          <a:p>
            <a:r>
              <a:rPr lang="nl-NL" sz="2800" dirty="0">
                <a:cs typeface="Arial"/>
              </a:rPr>
              <a:t>Aanpak: veilige schematisering grondgedrag (2)</a:t>
            </a:r>
          </a:p>
        </p:txBody>
      </p:sp>
      <p:sp>
        <p:nvSpPr>
          <p:cNvPr id="37" name="Tijdelijke aanduiding voor voettekst 4">
            <a:extLst>
              <a:ext uri="{FF2B5EF4-FFF2-40B4-BE49-F238E27FC236}">
                <a16:creationId xmlns:a16="http://schemas.microsoft.com/office/drawing/2014/main" id="{534D7DF2-EC88-C795-9249-4E3C7B02F0AC}"/>
              </a:ext>
            </a:extLst>
          </p:cNvPr>
          <p:cNvSpPr txBox="1">
            <a:spLocks/>
          </p:cNvSpPr>
          <p:nvPr/>
        </p:nvSpPr>
        <p:spPr>
          <a:xfrm>
            <a:off x="457199" y="6446837"/>
            <a:ext cx="2406073" cy="365125"/>
          </a:xfrm>
          <a:prstGeom prst="rect">
            <a:avLst/>
          </a:prstGeom>
        </p:spPr>
        <p:txBody>
          <a:bodyPr/>
          <a:lstStyle>
            <a:defPPr>
              <a:defRPr lang="en-US"/>
            </a:defPPr>
            <a:lvl1pPr marL="0" algn="l" defTabSz="451513" rtl="0" eaLnBrk="1" latinLnBrk="0" hangingPunct="1">
              <a:defRPr sz="1778" kern="1200">
                <a:solidFill>
                  <a:schemeClr val="tx1"/>
                </a:solidFill>
                <a:latin typeface="+mn-lt"/>
                <a:ea typeface="+mn-ea"/>
                <a:cs typeface="+mn-cs"/>
              </a:defRPr>
            </a:lvl1pPr>
            <a:lvl2pPr marL="451513" algn="l" defTabSz="451513" rtl="0" eaLnBrk="1" latinLnBrk="0" hangingPunct="1">
              <a:defRPr sz="1778" kern="1200">
                <a:solidFill>
                  <a:schemeClr val="tx1"/>
                </a:solidFill>
                <a:latin typeface="+mn-lt"/>
                <a:ea typeface="+mn-ea"/>
                <a:cs typeface="+mn-cs"/>
              </a:defRPr>
            </a:lvl2pPr>
            <a:lvl3pPr marL="903024" algn="l" defTabSz="451513" rtl="0" eaLnBrk="1" latinLnBrk="0" hangingPunct="1">
              <a:defRPr sz="1778" kern="1200">
                <a:solidFill>
                  <a:schemeClr val="tx1"/>
                </a:solidFill>
                <a:latin typeface="+mn-lt"/>
                <a:ea typeface="+mn-ea"/>
                <a:cs typeface="+mn-cs"/>
              </a:defRPr>
            </a:lvl3pPr>
            <a:lvl4pPr marL="1354537" algn="l" defTabSz="451513" rtl="0" eaLnBrk="1" latinLnBrk="0" hangingPunct="1">
              <a:defRPr sz="1778" kern="1200">
                <a:solidFill>
                  <a:schemeClr val="tx1"/>
                </a:solidFill>
                <a:latin typeface="+mn-lt"/>
                <a:ea typeface="+mn-ea"/>
                <a:cs typeface="+mn-cs"/>
              </a:defRPr>
            </a:lvl4pPr>
            <a:lvl5pPr marL="1806050" algn="l" defTabSz="451513" rtl="0" eaLnBrk="1" latinLnBrk="0" hangingPunct="1">
              <a:defRPr sz="1778" kern="1200">
                <a:solidFill>
                  <a:schemeClr val="tx1"/>
                </a:solidFill>
                <a:latin typeface="+mn-lt"/>
                <a:ea typeface="+mn-ea"/>
                <a:cs typeface="+mn-cs"/>
              </a:defRPr>
            </a:lvl5pPr>
            <a:lvl6pPr marL="2257561" algn="l" defTabSz="451513" rtl="0" eaLnBrk="1" latinLnBrk="0" hangingPunct="1">
              <a:defRPr sz="1778" kern="1200">
                <a:solidFill>
                  <a:schemeClr val="tx1"/>
                </a:solidFill>
                <a:latin typeface="+mn-lt"/>
                <a:ea typeface="+mn-ea"/>
                <a:cs typeface="+mn-cs"/>
              </a:defRPr>
            </a:lvl6pPr>
            <a:lvl7pPr marL="2709074" algn="l" defTabSz="451513" rtl="0" eaLnBrk="1" latinLnBrk="0" hangingPunct="1">
              <a:defRPr sz="1778" kern="1200">
                <a:solidFill>
                  <a:schemeClr val="tx1"/>
                </a:solidFill>
                <a:latin typeface="+mn-lt"/>
                <a:ea typeface="+mn-ea"/>
                <a:cs typeface="+mn-cs"/>
              </a:defRPr>
            </a:lvl7pPr>
            <a:lvl8pPr marL="3160586" algn="l" defTabSz="451513" rtl="0" eaLnBrk="1" latinLnBrk="0" hangingPunct="1">
              <a:defRPr sz="1778" kern="1200">
                <a:solidFill>
                  <a:schemeClr val="tx1"/>
                </a:solidFill>
                <a:latin typeface="+mn-lt"/>
                <a:ea typeface="+mn-ea"/>
                <a:cs typeface="+mn-cs"/>
              </a:defRPr>
            </a:lvl8pPr>
            <a:lvl9pPr marL="3612099" algn="l" defTabSz="451513" rtl="0" eaLnBrk="1" latinLnBrk="0" hangingPunct="1">
              <a:defRPr sz="1778" kern="1200">
                <a:solidFill>
                  <a:schemeClr val="tx1"/>
                </a:solidFill>
                <a:latin typeface="+mn-lt"/>
                <a:ea typeface="+mn-ea"/>
                <a:cs typeface="+mn-cs"/>
              </a:defRPr>
            </a:lvl9pPr>
          </a:lstStyle>
          <a:p>
            <a:r>
              <a:rPr lang="nl-NL" dirty="0"/>
              <a:t>© Arcadis 2023</a:t>
            </a:r>
          </a:p>
        </p:txBody>
      </p:sp>
      <p:sp>
        <p:nvSpPr>
          <p:cNvPr id="38" name="Tijdelijke aanduiding voor dianummer 5">
            <a:extLst>
              <a:ext uri="{FF2B5EF4-FFF2-40B4-BE49-F238E27FC236}">
                <a16:creationId xmlns:a16="http://schemas.microsoft.com/office/drawing/2014/main" id="{9DBF5306-6F4A-2565-7E5B-972F7A63C46B}"/>
              </a:ext>
            </a:extLst>
          </p:cNvPr>
          <p:cNvSpPr txBox="1">
            <a:spLocks/>
          </p:cNvSpPr>
          <p:nvPr/>
        </p:nvSpPr>
        <p:spPr>
          <a:xfrm>
            <a:off x="11468100" y="6446836"/>
            <a:ext cx="723900" cy="365125"/>
          </a:xfrm>
          <a:prstGeom prst="rect">
            <a:avLst/>
          </a:prstGeom>
        </p:spPr>
        <p:txBody>
          <a:bodyPr lIns="0" tIns="0" rIns="0" bIns="0"/>
          <a:lstStyle>
            <a:lvl1pPr marL="0" indent="0" algn="l" defTabSz="986912" rtl="0" eaLnBrk="1" latinLnBrk="0" hangingPunct="1">
              <a:lnSpc>
                <a:spcPct val="90000"/>
              </a:lnSpc>
              <a:spcBef>
                <a:spcPts val="600"/>
              </a:spcBef>
              <a:spcAft>
                <a:spcPts val="1200"/>
              </a:spcAft>
              <a:buClr>
                <a:schemeClr val="accent1"/>
              </a:buClr>
              <a:buFont typeface="Arial" panose="020B0604020202020204" pitchFamily="34" charset="0"/>
              <a:buNone/>
              <a:defRPr lang="en-US" sz="2100" b="1" kern="1200">
                <a:solidFill>
                  <a:schemeClr val="tx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fld id="{2FE63AA4-120D-435A-A130-F49443AF7CBF}" type="slidenum">
              <a:rPr lang="nl-NL" smtClean="0"/>
              <a:pPr/>
              <a:t>6</a:t>
            </a:fld>
            <a:endParaRPr lang="nl-NL"/>
          </a:p>
        </p:txBody>
      </p:sp>
      <p:sp>
        <p:nvSpPr>
          <p:cNvPr id="41" name="Tijdelijke aanduiding voor tekst 5">
            <a:extLst>
              <a:ext uri="{FF2B5EF4-FFF2-40B4-BE49-F238E27FC236}">
                <a16:creationId xmlns:a16="http://schemas.microsoft.com/office/drawing/2014/main" id="{671F77E2-DCDD-0BC7-9E66-C85E624E3F76}"/>
              </a:ext>
            </a:extLst>
          </p:cNvPr>
          <p:cNvSpPr txBox="1">
            <a:spLocks/>
          </p:cNvSpPr>
          <p:nvPr/>
        </p:nvSpPr>
        <p:spPr>
          <a:xfrm>
            <a:off x="457200" y="1381760"/>
            <a:ext cx="7429500" cy="1600200"/>
          </a:xfrm>
          <a:prstGeom prst="rect">
            <a:avLst/>
          </a:prstGeom>
        </p:spPr>
        <p:txBody>
          <a:bodyPr>
            <a:norm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a:lnSpc>
                <a:spcPct val="107000"/>
              </a:lnSpc>
              <a:spcAft>
                <a:spcPts val="800"/>
              </a:spcAft>
            </a:pPr>
            <a:endParaRPr lang="nl-NL" b="0" dirty="0">
              <a:solidFill>
                <a:schemeClr val="tx1"/>
              </a:solidFill>
            </a:endParaRPr>
          </a:p>
        </p:txBody>
      </p:sp>
      <p:sp>
        <p:nvSpPr>
          <p:cNvPr id="15" name="Tijdelijke aanduiding voor tekst 5">
            <a:extLst>
              <a:ext uri="{FF2B5EF4-FFF2-40B4-BE49-F238E27FC236}">
                <a16:creationId xmlns:a16="http://schemas.microsoft.com/office/drawing/2014/main" id="{0C6B25B4-844F-29AC-7463-FEE22ED8697B}"/>
              </a:ext>
            </a:extLst>
          </p:cNvPr>
          <p:cNvSpPr txBox="1">
            <a:spLocks/>
          </p:cNvSpPr>
          <p:nvPr/>
        </p:nvSpPr>
        <p:spPr>
          <a:xfrm>
            <a:off x="563418" y="1534159"/>
            <a:ext cx="11065164" cy="4608022"/>
          </a:xfrm>
          <a:prstGeom prst="rect">
            <a:avLst/>
          </a:prstGeom>
        </p:spPr>
        <p:txBody>
          <a:bodyPr>
            <a:norm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marL="342900" indent="-342900">
              <a:buFont typeface="+mj-lt"/>
              <a:buAutoNum type="alphaLcParenR"/>
            </a:pPr>
            <a:r>
              <a:rPr lang="nl-NL" b="0" dirty="0">
                <a:solidFill>
                  <a:schemeClr val="tx1"/>
                </a:solidFill>
              </a:rPr>
              <a:t>Hoogwater met verkeer: kortdurend (dagen en uren), conform WBI/OI</a:t>
            </a:r>
          </a:p>
          <a:p>
            <a:pPr marL="555750" lvl="1" indent="-285750"/>
            <a:r>
              <a:rPr lang="nl-NL" sz="1800" dirty="0">
                <a:solidFill>
                  <a:schemeClr val="bg1">
                    <a:lumMod val="65000"/>
                  </a:schemeClr>
                </a:solidFill>
              </a:rPr>
              <a:t>Klei en veen zijn slecht waterdoorlatend en reageren ongedraineerd bij snel bezwijken </a:t>
            </a:r>
            <a:r>
              <a:rPr lang="nl-NL" sz="1800" dirty="0">
                <a:solidFill>
                  <a:schemeClr val="bg1">
                    <a:lumMod val="65000"/>
                  </a:schemeClr>
                </a:solidFill>
                <a:sym typeface="Wingdings" panose="05000000000000000000" pitchFamily="2" charset="2"/>
              </a:rPr>
              <a:t></a:t>
            </a:r>
            <a:r>
              <a:rPr lang="nl-NL" sz="1800" dirty="0">
                <a:solidFill>
                  <a:schemeClr val="bg1">
                    <a:lumMod val="65000"/>
                  </a:schemeClr>
                </a:solidFill>
              </a:rPr>
              <a:t> CSSM met </a:t>
            </a:r>
            <a:r>
              <a:rPr lang="nl-NL" sz="1800" dirty="0" err="1">
                <a:solidFill>
                  <a:schemeClr val="bg1">
                    <a:lumMod val="65000"/>
                  </a:schemeClr>
                </a:solidFill>
              </a:rPr>
              <a:t>Shansep</a:t>
            </a:r>
            <a:r>
              <a:rPr lang="nl-NL" sz="1800" dirty="0">
                <a:solidFill>
                  <a:schemeClr val="bg1">
                    <a:lumMod val="65000"/>
                  </a:schemeClr>
                </a:solidFill>
              </a:rPr>
              <a:t>.</a:t>
            </a:r>
          </a:p>
          <a:p>
            <a:pPr marL="555750" lvl="1" indent="-285750"/>
            <a:r>
              <a:rPr lang="nl-NL" sz="1800" dirty="0">
                <a:solidFill>
                  <a:schemeClr val="bg1">
                    <a:lumMod val="65000"/>
                  </a:schemeClr>
                </a:solidFill>
              </a:rPr>
              <a:t>Zand is goed waterdoorlatend en reageert in principe gedraineerd </a:t>
            </a:r>
            <a:r>
              <a:rPr lang="nl-NL" sz="1800" dirty="0">
                <a:solidFill>
                  <a:schemeClr val="bg1">
                    <a:lumMod val="65000"/>
                  </a:schemeClr>
                </a:solidFill>
                <a:sym typeface="Wingdings" panose="05000000000000000000" pitchFamily="2" charset="2"/>
              </a:rPr>
              <a:t> CSSM MC met </a:t>
            </a:r>
            <a:r>
              <a:rPr lang="nl-NL" sz="1800" dirty="0">
                <a:solidFill>
                  <a:schemeClr val="bg1">
                    <a:lumMod val="65000"/>
                  </a:schemeClr>
                </a:solidFill>
                <a:effectLst/>
                <a:latin typeface="Arial" panose="020B0604020202020204" pitchFamily="34" charset="0"/>
                <a:ea typeface="Arial" panose="020B0604020202020204" pitchFamily="34" charset="0"/>
                <a:cs typeface="Times New Roman" panose="02020603050405020304" pitchFamily="18" charset="0"/>
              </a:rPr>
              <a:t>niet-associatief grondgedrag</a:t>
            </a:r>
            <a:r>
              <a:rPr lang="nl-NL" sz="1800" dirty="0">
                <a:solidFill>
                  <a:schemeClr val="bg1">
                    <a:lumMod val="65000"/>
                  </a:schemeClr>
                </a:solidFill>
                <a:sym typeface="Wingdings" panose="05000000000000000000" pitchFamily="2" charset="2"/>
              </a:rPr>
              <a:t>.</a:t>
            </a:r>
            <a:endParaRPr lang="nl-NL" sz="1800" dirty="0">
              <a:solidFill>
                <a:schemeClr val="bg1">
                  <a:lumMod val="65000"/>
                </a:schemeClr>
              </a:solidFill>
            </a:endParaRPr>
          </a:p>
          <a:p>
            <a:r>
              <a:rPr lang="nl-NL" sz="1800" b="0" dirty="0">
                <a:solidFill>
                  <a:schemeClr val="bg1">
                    <a:lumMod val="65000"/>
                  </a:schemeClr>
                </a:solidFill>
                <a:effectLst/>
                <a:latin typeface="Arial" panose="020B0604020202020204" pitchFamily="34" charset="0"/>
                <a:ea typeface="Arial" panose="020B0604020202020204" pitchFamily="34" charset="0"/>
                <a:cs typeface="Times New Roman" panose="02020603050405020304" pitchFamily="18" charset="0"/>
              </a:rPr>
              <a:t>Alle sterkteparameters worden afgeleid bij het </a:t>
            </a:r>
            <a:r>
              <a:rPr lang="nl-NL" sz="1800" b="0" dirty="0" err="1">
                <a:solidFill>
                  <a:schemeClr val="bg1">
                    <a:lumMod val="65000"/>
                  </a:schemeClr>
                </a:solidFill>
                <a:effectLst/>
                <a:latin typeface="Arial" panose="020B0604020202020204" pitchFamily="34" charset="0"/>
                <a:ea typeface="Arial" panose="020B0604020202020204" pitchFamily="34" charset="0"/>
                <a:cs typeface="Times New Roman" panose="02020603050405020304" pitchFamily="18" charset="0"/>
              </a:rPr>
              <a:t>eindrek</a:t>
            </a:r>
            <a:r>
              <a:rPr lang="nl-NL" sz="1800" b="0" dirty="0">
                <a:solidFill>
                  <a:schemeClr val="bg1">
                    <a:lumMod val="65000"/>
                  </a:schemeClr>
                </a:solidFill>
                <a:effectLst/>
                <a:latin typeface="Arial" panose="020B0604020202020204" pitchFamily="34" charset="0"/>
                <a:ea typeface="Arial" panose="020B0604020202020204" pitchFamily="34" charset="0"/>
                <a:cs typeface="Times New Roman" panose="02020603050405020304" pitchFamily="18" charset="0"/>
              </a:rPr>
              <a:t> criterium en niet bij 2% tot 5% rek zoals gebruikelijk bij regionale keringen.</a:t>
            </a:r>
          </a:p>
          <a:p>
            <a:pPr marL="457200">
              <a:spcAft>
                <a:spcPts val="300"/>
              </a:spcAft>
              <a:tabLst>
                <a:tab pos="228600" algn="l"/>
                <a:tab pos="449580" algn="l"/>
              </a:tabLst>
            </a:pPr>
            <a:endParaRPr lang="nl-NL" sz="18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p>
            <a:pPr marL="342900" indent="-342900">
              <a:buFont typeface="+mj-lt"/>
              <a:buAutoNum type="alphaLcParenR" startAt="2"/>
            </a:pPr>
            <a:r>
              <a:rPr lang="nl-NL" b="0" dirty="0">
                <a:solidFill>
                  <a:schemeClr val="tx1"/>
                </a:solidFill>
              </a:rPr>
              <a:t>Streefpeil zonder verkeer: langdurend (jaren), keuze maken!</a:t>
            </a:r>
          </a:p>
          <a:p>
            <a:pPr marL="555750" lvl="1" indent="-285750"/>
            <a:r>
              <a:rPr lang="nl-NL" sz="1800" dirty="0">
                <a:solidFill>
                  <a:schemeClr val="bg1">
                    <a:lumMod val="65000"/>
                  </a:schemeClr>
                </a:solidFill>
              </a:rPr>
              <a:t>Alle grondsoorten reageren gedraineerd, keuze tussen: bestaande </a:t>
            </a:r>
            <a:r>
              <a:rPr lang="nl-NL" sz="1800" dirty="0" err="1">
                <a:solidFill>
                  <a:schemeClr val="bg1">
                    <a:lumMod val="65000"/>
                  </a:schemeClr>
                </a:solidFill>
              </a:rPr>
              <a:t>parameterset</a:t>
            </a:r>
            <a:r>
              <a:rPr lang="nl-NL" sz="1800" dirty="0">
                <a:solidFill>
                  <a:schemeClr val="bg1">
                    <a:lumMod val="65000"/>
                  </a:schemeClr>
                </a:solidFill>
              </a:rPr>
              <a:t>; CSSM MC; bewezen sterkte.</a:t>
            </a:r>
          </a:p>
          <a:p>
            <a:pPr marL="555750" lvl="1" indent="-285750"/>
            <a:r>
              <a:rPr lang="nl-NL" sz="1800" dirty="0">
                <a:solidFill>
                  <a:schemeClr val="bg1">
                    <a:lumMod val="65000"/>
                  </a:schemeClr>
                </a:solidFill>
              </a:rPr>
              <a:t>Monitoring op vervorming/schadebeelden die duiden op macro-instabiliteit.</a:t>
            </a:r>
            <a:endParaRPr lang="nl-NL" b="0" dirty="0">
              <a:solidFill>
                <a:schemeClr val="tx1"/>
              </a:solidFill>
            </a:endParaRPr>
          </a:p>
        </p:txBody>
      </p:sp>
    </p:spTree>
    <p:extLst>
      <p:ext uri="{BB962C8B-B14F-4D97-AF65-F5344CB8AC3E}">
        <p14:creationId xmlns:p14="http://schemas.microsoft.com/office/powerpoint/2010/main" val="209865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15">
                                            <p:txEl>
                                              <p:pRg st="1" end="1"/>
                                            </p:txEl>
                                          </p:spTgt>
                                        </p:tgtEl>
                                        <p:attrNameLst>
                                          <p:attrName>style.color</p:attrName>
                                        </p:attrNameLst>
                                      </p:cBhvr>
                                      <p:to>
                                        <a:srgbClr val="0C0808"/>
                                      </p:to>
                                    </p:animClr>
                                    <p:animClr clrSpc="rgb" dir="cw">
                                      <p:cBhvr>
                                        <p:cTn id="7" dur="500" fill="hold"/>
                                        <p:tgtEl>
                                          <p:spTgt spid="15">
                                            <p:txEl>
                                              <p:pRg st="1" end="1"/>
                                            </p:txEl>
                                          </p:spTgt>
                                        </p:tgtEl>
                                        <p:attrNameLst>
                                          <p:attrName>fillcolor</p:attrName>
                                        </p:attrNameLst>
                                      </p:cBhvr>
                                      <p:to>
                                        <a:srgbClr val="0C0808"/>
                                      </p:to>
                                    </p:animClr>
                                    <p:set>
                                      <p:cBhvr>
                                        <p:cTn id="8" dur="500" fill="hold"/>
                                        <p:tgtEl>
                                          <p:spTgt spid="15">
                                            <p:txEl>
                                              <p:pRg st="1" end="1"/>
                                            </p:txEl>
                                          </p:spTgt>
                                        </p:tgtEl>
                                        <p:attrNameLst>
                                          <p:attrName>fill.type</p:attrName>
                                        </p:attrNameLst>
                                      </p:cBhvr>
                                      <p:to>
                                        <p:strVal val="solid"/>
                                      </p:to>
                                    </p:set>
                                    <p:set>
                                      <p:cBhvr>
                                        <p:cTn id="9" dur="500" fill="hold"/>
                                        <p:tgtEl>
                                          <p:spTgt spid="15">
                                            <p:txEl>
                                              <p:pRg st="1" end="1"/>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15">
                                            <p:txEl>
                                              <p:pRg st="2" end="2"/>
                                            </p:txEl>
                                          </p:spTgt>
                                        </p:tgtEl>
                                        <p:attrNameLst>
                                          <p:attrName>style.color</p:attrName>
                                        </p:attrNameLst>
                                      </p:cBhvr>
                                      <p:to>
                                        <a:srgbClr val="0C0808"/>
                                      </p:to>
                                    </p:animClr>
                                    <p:animClr clrSpc="rgb" dir="cw">
                                      <p:cBhvr>
                                        <p:cTn id="12" dur="500" fill="hold"/>
                                        <p:tgtEl>
                                          <p:spTgt spid="15">
                                            <p:txEl>
                                              <p:pRg st="2" end="2"/>
                                            </p:txEl>
                                          </p:spTgt>
                                        </p:tgtEl>
                                        <p:attrNameLst>
                                          <p:attrName>fillcolor</p:attrName>
                                        </p:attrNameLst>
                                      </p:cBhvr>
                                      <p:to>
                                        <a:srgbClr val="0C0808"/>
                                      </p:to>
                                    </p:animClr>
                                    <p:set>
                                      <p:cBhvr>
                                        <p:cTn id="13" dur="500" fill="hold"/>
                                        <p:tgtEl>
                                          <p:spTgt spid="15">
                                            <p:txEl>
                                              <p:pRg st="2" end="2"/>
                                            </p:txEl>
                                          </p:spTgt>
                                        </p:tgtEl>
                                        <p:attrNameLst>
                                          <p:attrName>fill.type</p:attrName>
                                        </p:attrNameLst>
                                      </p:cBhvr>
                                      <p:to>
                                        <p:strVal val="solid"/>
                                      </p:to>
                                    </p:set>
                                    <p:set>
                                      <p:cBhvr>
                                        <p:cTn id="14" dur="500" fill="hold"/>
                                        <p:tgtEl>
                                          <p:spTgt spid="15">
                                            <p:txEl>
                                              <p:pRg st="2" end="2"/>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15">
                                            <p:txEl>
                                              <p:pRg st="3" end="3"/>
                                            </p:txEl>
                                          </p:spTgt>
                                        </p:tgtEl>
                                        <p:attrNameLst>
                                          <p:attrName>style.color</p:attrName>
                                        </p:attrNameLst>
                                      </p:cBhvr>
                                      <p:to>
                                        <a:srgbClr val="0C0808"/>
                                      </p:to>
                                    </p:animClr>
                                    <p:animClr clrSpc="rgb" dir="cw">
                                      <p:cBhvr>
                                        <p:cTn id="17" dur="500" fill="hold"/>
                                        <p:tgtEl>
                                          <p:spTgt spid="15">
                                            <p:txEl>
                                              <p:pRg st="3" end="3"/>
                                            </p:txEl>
                                          </p:spTgt>
                                        </p:tgtEl>
                                        <p:attrNameLst>
                                          <p:attrName>fillcolor</p:attrName>
                                        </p:attrNameLst>
                                      </p:cBhvr>
                                      <p:to>
                                        <a:srgbClr val="0C0808"/>
                                      </p:to>
                                    </p:animClr>
                                    <p:set>
                                      <p:cBhvr>
                                        <p:cTn id="18" dur="500" fill="hold"/>
                                        <p:tgtEl>
                                          <p:spTgt spid="15">
                                            <p:txEl>
                                              <p:pRg st="3" end="3"/>
                                            </p:txEl>
                                          </p:spTgt>
                                        </p:tgtEl>
                                        <p:attrNameLst>
                                          <p:attrName>fill.type</p:attrName>
                                        </p:attrNameLst>
                                      </p:cBhvr>
                                      <p:to>
                                        <p:strVal val="solid"/>
                                      </p:to>
                                    </p:set>
                                    <p:set>
                                      <p:cBhvr>
                                        <p:cTn id="19" dur="500" fill="hold"/>
                                        <p:tgtEl>
                                          <p:spTgt spid="15">
                                            <p:txEl>
                                              <p:pRg st="3" end="3"/>
                                            </p:txEl>
                                          </p:spTgt>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9" presetClass="emph" presetSubtype="0" fill="hold" nodeType="clickEffect">
                                  <p:stCondLst>
                                    <p:cond delay="0"/>
                                  </p:stCondLst>
                                  <p:childTnLst>
                                    <p:animClr clrSpc="rgb" dir="cw">
                                      <p:cBhvr override="childStyle">
                                        <p:cTn id="23" dur="500" fill="hold"/>
                                        <p:tgtEl>
                                          <p:spTgt spid="15">
                                            <p:txEl>
                                              <p:pRg st="6" end="6"/>
                                            </p:txEl>
                                          </p:spTgt>
                                        </p:tgtEl>
                                        <p:attrNameLst>
                                          <p:attrName>style.color</p:attrName>
                                        </p:attrNameLst>
                                      </p:cBhvr>
                                      <p:to>
                                        <a:srgbClr val="0C0808"/>
                                      </p:to>
                                    </p:animClr>
                                    <p:animClr clrSpc="rgb" dir="cw">
                                      <p:cBhvr>
                                        <p:cTn id="24" dur="500" fill="hold"/>
                                        <p:tgtEl>
                                          <p:spTgt spid="15">
                                            <p:txEl>
                                              <p:pRg st="6" end="6"/>
                                            </p:txEl>
                                          </p:spTgt>
                                        </p:tgtEl>
                                        <p:attrNameLst>
                                          <p:attrName>fillcolor</p:attrName>
                                        </p:attrNameLst>
                                      </p:cBhvr>
                                      <p:to>
                                        <a:srgbClr val="0C0808"/>
                                      </p:to>
                                    </p:animClr>
                                    <p:set>
                                      <p:cBhvr>
                                        <p:cTn id="25" dur="500" fill="hold"/>
                                        <p:tgtEl>
                                          <p:spTgt spid="15">
                                            <p:txEl>
                                              <p:pRg st="6" end="6"/>
                                            </p:txEl>
                                          </p:spTgt>
                                        </p:tgtEl>
                                        <p:attrNameLst>
                                          <p:attrName>fill.type</p:attrName>
                                        </p:attrNameLst>
                                      </p:cBhvr>
                                      <p:to>
                                        <p:strVal val="solid"/>
                                      </p:to>
                                    </p:set>
                                    <p:set>
                                      <p:cBhvr>
                                        <p:cTn id="26" dur="500" fill="hold"/>
                                        <p:tgtEl>
                                          <p:spTgt spid="15">
                                            <p:txEl>
                                              <p:pRg st="6" end="6"/>
                                            </p:txEl>
                                          </p:spTgt>
                                        </p:tgtEl>
                                        <p:attrNameLst>
                                          <p:attrName>fill.on</p:attrName>
                                        </p:attrNameLst>
                                      </p:cBhvr>
                                      <p:to>
                                        <p:strVal val="true"/>
                                      </p:to>
                                    </p:set>
                                  </p:childTnLst>
                                </p:cTn>
                              </p:par>
                              <p:par>
                                <p:cTn id="27" presetID="19" presetClass="emph" presetSubtype="0" fill="hold" nodeType="withEffect">
                                  <p:stCondLst>
                                    <p:cond delay="0"/>
                                  </p:stCondLst>
                                  <p:childTnLst>
                                    <p:animClr clrSpc="rgb" dir="cw">
                                      <p:cBhvr override="childStyle">
                                        <p:cTn id="28" dur="500" fill="hold"/>
                                        <p:tgtEl>
                                          <p:spTgt spid="15">
                                            <p:txEl>
                                              <p:pRg st="7" end="7"/>
                                            </p:txEl>
                                          </p:spTgt>
                                        </p:tgtEl>
                                        <p:attrNameLst>
                                          <p:attrName>style.color</p:attrName>
                                        </p:attrNameLst>
                                      </p:cBhvr>
                                      <p:to>
                                        <a:srgbClr val="0C0808"/>
                                      </p:to>
                                    </p:animClr>
                                    <p:animClr clrSpc="rgb" dir="cw">
                                      <p:cBhvr>
                                        <p:cTn id="29" dur="500" fill="hold"/>
                                        <p:tgtEl>
                                          <p:spTgt spid="15">
                                            <p:txEl>
                                              <p:pRg st="7" end="7"/>
                                            </p:txEl>
                                          </p:spTgt>
                                        </p:tgtEl>
                                        <p:attrNameLst>
                                          <p:attrName>fillcolor</p:attrName>
                                        </p:attrNameLst>
                                      </p:cBhvr>
                                      <p:to>
                                        <a:srgbClr val="0C0808"/>
                                      </p:to>
                                    </p:animClr>
                                    <p:set>
                                      <p:cBhvr>
                                        <p:cTn id="30" dur="500" fill="hold"/>
                                        <p:tgtEl>
                                          <p:spTgt spid="15">
                                            <p:txEl>
                                              <p:pRg st="7" end="7"/>
                                            </p:txEl>
                                          </p:spTgt>
                                        </p:tgtEl>
                                        <p:attrNameLst>
                                          <p:attrName>fill.type</p:attrName>
                                        </p:attrNameLst>
                                      </p:cBhvr>
                                      <p:to>
                                        <p:strVal val="solid"/>
                                      </p:to>
                                    </p:set>
                                    <p:set>
                                      <p:cBhvr>
                                        <p:cTn id="31" dur="500" fill="hold"/>
                                        <p:tgtEl>
                                          <p:spTgt spid="15">
                                            <p:txEl>
                                              <p:pRg st="7" end="7"/>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A853D6BF-CC0A-C2B8-1344-ADE315D61893}"/>
              </a:ext>
            </a:extLst>
          </p:cNvPr>
          <p:cNvSpPr txBox="1">
            <a:spLocks/>
          </p:cNvSpPr>
          <p:nvPr/>
        </p:nvSpPr>
        <p:spPr>
          <a:xfrm>
            <a:off x="563418" y="2088572"/>
            <a:ext cx="7961746" cy="4053609"/>
          </a:xfrm>
          <a:prstGeom prst="rect">
            <a:avLst/>
          </a:prstGeom>
        </p:spPr>
        <p:txBody>
          <a:bodyPr lIns="0" tIns="0" rIns="0" bIns="0" anchor="t">
            <a:no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endParaRPr lang="nl-NL" dirty="0">
              <a:cs typeface="Arial"/>
            </a:endParaRPr>
          </a:p>
          <a:p>
            <a:pPr marL="342900" indent="-342900">
              <a:buFont typeface="Arial" panose="020B0604020202020204" pitchFamily="34" charset="0"/>
              <a:buChar char="•"/>
            </a:pPr>
            <a:endParaRPr lang="nl-NL" dirty="0">
              <a:cs typeface="Arial"/>
            </a:endParaRPr>
          </a:p>
        </p:txBody>
      </p:sp>
      <p:sp>
        <p:nvSpPr>
          <p:cNvPr id="35" name="Titel 2">
            <a:extLst>
              <a:ext uri="{FF2B5EF4-FFF2-40B4-BE49-F238E27FC236}">
                <a16:creationId xmlns:a16="http://schemas.microsoft.com/office/drawing/2014/main" id="{DACC20AD-8954-96B0-8599-833A88C855D9}"/>
              </a:ext>
            </a:extLst>
          </p:cNvPr>
          <p:cNvSpPr txBox="1">
            <a:spLocks/>
          </p:cNvSpPr>
          <p:nvPr/>
        </p:nvSpPr>
        <p:spPr>
          <a:xfrm>
            <a:off x="563418" y="812800"/>
            <a:ext cx="11171382" cy="528320"/>
          </a:xfrm>
          <a:prstGeom prst="rect">
            <a:avLst/>
          </a:prstGeom>
        </p:spPr>
        <p:txBody>
          <a:bodyPr/>
          <a:lstStyle>
            <a:lvl1pPr algn="l" defTabSz="986912" rtl="0" eaLnBrk="1" latinLnBrk="0" hangingPunct="1">
              <a:lnSpc>
                <a:spcPct val="90000"/>
              </a:lnSpc>
              <a:spcBef>
                <a:spcPct val="0"/>
              </a:spcBef>
              <a:buNone/>
              <a:defRPr sz="2800" b="1" kern="1200">
                <a:solidFill>
                  <a:schemeClr val="accent1"/>
                </a:solidFill>
                <a:latin typeface="+mj-lt"/>
                <a:ea typeface="+mj-ea"/>
                <a:cs typeface="+mj-cs"/>
              </a:defRPr>
            </a:lvl1pPr>
          </a:lstStyle>
          <a:p>
            <a:r>
              <a:rPr lang="nl-NL" sz="2800" dirty="0">
                <a:cs typeface="Arial"/>
              </a:rPr>
              <a:t>Aanpak: veilige schematisering bodem en waterspanningen (3)</a:t>
            </a:r>
          </a:p>
        </p:txBody>
      </p:sp>
      <p:sp>
        <p:nvSpPr>
          <p:cNvPr id="37" name="Tijdelijke aanduiding voor voettekst 4">
            <a:extLst>
              <a:ext uri="{FF2B5EF4-FFF2-40B4-BE49-F238E27FC236}">
                <a16:creationId xmlns:a16="http://schemas.microsoft.com/office/drawing/2014/main" id="{534D7DF2-EC88-C795-9249-4E3C7B02F0AC}"/>
              </a:ext>
            </a:extLst>
          </p:cNvPr>
          <p:cNvSpPr txBox="1">
            <a:spLocks/>
          </p:cNvSpPr>
          <p:nvPr/>
        </p:nvSpPr>
        <p:spPr>
          <a:xfrm>
            <a:off x="457199" y="6446837"/>
            <a:ext cx="2406073" cy="365125"/>
          </a:xfrm>
          <a:prstGeom prst="rect">
            <a:avLst/>
          </a:prstGeom>
        </p:spPr>
        <p:txBody>
          <a:bodyPr/>
          <a:lstStyle>
            <a:defPPr>
              <a:defRPr lang="en-US"/>
            </a:defPPr>
            <a:lvl1pPr marL="0" algn="l" defTabSz="451513" rtl="0" eaLnBrk="1" latinLnBrk="0" hangingPunct="1">
              <a:defRPr sz="1778" kern="1200">
                <a:solidFill>
                  <a:schemeClr val="tx1"/>
                </a:solidFill>
                <a:latin typeface="+mn-lt"/>
                <a:ea typeface="+mn-ea"/>
                <a:cs typeface="+mn-cs"/>
              </a:defRPr>
            </a:lvl1pPr>
            <a:lvl2pPr marL="451513" algn="l" defTabSz="451513" rtl="0" eaLnBrk="1" latinLnBrk="0" hangingPunct="1">
              <a:defRPr sz="1778" kern="1200">
                <a:solidFill>
                  <a:schemeClr val="tx1"/>
                </a:solidFill>
                <a:latin typeface="+mn-lt"/>
                <a:ea typeface="+mn-ea"/>
                <a:cs typeface="+mn-cs"/>
              </a:defRPr>
            </a:lvl2pPr>
            <a:lvl3pPr marL="903024" algn="l" defTabSz="451513" rtl="0" eaLnBrk="1" latinLnBrk="0" hangingPunct="1">
              <a:defRPr sz="1778" kern="1200">
                <a:solidFill>
                  <a:schemeClr val="tx1"/>
                </a:solidFill>
                <a:latin typeface="+mn-lt"/>
                <a:ea typeface="+mn-ea"/>
                <a:cs typeface="+mn-cs"/>
              </a:defRPr>
            </a:lvl3pPr>
            <a:lvl4pPr marL="1354537" algn="l" defTabSz="451513" rtl="0" eaLnBrk="1" latinLnBrk="0" hangingPunct="1">
              <a:defRPr sz="1778" kern="1200">
                <a:solidFill>
                  <a:schemeClr val="tx1"/>
                </a:solidFill>
                <a:latin typeface="+mn-lt"/>
                <a:ea typeface="+mn-ea"/>
                <a:cs typeface="+mn-cs"/>
              </a:defRPr>
            </a:lvl4pPr>
            <a:lvl5pPr marL="1806050" algn="l" defTabSz="451513" rtl="0" eaLnBrk="1" latinLnBrk="0" hangingPunct="1">
              <a:defRPr sz="1778" kern="1200">
                <a:solidFill>
                  <a:schemeClr val="tx1"/>
                </a:solidFill>
                <a:latin typeface="+mn-lt"/>
                <a:ea typeface="+mn-ea"/>
                <a:cs typeface="+mn-cs"/>
              </a:defRPr>
            </a:lvl5pPr>
            <a:lvl6pPr marL="2257561" algn="l" defTabSz="451513" rtl="0" eaLnBrk="1" latinLnBrk="0" hangingPunct="1">
              <a:defRPr sz="1778" kern="1200">
                <a:solidFill>
                  <a:schemeClr val="tx1"/>
                </a:solidFill>
                <a:latin typeface="+mn-lt"/>
                <a:ea typeface="+mn-ea"/>
                <a:cs typeface="+mn-cs"/>
              </a:defRPr>
            </a:lvl6pPr>
            <a:lvl7pPr marL="2709074" algn="l" defTabSz="451513" rtl="0" eaLnBrk="1" latinLnBrk="0" hangingPunct="1">
              <a:defRPr sz="1778" kern="1200">
                <a:solidFill>
                  <a:schemeClr val="tx1"/>
                </a:solidFill>
                <a:latin typeface="+mn-lt"/>
                <a:ea typeface="+mn-ea"/>
                <a:cs typeface="+mn-cs"/>
              </a:defRPr>
            </a:lvl7pPr>
            <a:lvl8pPr marL="3160586" algn="l" defTabSz="451513" rtl="0" eaLnBrk="1" latinLnBrk="0" hangingPunct="1">
              <a:defRPr sz="1778" kern="1200">
                <a:solidFill>
                  <a:schemeClr val="tx1"/>
                </a:solidFill>
                <a:latin typeface="+mn-lt"/>
                <a:ea typeface="+mn-ea"/>
                <a:cs typeface="+mn-cs"/>
              </a:defRPr>
            </a:lvl8pPr>
            <a:lvl9pPr marL="3612099" algn="l" defTabSz="451513" rtl="0" eaLnBrk="1" latinLnBrk="0" hangingPunct="1">
              <a:defRPr sz="1778" kern="1200">
                <a:solidFill>
                  <a:schemeClr val="tx1"/>
                </a:solidFill>
                <a:latin typeface="+mn-lt"/>
                <a:ea typeface="+mn-ea"/>
                <a:cs typeface="+mn-cs"/>
              </a:defRPr>
            </a:lvl9pPr>
          </a:lstStyle>
          <a:p>
            <a:r>
              <a:rPr lang="nl-NL" dirty="0"/>
              <a:t>© Arcadis 2023</a:t>
            </a:r>
          </a:p>
        </p:txBody>
      </p:sp>
      <p:sp>
        <p:nvSpPr>
          <p:cNvPr id="38" name="Tijdelijke aanduiding voor dianummer 5">
            <a:extLst>
              <a:ext uri="{FF2B5EF4-FFF2-40B4-BE49-F238E27FC236}">
                <a16:creationId xmlns:a16="http://schemas.microsoft.com/office/drawing/2014/main" id="{9DBF5306-6F4A-2565-7E5B-972F7A63C46B}"/>
              </a:ext>
            </a:extLst>
          </p:cNvPr>
          <p:cNvSpPr txBox="1">
            <a:spLocks/>
          </p:cNvSpPr>
          <p:nvPr/>
        </p:nvSpPr>
        <p:spPr>
          <a:xfrm>
            <a:off x="11468100" y="6446836"/>
            <a:ext cx="723900" cy="365125"/>
          </a:xfrm>
          <a:prstGeom prst="rect">
            <a:avLst/>
          </a:prstGeom>
        </p:spPr>
        <p:txBody>
          <a:bodyPr lIns="0" tIns="0" rIns="0" bIns="0"/>
          <a:lstStyle>
            <a:lvl1pPr marL="0" indent="0" algn="l" defTabSz="986912" rtl="0" eaLnBrk="1" latinLnBrk="0" hangingPunct="1">
              <a:lnSpc>
                <a:spcPct val="90000"/>
              </a:lnSpc>
              <a:spcBef>
                <a:spcPts val="600"/>
              </a:spcBef>
              <a:spcAft>
                <a:spcPts val="1200"/>
              </a:spcAft>
              <a:buClr>
                <a:schemeClr val="accent1"/>
              </a:buClr>
              <a:buFont typeface="Arial" panose="020B0604020202020204" pitchFamily="34" charset="0"/>
              <a:buNone/>
              <a:defRPr lang="en-US" sz="2100" b="1" kern="1200">
                <a:solidFill>
                  <a:schemeClr val="tx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fld id="{2FE63AA4-120D-435A-A130-F49443AF7CBF}" type="slidenum">
              <a:rPr lang="nl-NL" smtClean="0"/>
              <a:pPr/>
              <a:t>7</a:t>
            </a:fld>
            <a:endParaRPr lang="nl-NL"/>
          </a:p>
        </p:txBody>
      </p:sp>
      <p:sp>
        <p:nvSpPr>
          <p:cNvPr id="41" name="Tijdelijke aanduiding voor tekst 5">
            <a:extLst>
              <a:ext uri="{FF2B5EF4-FFF2-40B4-BE49-F238E27FC236}">
                <a16:creationId xmlns:a16="http://schemas.microsoft.com/office/drawing/2014/main" id="{671F77E2-DCDD-0BC7-9E66-C85E624E3F76}"/>
              </a:ext>
            </a:extLst>
          </p:cNvPr>
          <p:cNvSpPr txBox="1">
            <a:spLocks/>
          </p:cNvSpPr>
          <p:nvPr/>
        </p:nvSpPr>
        <p:spPr>
          <a:xfrm>
            <a:off x="457200" y="1381760"/>
            <a:ext cx="7429500" cy="1600200"/>
          </a:xfrm>
          <a:prstGeom prst="rect">
            <a:avLst/>
          </a:prstGeom>
        </p:spPr>
        <p:txBody>
          <a:bodyPr>
            <a:norm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a:lnSpc>
                <a:spcPct val="107000"/>
              </a:lnSpc>
              <a:spcAft>
                <a:spcPts val="800"/>
              </a:spcAft>
            </a:pPr>
            <a:endParaRPr lang="nl-NL" b="0" dirty="0">
              <a:solidFill>
                <a:schemeClr val="tx1"/>
              </a:solidFill>
            </a:endParaRPr>
          </a:p>
        </p:txBody>
      </p:sp>
      <p:sp>
        <p:nvSpPr>
          <p:cNvPr id="15" name="Tijdelijke aanduiding voor tekst 5">
            <a:extLst>
              <a:ext uri="{FF2B5EF4-FFF2-40B4-BE49-F238E27FC236}">
                <a16:creationId xmlns:a16="http://schemas.microsoft.com/office/drawing/2014/main" id="{0C6B25B4-844F-29AC-7463-FEE22ED8697B}"/>
              </a:ext>
            </a:extLst>
          </p:cNvPr>
          <p:cNvSpPr txBox="1">
            <a:spLocks/>
          </p:cNvSpPr>
          <p:nvPr/>
        </p:nvSpPr>
        <p:spPr>
          <a:xfrm>
            <a:off x="563418" y="1534159"/>
            <a:ext cx="11065164" cy="4608022"/>
          </a:xfrm>
          <a:prstGeom prst="rect">
            <a:avLst/>
          </a:prstGeom>
        </p:spPr>
        <p:txBody>
          <a:bodyPr>
            <a:norm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marL="342900" indent="-342900">
              <a:buFont typeface="+mj-lt"/>
              <a:buAutoNum type="alphaLcParenR"/>
            </a:pPr>
            <a:r>
              <a:rPr lang="nl-NL" b="0" dirty="0">
                <a:solidFill>
                  <a:schemeClr val="tx1"/>
                </a:solidFill>
              </a:rPr>
              <a:t>Hoogwater met verkeer: kortdurend (dagen en uren)</a:t>
            </a:r>
          </a:p>
          <a:p>
            <a:pPr marL="555750" lvl="1" indent="-285750"/>
            <a:r>
              <a:rPr lang="nl-NL" sz="1800" dirty="0">
                <a:solidFill>
                  <a:schemeClr val="bg1">
                    <a:lumMod val="65000"/>
                  </a:schemeClr>
                </a:solidFill>
              </a:rPr>
              <a:t>Bodemopbouw en waterspanningen conform bestaande schematisering + dagelijkse voor initiële spanningstoestand.</a:t>
            </a:r>
          </a:p>
          <a:p>
            <a:pPr marL="555750" lvl="1" indent="-285750"/>
            <a:r>
              <a:rPr lang="nl-NL" sz="1800" dirty="0">
                <a:solidFill>
                  <a:schemeClr val="bg1">
                    <a:lumMod val="65000"/>
                  </a:schemeClr>
                </a:solidFill>
              </a:rPr>
              <a:t>Extra aandacht vaststellen ongedraineerd of gedraineerd gedrag bij bezwijken.</a:t>
            </a:r>
            <a:endParaRPr lang="nl-NL" sz="1800" dirty="0">
              <a:solidFill>
                <a:srgbClr val="0C0808"/>
              </a:solidFill>
              <a:effectLst/>
              <a:latin typeface="Arial" panose="020B0604020202020204" pitchFamily="34" charset="0"/>
              <a:ea typeface="Arial" panose="020B0604020202020204" pitchFamily="34" charset="0"/>
              <a:cs typeface="Times New Roman" panose="02020603050405020304" pitchFamily="18" charset="0"/>
            </a:endParaRPr>
          </a:p>
          <a:p>
            <a:pPr marL="342900" indent="-342900">
              <a:buFont typeface="+mj-lt"/>
              <a:buAutoNum type="alphaLcParenR" startAt="2"/>
            </a:pPr>
            <a:r>
              <a:rPr lang="nl-NL" b="0" dirty="0">
                <a:solidFill>
                  <a:schemeClr val="tx1"/>
                </a:solidFill>
              </a:rPr>
              <a:t>Streefpeil zonder verkeer: langdurend (weken, maanden of jaren)</a:t>
            </a:r>
          </a:p>
          <a:p>
            <a:pPr marL="555750" lvl="1" indent="-285750"/>
            <a:r>
              <a:rPr lang="nl-NL" sz="1800" dirty="0">
                <a:solidFill>
                  <a:schemeClr val="bg1">
                    <a:lumMod val="65000"/>
                  </a:schemeClr>
                </a:solidFill>
              </a:rPr>
              <a:t>Bodemopbouw conform bestaande schematisering.</a:t>
            </a:r>
          </a:p>
          <a:p>
            <a:pPr marL="555750" lvl="1" indent="-285750"/>
            <a:r>
              <a:rPr lang="nl-NL" sz="1800" dirty="0">
                <a:solidFill>
                  <a:schemeClr val="bg1">
                    <a:lumMod val="65000"/>
                  </a:schemeClr>
                </a:solidFill>
              </a:rPr>
              <a:t>Vaststellen schematisering representatieve dagelijkse waterspanning. Passend bij het scenario waarbij bezwijken optreed in periode van minimaal enkele weken, tot maanden of zelfs jaren.</a:t>
            </a:r>
          </a:p>
          <a:p>
            <a:endParaRPr lang="nl-NL" b="0" dirty="0">
              <a:solidFill>
                <a:schemeClr val="tx1"/>
              </a:solidFill>
            </a:endParaRPr>
          </a:p>
        </p:txBody>
      </p:sp>
    </p:spTree>
    <p:extLst>
      <p:ext uri="{BB962C8B-B14F-4D97-AF65-F5344CB8AC3E}">
        <p14:creationId xmlns:p14="http://schemas.microsoft.com/office/powerpoint/2010/main" val="337706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15">
                                            <p:txEl>
                                              <p:pRg st="1" end="1"/>
                                            </p:txEl>
                                          </p:spTgt>
                                        </p:tgtEl>
                                        <p:attrNameLst>
                                          <p:attrName>style.color</p:attrName>
                                        </p:attrNameLst>
                                      </p:cBhvr>
                                      <p:to>
                                        <a:srgbClr val="0C0808"/>
                                      </p:to>
                                    </p:animClr>
                                    <p:animClr clrSpc="rgb" dir="cw">
                                      <p:cBhvr>
                                        <p:cTn id="7" dur="500" fill="hold"/>
                                        <p:tgtEl>
                                          <p:spTgt spid="15">
                                            <p:txEl>
                                              <p:pRg st="1" end="1"/>
                                            </p:txEl>
                                          </p:spTgt>
                                        </p:tgtEl>
                                        <p:attrNameLst>
                                          <p:attrName>fillcolor</p:attrName>
                                        </p:attrNameLst>
                                      </p:cBhvr>
                                      <p:to>
                                        <a:srgbClr val="0C0808"/>
                                      </p:to>
                                    </p:animClr>
                                    <p:set>
                                      <p:cBhvr>
                                        <p:cTn id="8" dur="500" fill="hold"/>
                                        <p:tgtEl>
                                          <p:spTgt spid="15">
                                            <p:txEl>
                                              <p:pRg st="1" end="1"/>
                                            </p:txEl>
                                          </p:spTgt>
                                        </p:tgtEl>
                                        <p:attrNameLst>
                                          <p:attrName>fill.type</p:attrName>
                                        </p:attrNameLst>
                                      </p:cBhvr>
                                      <p:to>
                                        <p:strVal val="solid"/>
                                      </p:to>
                                    </p:set>
                                    <p:set>
                                      <p:cBhvr>
                                        <p:cTn id="9" dur="500" fill="hold"/>
                                        <p:tgtEl>
                                          <p:spTgt spid="15">
                                            <p:txEl>
                                              <p:pRg st="1" end="1"/>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15">
                                            <p:txEl>
                                              <p:pRg st="2" end="2"/>
                                            </p:txEl>
                                          </p:spTgt>
                                        </p:tgtEl>
                                        <p:attrNameLst>
                                          <p:attrName>style.color</p:attrName>
                                        </p:attrNameLst>
                                      </p:cBhvr>
                                      <p:to>
                                        <a:srgbClr val="0C0808"/>
                                      </p:to>
                                    </p:animClr>
                                    <p:animClr clrSpc="rgb" dir="cw">
                                      <p:cBhvr>
                                        <p:cTn id="12" dur="500" fill="hold"/>
                                        <p:tgtEl>
                                          <p:spTgt spid="15">
                                            <p:txEl>
                                              <p:pRg st="2" end="2"/>
                                            </p:txEl>
                                          </p:spTgt>
                                        </p:tgtEl>
                                        <p:attrNameLst>
                                          <p:attrName>fillcolor</p:attrName>
                                        </p:attrNameLst>
                                      </p:cBhvr>
                                      <p:to>
                                        <a:srgbClr val="0C0808"/>
                                      </p:to>
                                    </p:animClr>
                                    <p:set>
                                      <p:cBhvr>
                                        <p:cTn id="13" dur="500" fill="hold"/>
                                        <p:tgtEl>
                                          <p:spTgt spid="15">
                                            <p:txEl>
                                              <p:pRg st="2" end="2"/>
                                            </p:txEl>
                                          </p:spTgt>
                                        </p:tgtEl>
                                        <p:attrNameLst>
                                          <p:attrName>fill.type</p:attrName>
                                        </p:attrNameLst>
                                      </p:cBhvr>
                                      <p:to>
                                        <p:strVal val="solid"/>
                                      </p:to>
                                    </p:set>
                                    <p:set>
                                      <p:cBhvr>
                                        <p:cTn id="14" dur="500" fill="hold"/>
                                        <p:tgtEl>
                                          <p:spTgt spid="15">
                                            <p:txEl>
                                              <p:pRg st="2" end="2"/>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9" presetClass="emph" presetSubtype="0" fill="hold" nodeType="clickEffect">
                                  <p:stCondLst>
                                    <p:cond delay="0"/>
                                  </p:stCondLst>
                                  <p:childTnLst>
                                    <p:animClr clrSpc="rgb" dir="cw">
                                      <p:cBhvr override="childStyle">
                                        <p:cTn id="18" dur="500" fill="hold"/>
                                        <p:tgtEl>
                                          <p:spTgt spid="15">
                                            <p:txEl>
                                              <p:pRg st="4" end="4"/>
                                            </p:txEl>
                                          </p:spTgt>
                                        </p:tgtEl>
                                        <p:attrNameLst>
                                          <p:attrName>style.color</p:attrName>
                                        </p:attrNameLst>
                                      </p:cBhvr>
                                      <p:to>
                                        <a:srgbClr val="0C0808"/>
                                      </p:to>
                                    </p:animClr>
                                    <p:animClr clrSpc="rgb" dir="cw">
                                      <p:cBhvr>
                                        <p:cTn id="19" dur="500" fill="hold"/>
                                        <p:tgtEl>
                                          <p:spTgt spid="15">
                                            <p:txEl>
                                              <p:pRg st="4" end="4"/>
                                            </p:txEl>
                                          </p:spTgt>
                                        </p:tgtEl>
                                        <p:attrNameLst>
                                          <p:attrName>fillcolor</p:attrName>
                                        </p:attrNameLst>
                                      </p:cBhvr>
                                      <p:to>
                                        <a:srgbClr val="0C0808"/>
                                      </p:to>
                                    </p:animClr>
                                    <p:set>
                                      <p:cBhvr>
                                        <p:cTn id="20" dur="500" fill="hold"/>
                                        <p:tgtEl>
                                          <p:spTgt spid="15">
                                            <p:txEl>
                                              <p:pRg st="4" end="4"/>
                                            </p:txEl>
                                          </p:spTgt>
                                        </p:tgtEl>
                                        <p:attrNameLst>
                                          <p:attrName>fill.type</p:attrName>
                                        </p:attrNameLst>
                                      </p:cBhvr>
                                      <p:to>
                                        <p:strVal val="solid"/>
                                      </p:to>
                                    </p:set>
                                    <p:set>
                                      <p:cBhvr>
                                        <p:cTn id="21" dur="500" fill="hold"/>
                                        <p:tgtEl>
                                          <p:spTgt spid="15">
                                            <p:txEl>
                                              <p:pRg st="4" end="4"/>
                                            </p:txEl>
                                          </p:spTgt>
                                        </p:tgtEl>
                                        <p:attrNameLst>
                                          <p:attrName>fill.on</p:attrName>
                                        </p:attrNameLst>
                                      </p:cBhvr>
                                      <p:to>
                                        <p:strVal val="true"/>
                                      </p:to>
                                    </p:set>
                                  </p:childTnLst>
                                </p:cTn>
                              </p:par>
                              <p:par>
                                <p:cTn id="22" presetID="19" presetClass="emph" presetSubtype="0" fill="hold" nodeType="withEffect">
                                  <p:stCondLst>
                                    <p:cond delay="0"/>
                                  </p:stCondLst>
                                  <p:childTnLst>
                                    <p:animClr clrSpc="rgb" dir="cw">
                                      <p:cBhvr override="childStyle">
                                        <p:cTn id="23" dur="500" fill="hold"/>
                                        <p:tgtEl>
                                          <p:spTgt spid="15">
                                            <p:txEl>
                                              <p:pRg st="5" end="5"/>
                                            </p:txEl>
                                          </p:spTgt>
                                        </p:tgtEl>
                                        <p:attrNameLst>
                                          <p:attrName>style.color</p:attrName>
                                        </p:attrNameLst>
                                      </p:cBhvr>
                                      <p:to>
                                        <a:srgbClr val="0C0808"/>
                                      </p:to>
                                    </p:animClr>
                                    <p:animClr clrSpc="rgb" dir="cw">
                                      <p:cBhvr>
                                        <p:cTn id="24" dur="500" fill="hold"/>
                                        <p:tgtEl>
                                          <p:spTgt spid="15">
                                            <p:txEl>
                                              <p:pRg st="5" end="5"/>
                                            </p:txEl>
                                          </p:spTgt>
                                        </p:tgtEl>
                                        <p:attrNameLst>
                                          <p:attrName>fillcolor</p:attrName>
                                        </p:attrNameLst>
                                      </p:cBhvr>
                                      <p:to>
                                        <a:srgbClr val="0C0808"/>
                                      </p:to>
                                    </p:animClr>
                                    <p:set>
                                      <p:cBhvr>
                                        <p:cTn id="25" dur="500" fill="hold"/>
                                        <p:tgtEl>
                                          <p:spTgt spid="15">
                                            <p:txEl>
                                              <p:pRg st="5" end="5"/>
                                            </p:txEl>
                                          </p:spTgt>
                                        </p:tgtEl>
                                        <p:attrNameLst>
                                          <p:attrName>fill.type</p:attrName>
                                        </p:attrNameLst>
                                      </p:cBhvr>
                                      <p:to>
                                        <p:strVal val="solid"/>
                                      </p:to>
                                    </p:set>
                                    <p:set>
                                      <p:cBhvr>
                                        <p:cTn id="26" dur="500" fill="hold"/>
                                        <p:tgtEl>
                                          <p:spTgt spid="15">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el 2">
            <a:extLst>
              <a:ext uri="{FF2B5EF4-FFF2-40B4-BE49-F238E27FC236}">
                <a16:creationId xmlns:a16="http://schemas.microsoft.com/office/drawing/2014/main" id="{DACC20AD-8954-96B0-8599-833A88C855D9}"/>
              </a:ext>
            </a:extLst>
          </p:cNvPr>
          <p:cNvSpPr txBox="1">
            <a:spLocks/>
          </p:cNvSpPr>
          <p:nvPr/>
        </p:nvSpPr>
        <p:spPr>
          <a:xfrm>
            <a:off x="563418" y="812800"/>
            <a:ext cx="11171382" cy="528320"/>
          </a:xfrm>
          <a:prstGeom prst="rect">
            <a:avLst/>
          </a:prstGeom>
        </p:spPr>
        <p:txBody>
          <a:bodyPr/>
          <a:lstStyle>
            <a:lvl1pPr algn="l" defTabSz="986912" rtl="0" eaLnBrk="1" latinLnBrk="0" hangingPunct="1">
              <a:lnSpc>
                <a:spcPct val="90000"/>
              </a:lnSpc>
              <a:spcBef>
                <a:spcPct val="0"/>
              </a:spcBef>
              <a:buNone/>
              <a:defRPr sz="2800" b="1" kern="1200">
                <a:solidFill>
                  <a:schemeClr val="accent1"/>
                </a:solidFill>
                <a:latin typeface="+mj-lt"/>
                <a:ea typeface="+mj-ea"/>
                <a:cs typeface="+mj-cs"/>
              </a:defRPr>
            </a:lvl1pPr>
          </a:lstStyle>
          <a:p>
            <a:r>
              <a:rPr lang="nl-NL" sz="2800" dirty="0">
                <a:cs typeface="Arial"/>
              </a:rPr>
              <a:t>Aanpak</a:t>
            </a:r>
            <a:r>
              <a:rPr lang="nl-NL" dirty="0">
                <a:cs typeface="Arial"/>
              </a:rPr>
              <a:t>: toetsen aan veiligheidsfactor </a:t>
            </a:r>
            <a:r>
              <a:rPr lang="nl-NL" sz="2800" dirty="0">
                <a:cs typeface="Arial"/>
              </a:rPr>
              <a:t>(4)</a:t>
            </a:r>
          </a:p>
        </p:txBody>
      </p:sp>
      <p:sp>
        <p:nvSpPr>
          <p:cNvPr id="37" name="Tijdelijke aanduiding voor voettekst 4">
            <a:extLst>
              <a:ext uri="{FF2B5EF4-FFF2-40B4-BE49-F238E27FC236}">
                <a16:creationId xmlns:a16="http://schemas.microsoft.com/office/drawing/2014/main" id="{534D7DF2-EC88-C795-9249-4E3C7B02F0AC}"/>
              </a:ext>
            </a:extLst>
          </p:cNvPr>
          <p:cNvSpPr txBox="1">
            <a:spLocks/>
          </p:cNvSpPr>
          <p:nvPr/>
        </p:nvSpPr>
        <p:spPr>
          <a:xfrm>
            <a:off x="457199" y="6446837"/>
            <a:ext cx="2406073" cy="365125"/>
          </a:xfrm>
          <a:prstGeom prst="rect">
            <a:avLst/>
          </a:prstGeom>
        </p:spPr>
        <p:txBody>
          <a:bodyPr/>
          <a:lstStyle>
            <a:defPPr>
              <a:defRPr lang="en-US"/>
            </a:defPPr>
            <a:lvl1pPr marL="0" algn="l" defTabSz="451513" rtl="0" eaLnBrk="1" latinLnBrk="0" hangingPunct="1">
              <a:defRPr sz="1778" kern="1200">
                <a:solidFill>
                  <a:schemeClr val="tx1"/>
                </a:solidFill>
                <a:latin typeface="+mn-lt"/>
                <a:ea typeface="+mn-ea"/>
                <a:cs typeface="+mn-cs"/>
              </a:defRPr>
            </a:lvl1pPr>
            <a:lvl2pPr marL="451513" algn="l" defTabSz="451513" rtl="0" eaLnBrk="1" latinLnBrk="0" hangingPunct="1">
              <a:defRPr sz="1778" kern="1200">
                <a:solidFill>
                  <a:schemeClr val="tx1"/>
                </a:solidFill>
                <a:latin typeface="+mn-lt"/>
                <a:ea typeface="+mn-ea"/>
                <a:cs typeface="+mn-cs"/>
              </a:defRPr>
            </a:lvl2pPr>
            <a:lvl3pPr marL="903024" algn="l" defTabSz="451513" rtl="0" eaLnBrk="1" latinLnBrk="0" hangingPunct="1">
              <a:defRPr sz="1778" kern="1200">
                <a:solidFill>
                  <a:schemeClr val="tx1"/>
                </a:solidFill>
                <a:latin typeface="+mn-lt"/>
                <a:ea typeface="+mn-ea"/>
                <a:cs typeface="+mn-cs"/>
              </a:defRPr>
            </a:lvl3pPr>
            <a:lvl4pPr marL="1354537" algn="l" defTabSz="451513" rtl="0" eaLnBrk="1" latinLnBrk="0" hangingPunct="1">
              <a:defRPr sz="1778" kern="1200">
                <a:solidFill>
                  <a:schemeClr val="tx1"/>
                </a:solidFill>
                <a:latin typeface="+mn-lt"/>
                <a:ea typeface="+mn-ea"/>
                <a:cs typeface="+mn-cs"/>
              </a:defRPr>
            </a:lvl4pPr>
            <a:lvl5pPr marL="1806050" algn="l" defTabSz="451513" rtl="0" eaLnBrk="1" latinLnBrk="0" hangingPunct="1">
              <a:defRPr sz="1778" kern="1200">
                <a:solidFill>
                  <a:schemeClr val="tx1"/>
                </a:solidFill>
                <a:latin typeface="+mn-lt"/>
                <a:ea typeface="+mn-ea"/>
                <a:cs typeface="+mn-cs"/>
              </a:defRPr>
            </a:lvl5pPr>
            <a:lvl6pPr marL="2257561" algn="l" defTabSz="451513" rtl="0" eaLnBrk="1" latinLnBrk="0" hangingPunct="1">
              <a:defRPr sz="1778" kern="1200">
                <a:solidFill>
                  <a:schemeClr val="tx1"/>
                </a:solidFill>
                <a:latin typeface="+mn-lt"/>
                <a:ea typeface="+mn-ea"/>
                <a:cs typeface="+mn-cs"/>
              </a:defRPr>
            </a:lvl6pPr>
            <a:lvl7pPr marL="2709074" algn="l" defTabSz="451513" rtl="0" eaLnBrk="1" latinLnBrk="0" hangingPunct="1">
              <a:defRPr sz="1778" kern="1200">
                <a:solidFill>
                  <a:schemeClr val="tx1"/>
                </a:solidFill>
                <a:latin typeface="+mn-lt"/>
                <a:ea typeface="+mn-ea"/>
                <a:cs typeface="+mn-cs"/>
              </a:defRPr>
            </a:lvl7pPr>
            <a:lvl8pPr marL="3160586" algn="l" defTabSz="451513" rtl="0" eaLnBrk="1" latinLnBrk="0" hangingPunct="1">
              <a:defRPr sz="1778" kern="1200">
                <a:solidFill>
                  <a:schemeClr val="tx1"/>
                </a:solidFill>
                <a:latin typeface="+mn-lt"/>
                <a:ea typeface="+mn-ea"/>
                <a:cs typeface="+mn-cs"/>
              </a:defRPr>
            </a:lvl8pPr>
            <a:lvl9pPr marL="3612099" algn="l" defTabSz="451513" rtl="0" eaLnBrk="1" latinLnBrk="0" hangingPunct="1">
              <a:defRPr sz="1778" kern="1200">
                <a:solidFill>
                  <a:schemeClr val="tx1"/>
                </a:solidFill>
                <a:latin typeface="+mn-lt"/>
                <a:ea typeface="+mn-ea"/>
                <a:cs typeface="+mn-cs"/>
              </a:defRPr>
            </a:lvl9pPr>
          </a:lstStyle>
          <a:p>
            <a:r>
              <a:rPr lang="nl-NL" dirty="0"/>
              <a:t>© Arcadis 2023</a:t>
            </a:r>
          </a:p>
        </p:txBody>
      </p:sp>
      <p:sp>
        <p:nvSpPr>
          <p:cNvPr id="38" name="Tijdelijke aanduiding voor dianummer 5">
            <a:extLst>
              <a:ext uri="{FF2B5EF4-FFF2-40B4-BE49-F238E27FC236}">
                <a16:creationId xmlns:a16="http://schemas.microsoft.com/office/drawing/2014/main" id="{9DBF5306-6F4A-2565-7E5B-972F7A63C46B}"/>
              </a:ext>
            </a:extLst>
          </p:cNvPr>
          <p:cNvSpPr txBox="1">
            <a:spLocks/>
          </p:cNvSpPr>
          <p:nvPr/>
        </p:nvSpPr>
        <p:spPr>
          <a:xfrm>
            <a:off x="11468100" y="6446836"/>
            <a:ext cx="723900" cy="365125"/>
          </a:xfrm>
          <a:prstGeom prst="rect">
            <a:avLst/>
          </a:prstGeom>
        </p:spPr>
        <p:txBody>
          <a:bodyPr lIns="0" tIns="0" rIns="0" bIns="0"/>
          <a:lstStyle>
            <a:lvl1pPr marL="0" indent="0" algn="l" defTabSz="986912" rtl="0" eaLnBrk="1" latinLnBrk="0" hangingPunct="1">
              <a:lnSpc>
                <a:spcPct val="90000"/>
              </a:lnSpc>
              <a:spcBef>
                <a:spcPts val="600"/>
              </a:spcBef>
              <a:spcAft>
                <a:spcPts val="1200"/>
              </a:spcAft>
              <a:buClr>
                <a:schemeClr val="accent1"/>
              </a:buClr>
              <a:buFont typeface="Arial" panose="020B0604020202020204" pitchFamily="34" charset="0"/>
              <a:buNone/>
              <a:defRPr lang="en-US" sz="2100" b="1" kern="1200">
                <a:solidFill>
                  <a:schemeClr val="tx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fld id="{2FE63AA4-120D-435A-A130-F49443AF7CBF}" type="slidenum">
              <a:rPr lang="nl-NL" smtClean="0"/>
              <a:pPr/>
              <a:t>8</a:t>
            </a:fld>
            <a:endParaRPr lang="nl-NL"/>
          </a:p>
        </p:txBody>
      </p:sp>
      <p:sp>
        <p:nvSpPr>
          <p:cNvPr id="41" name="Tijdelijke aanduiding voor tekst 5">
            <a:extLst>
              <a:ext uri="{FF2B5EF4-FFF2-40B4-BE49-F238E27FC236}">
                <a16:creationId xmlns:a16="http://schemas.microsoft.com/office/drawing/2014/main" id="{671F77E2-DCDD-0BC7-9E66-C85E624E3F76}"/>
              </a:ext>
            </a:extLst>
          </p:cNvPr>
          <p:cNvSpPr txBox="1">
            <a:spLocks/>
          </p:cNvSpPr>
          <p:nvPr/>
        </p:nvSpPr>
        <p:spPr>
          <a:xfrm>
            <a:off x="457200" y="1381760"/>
            <a:ext cx="7429500" cy="1600200"/>
          </a:xfrm>
          <a:prstGeom prst="rect">
            <a:avLst/>
          </a:prstGeom>
        </p:spPr>
        <p:txBody>
          <a:bodyPr>
            <a:norm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a:lnSpc>
                <a:spcPct val="107000"/>
              </a:lnSpc>
              <a:spcAft>
                <a:spcPts val="800"/>
              </a:spcAft>
            </a:pPr>
            <a:endParaRPr lang="nl-NL" b="0" dirty="0">
              <a:solidFill>
                <a:schemeClr val="tx1"/>
              </a:solidFill>
            </a:endParaRPr>
          </a:p>
        </p:txBody>
      </p:sp>
      <p:sp>
        <p:nvSpPr>
          <p:cNvPr id="15" name="Tijdelijke aanduiding voor tekst 5">
            <a:extLst>
              <a:ext uri="{FF2B5EF4-FFF2-40B4-BE49-F238E27FC236}">
                <a16:creationId xmlns:a16="http://schemas.microsoft.com/office/drawing/2014/main" id="{0C6B25B4-844F-29AC-7463-FEE22ED8697B}"/>
              </a:ext>
            </a:extLst>
          </p:cNvPr>
          <p:cNvSpPr txBox="1">
            <a:spLocks/>
          </p:cNvSpPr>
          <p:nvPr/>
        </p:nvSpPr>
        <p:spPr>
          <a:xfrm>
            <a:off x="563418" y="1534159"/>
            <a:ext cx="11065164" cy="4608022"/>
          </a:xfrm>
          <a:prstGeom prst="rect">
            <a:avLst/>
          </a:prstGeom>
        </p:spPr>
        <p:txBody>
          <a:bodyPr>
            <a:norm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marL="342900" indent="-342900">
              <a:buFont typeface="+mj-lt"/>
              <a:buAutoNum type="alphaLcParenR"/>
            </a:pPr>
            <a:r>
              <a:rPr lang="nl-NL" b="0" dirty="0">
                <a:solidFill>
                  <a:schemeClr val="tx1"/>
                </a:solidFill>
              </a:rPr>
              <a:t>Hoogwater met verkeer: kortdurend (dagen en uren)</a:t>
            </a:r>
          </a:p>
          <a:p>
            <a:r>
              <a:rPr lang="nl-NL" b="0" dirty="0">
                <a:solidFill>
                  <a:schemeClr val="tx1"/>
                </a:solidFill>
              </a:rPr>
              <a:t>Verkennende studie uitgevoerd Arcadis/Deltares (2018) partiële factoren ongedraineerd rekenen CSSM:</a:t>
            </a:r>
          </a:p>
          <a:p>
            <a:r>
              <a:rPr lang="nl-NL" b="0" dirty="0">
                <a:solidFill>
                  <a:schemeClr val="tx1"/>
                </a:solidFill>
              </a:rPr>
              <a:t>Combinatie van volgende partiële factoren geeft redelijke fit bij kalibratie betrouwbaarheidsindex - SF:</a:t>
            </a:r>
          </a:p>
          <a:p>
            <a:endParaRPr lang="nl-NL" b="0" dirty="0">
              <a:solidFill>
                <a:schemeClr val="tx1"/>
              </a:solidFill>
            </a:endParaRPr>
          </a:p>
          <a:p>
            <a:endParaRPr lang="nl-NL" b="0" dirty="0">
              <a:solidFill>
                <a:schemeClr val="tx1"/>
              </a:solidFill>
            </a:endParaRPr>
          </a:p>
          <a:p>
            <a:endParaRPr lang="nl-NL" b="0" dirty="0">
              <a:solidFill>
                <a:schemeClr val="tx1"/>
              </a:solidFill>
            </a:endParaRPr>
          </a:p>
          <a:p>
            <a:endParaRPr lang="nl-NL" b="0" dirty="0">
              <a:solidFill>
                <a:schemeClr val="tx1"/>
              </a:solidFill>
            </a:endParaRPr>
          </a:p>
          <a:p>
            <a:pPr marL="342900" indent="-342900">
              <a:buFont typeface="+mj-lt"/>
              <a:buAutoNum type="alphaLcParenR"/>
            </a:pPr>
            <a:endParaRPr lang="nl-NL" b="0" dirty="0">
              <a:solidFill>
                <a:schemeClr val="tx1"/>
              </a:solidFill>
            </a:endParaRPr>
          </a:p>
          <a:p>
            <a:endParaRPr lang="nl-NL" b="0" dirty="0">
              <a:solidFill>
                <a:schemeClr val="tx1"/>
              </a:solidFill>
            </a:endParaRPr>
          </a:p>
        </p:txBody>
      </p:sp>
      <p:pic>
        <p:nvPicPr>
          <p:cNvPr id="2" name="Afbeelding 1" descr="Afbeelding met grafiek&#10;&#10;Automatisch gegenereerde beschrijving">
            <a:extLst>
              <a:ext uri="{FF2B5EF4-FFF2-40B4-BE49-F238E27FC236}">
                <a16:creationId xmlns:a16="http://schemas.microsoft.com/office/drawing/2014/main" id="{F4DBD7B3-FB61-8270-7641-A0E869FB154C}"/>
              </a:ext>
            </a:extLst>
          </p:cNvPr>
          <p:cNvPicPr>
            <a:picLocks noChangeAspect="1"/>
          </p:cNvPicPr>
          <p:nvPr/>
        </p:nvPicPr>
        <p:blipFill rotWithShape="1">
          <a:blip r:embed="rId2">
            <a:extLst>
              <a:ext uri="{28A0092B-C50C-407E-A947-70E740481C1C}">
                <a14:useLocalDpi xmlns:a14="http://schemas.microsoft.com/office/drawing/2010/main" val="0"/>
              </a:ext>
            </a:extLst>
          </a:blip>
          <a:srcRect l="2468" t="2429" r="3905"/>
          <a:stretch/>
        </p:blipFill>
        <p:spPr bwMode="auto">
          <a:xfrm>
            <a:off x="563418" y="2626182"/>
            <a:ext cx="6700458" cy="38717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9714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el 2">
            <a:extLst>
              <a:ext uri="{FF2B5EF4-FFF2-40B4-BE49-F238E27FC236}">
                <a16:creationId xmlns:a16="http://schemas.microsoft.com/office/drawing/2014/main" id="{DACC20AD-8954-96B0-8599-833A88C855D9}"/>
              </a:ext>
            </a:extLst>
          </p:cNvPr>
          <p:cNvSpPr txBox="1">
            <a:spLocks/>
          </p:cNvSpPr>
          <p:nvPr/>
        </p:nvSpPr>
        <p:spPr>
          <a:xfrm>
            <a:off x="563418" y="812800"/>
            <a:ext cx="11171382" cy="528320"/>
          </a:xfrm>
          <a:prstGeom prst="rect">
            <a:avLst/>
          </a:prstGeom>
        </p:spPr>
        <p:txBody>
          <a:bodyPr/>
          <a:lstStyle>
            <a:lvl1pPr algn="l" defTabSz="986912" rtl="0" eaLnBrk="1" latinLnBrk="0" hangingPunct="1">
              <a:lnSpc>
                <a:spcPct val="90000"/>
              </a:lnSpc>
              <a:spcBef>
                <a:spcPct val="0"/>
              </a:spcBef>
              <a:buNone/>
              <a:defRPr sz="2800" b="1" kern="1200">
                <a:solidFill>
                  <a:schemeClr val="accent1"/>
                </a:solidFill>
                <a:latin typeface="+mj-lt"/>
                <a:ea typeface="+mj-ea"/>
                <a:cs typeface="+mj-cs"/>
              </a:defRPr>
            </a:lvl1pPr>
          </a:lstStyle>
          <a:p>
            <a:r>
              <a:rPr lang="nl-NL" sz="2800" dirty="0">
                <a:cs typeface="Arial"/>
              </a:rPr>
              <a:t>Aanpak</a:t>
            </a:r>
            <a:r>
              <a:rPr lang="nl-NL" dirty="0">
                <a:cs typeface="Arial"/>
              </a:rPr>
              <a:t>: toetsen aan veiligheidsfactor dagelijks (MC)</a:t>
            </a:r>
            <a:endParaRPr lang="nl-NL" sz="2800" dirty="0">
              <a:cs typeface="Arial"/>
            </a:endParaRPr>
          </a:p>
        </p:txBody>
      </p:sp>
      <p:sp>
        <p:nvSpPr>
          <p:cNvPr id="37" name="Tijdelijke aanduiding voor voettekst 4">
            <a:extLst>
              <a:ext uri="{FF2B5EF4-FFF2-40B4-BE49-F238E27FC236}">
                <a16:creationId xmlns:a16="http://schemas.microsoft.com/office/drawing/2014/main" id="{534D7DF2-EC88-C795-9249-4E3C7B02F0AC}"/>
              </a:ext>
            </a:extLst>
          </p:cNvPr>
          <p:cNvSpPr txBox="1">
            <a:spLocks/>
          </p:cNvSpPr>
          <p:nvPr/>
        </p:nvSpPr>
        <p:spPr>
          <a:xfrm>
            <a:off x="457199" y="6446837"/>
            <a:ext cx="2406073" cy="365125"/>
          </a:xfrm>
          <a:prstGeom prst="rect">
            <a:avLst/>
          </a:prstGeom>
        </p:spPr>
        <p:txBody>
          <a:bodyPr/>
          <a:lstStyle>
            <a:defPPr>
              <a:defRPr lang="en-US"/>
            </a:defPPr>
            <a:lvl1pPr marL="0" algn="l" defTabSz="451513" rtl="0" eaLnBrk="1" latinLnBrk="0" hangingPunct="1">
              <a:defRPr sz="1778" kern="1200">
                <a:solidFill>
                  <a:schemeClr val="tx1"/>
                </a:solidFill>
                <a:latin typeface="+mn-lt"/>
                <a:ea typeface="+mn-ea"/>
                <a:cs typeface="+mn-cs"/>
              </a:defRPr>
            </a:lvl1pPr>
            <a:lvl2pPr marL="451513" algn="l" defTabSz="451513" rtl="0" eaLnBrk="1" latinLnBrk="0" hangingPunct="1">
              <a:defRPr sz="1778" kern="1200">
                <a:solidFill>
                  <a:schemeClr val="tx1"/>
                </a:solidFill>
                <a:latin typeface="+mn-lt"/>
                <a:ea typeface="+mn-ea"/>
                <a:cs typeface="+mn-cs"/>
              </a:defRPr>
            </a:lvl2pPr>
            <a:lvl3pPr marL="903024" algn="l" defTabSz="451513" rtl="0" eaLnBrk="1" latinLnBrk="0" hangingPunct="1">
              <a:defRPr sz="1778" kern="1200">
                <a:solidFill>
                  <a:schemeClr val="tx1"/>
                </a:solidFill>
                <a:latin typeface="+mn-lt"/>
                <a:ea typeface="+mn-ea"/>
                <a:cs typeface="+mn-cs"/>
              </a:defRPr>
            </a:lvl3pPr>
            <a:lvl4pPr marL="1354537" algn="l" defTabSz="451513" rtl="0" eaLnBrk="1" latinLnBrk="0" hangingPunct="1">
              <a:defRPr sz="1778" kern="1200">
                <a:solidFill>
                  <a:schemeClr val="tx1"/>
                </a:solidFill>
                <a:latin typeface="+mn-lt"/>
                <a:ea typeface="+mn-ea"/>
                <a:cs typeface="+mn-cs"/>
              </a:defRPr>
            </a:lvl4pPr>
            <a:lvl5pPr marL="1806050" algn="l" defTabSz="451513" rtl="0" eaLnBrk="1" latinLnBrk="0" hangingPunct="1">
              <a:defRPr sz="1778" kern="1200">
                <a:solidFill>
                  <a:schemeClr val="tx1"/>
                </a:solidFill>
                <a:latin typeface="+mn-lt"/>
                <a:ea typeface="+mn-ea"/>
                <a:cs typeface="+mn-cs"/>
              </a:defRPr>
            </a:lvl5pPr>
            <a:lvl6pPr marL="2257561" algn="l" defTabSz="451513" rtl="0" eaLnBrk="1" latinLnBrk="0" hangingPunct="1">
              <a:defRPr sz="1778" kern="1200">
                <a:solidFill>
                  <a:schemeClr val="tx1"/>
                </a:solidFill>
                <a:latin typeface="+mn-lt"/>
                <a:ea typeface="+mn-ea"/>
                <a:cs typeface="+mn-cs"/>
              </a:defRPr>
            </a:lvl6pPr>
            <a:lvl7pPr marL="2709074" algn="l" defTabSz="451513" rtl="0" eaLnBrk="1" latinLnBrk="0" hangingPunct="1">
              <a:defRPr sz="1778" kern="1200">
                <a:solidFill>
                  <a:schemeClr val="tx1"/>
                </a:solidFill>
                <a:latin typeface="+mn-lt"/>
                <a:ea typeface="+mn-ea"/>
                <a:cs typeface="+mn-cs"/>
              </a:defRPr>
            </a:lvl7pPr>
            <a:lvl8pPr marL="3160586" algn="l" defTabSz="451513" rtl="0" eaLnBrk="1" latinLnBrk="0" hangingPunct="1">
              <a:defRPr sz="1778" kern="1200">
                <a:solidFill>
                  <a:schemeClr val="tx1"/>
                </a:solidFill>
                <a:latin typeface="+mn-lt"/>
                <a:ea typeface="+mn-ea"/>
                <a:cs typeface="+mn-cs"/>
              </a:defRPr>
            </a:lvl8pPr>
            <a:lvl9pPr marL="3612099" algn="l" defTabSz="451513" rtl="0" eaLnBrk="1" latinLnBrk="0" hangingPunct="1">
              <a:defRPr sz="1778" kern="1200">
                <a:solidFill>
                  <a:schemeClr val="tx1"/>
                </a:solidFill>
                <a:latin typeface="+mn-lt"/>
                <a:ea typeface="+mn-ea"/>
                <a:cs typeface="+mn-cs"/>
              </a:defRPr>
            </a:lvl9pPr>
          </a:lstStyle>
          <a:p>
            <a:r>
              <a:rPr lang="nl-NL" dirty="0"/>
              <a:t>© Arcadis 2023</a:t>
            </a:r>
          </a:p>
        </p:txBody>
      </p:sp>
      <p:sp>
        <p:nvSpPr>
          <p:cNvPr id="38" name="Tijdelijke aanduiding voor dianummer 5">
            <a:extLst>
              <a:ext uri="{FF2B5EF4-FFF2-40B4-BE49-F238E27FC236}">
                <a16:creationId xmlns:a16="http://schemas.microsoft.com/office/drawing/2014/main" id="{9DBF5306-6F4A-2565-7E5B-972F7A63C46B}"/>
              </a:ext>
            </a:extLst>
          </p:cNvPr>
          <p:cNvSpPr txBox="1">
            <a:spLocks/>
          </p:cNvSpPr>
          <p:nvPr/>
        </p:nvSpPr>
        <p:spPr>
          <a:xfrm>
            <a:off x="11468100" y="6446836"/>
            <a:ext cx="723900" cy="365125"/>
          </a:xfrm>
          <a:prstGeom prst="rect">
            <a:avLst/>
          </a:prstGeom>
        </p:spPr>
        <p:txBody>
          <a:bodyPr lIns="0" tIns="0" rIns="0" bIns="0"/>
          <a:lstStyle>
            <a:lvl1pPr marL="0" indent="0" algn="l" defTabSz="986912" rtl="0" eaLnBrk="1" latinLnBrk="0" hangingPunct="1">
              <a:lnSpc>
                <a:spcPct val="90000"/>
              </a:lnSpc>
              <a:spcBef>
                <a:spcPts val="600"/>
              </a:spcBef>
              <a:spcAft>
                <a:spcPts val="1200"/>
              </a:spcAft>
              <a:buClr>
                <a:schemeClr val="accent1"/>
              </a:buClr>
              <a:buFont typeface="Arial" panose="020B0604020202020204" pitchFamily="34" charset="0"/>
              <a:buNone/>
              <a:defRPr lang="en-US" sz="2100" b="1" kern="1200">
                <a:solidFill>
                  <a:schemeClr val="tx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fld id="{2FE63AA4-120D-435A-A130-F49443AF7CBF}" type="slidenum">
              <a:rPr lang="nl-NL" smtClean="0"/>
              <a:pPr/>
              <a:t>9</a:t>
            </a:fld>
            <a:endParaRPr lang="nl-NL"/>
          </a:p>
        </p:txBody>
      </p:sp>
      <p:sp>
        <p:nvSpPr>
          <p:cNvPr id="41" name="Tijdelijke aanduiding voor tekst 5">
            <a:extLst>
              <a:ext uri="{FF2B5EF4-FFF2-40B4-BE49-F238E27FC236}">
                <a16:creationId xmlns:a16="http://schemas.microsoft.com/office/drawing/2014/main" id="{671F77E2-DCDD-0BC7-9E66-C85E624E3F76}"/>
              </a:ext>
            </a:extLst>
          </p:cNvPr>
          <p:cNvSpPr txBox="1">
            <a:spLocks/>
          </p:cNvSpPr>
          <p:nvPr/>
        </p:nvSpPr>
        <p:spPr>
          <a:xfrm>
            <a:off x="457200" y="1381760"/>
            <a:ext cx="7429500" cy="1600200"/>
          </a:xfrm>
          <a:prstGeom prst="rect">
            <a:avLst/>
          </a:prstGeom>
        </p:spPr>
        <p:txBody>
          <a:bodyPr>
            <a:norm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a:lnSpc>
                <a:spcPct val="107000"/>
              </a:lnSpc>
              <a:spcAft>
                <a:spcPts val="800"/>
              </a:spcAft>
            </a:pPr>
            <a:endParaRPr lang="nl-NL" b="0" dirty="0">
              <a:solidFill>
                <a:schemeClr val="tx1"/>
              </a:solidFill>
            </a:endParaRPr>
          </a:p>
        </p:txBody>
      </p:sp>
      <p:sp>
        <p:nvSpPr>
          <p:cNvPr id="15" name="Tijdelijke aanduiding voor tekst 5">
            <a:extLst>
              <a:ext uri="{FF2B5EF4-FFF2-40B4-BE49-F238E27FC236}">
                <a16:creationId xmlns:a16="http://schemas.microsoft.com/office/drawing/2014/main" id="{0C6B25B4-844F-29AC-7463-FEE22ED8697B}"/>
              </a:ext>
            </a:extLst>
          </p:cNvPr>
          <p:cNvSpPr txBox="1">
            <a:spLocks/>
          </p:cNvSpPr>
          <p:nvPr/>
        </p:nvSpPr>
        <p:spPr>
          <a:xfrm>
            <a:off x="563418" y="1534159"/>
            <a:ext cx="11065164" cy="4608022"/>
          </a:xfrm>
          <a:prstGeom prst="rect">
            <a:avLst/>
          </a:prstGeom>
        </p:spPr>
        <p:txBody>
          <a:bodyPr>
            <a:norm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endParaRPr lang="nl-NL" b="0" dirty="0">
              <a:solidFill>
                <a:schemeClr val="tx1"/>
              </a:solidFill>
            </a:endParaRPr>
          </a:p>
          <a:p>
            <a:endParaRPr lang="nl-NL" b="0" dirty="0">
              <a:solidFill>
                <a:schemeClr val="tx1"/>
              </a:solidFill>
            </a:endParaRPr>
          </a:p>
          <a:p>
            <a:endParaRPr lang="nl-NL" b="0" dirty="0">
              <a:solidFill>
                <a:schemeClr val="tx1"/>
              </a:solidFill>
            </a:endParaRPr>
          </a:p>
          <a:p>
            <a:endParaRPr lang="nl-NL" b="0" dirty="0">
              <a:solidFill>
                <a:schemeClr val="tx1"/>
              </a:solidFill>
            </a:endParaRPr>
          </a:p>
          <a:p>
            <a:pPr marL="342900" indent="-342900">
              <a:buFont typeface="+mj-lt"/>
              <a:buAutoNum type="alphaLcParenR"/>
            </a:pPr>
            <a:endParaRPr lang="nl-NL" b="0" dirty="0">
              <a:solidFill>
                <a:schemeClr val="tx1"/>
              </a:solidFill>
            </a:endParaRPr>
          </a:p>
          <a:p>
            <a:endParaRPr lang="nl-NL" b="0" dirty="0">
              <a:solidFill>
                <a:schemeClr val="tx1"/>
              </a:solidFill>
            </a:endParaRPr>
          </a:p>
        </p:txBody>
      </p:sp>
      <p:sp>
        <p:nvSpPr>
          <p:cNvPr id="3" name="Tijdelijke aanduiding voor tekst 5">
            <a:extLst>
              <a:ext uri="{FF2B5EF4-FFF2-40B4-BE49-F238E27FC236}">
                <a16:creationId xmlns:a16="http://schemas.microsoft.com/office/drawing/2014/main" id="{762419B9-B139-0E86-F33B-A18519561CC9}"/>
              </a:ext>
            </a:extLst>
          </p:cNvPr>
          <p:cNvSpPr txBox="1">
            <a:spLocks/>
          </p:cNvSpPr>
          <p:nvPr/>
        </p:nvSpPr>
        <p:spPr>
          <a:xfrm>
            <a:off x="715818" y="1686559"/>
            <a:ext cx="11065164" cy="4608022"/>
          </a:xfrm>
          <a:prstGeom prst="rect">
            <a:avLst/>
          </a:prstGeom>
        </p:spPr>
        <p:txBody>
          <a:bodyPr>
            <a:norm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marL="342900" indent="-342900">
              <a:buFont typeface="+mj-lt"/>
              <a:buAutoNum type="alphaLcParenR" startAt="2"/>
            </a:pPr>
            <a:r>
              <a:rPr lang="nl-NL" b="0" dirty="0">
                <a:solidFill>
                  <a:schemeClr val="tx1"/>
                </a:solidFill>
              </a:rPr>
              <a:t>Streefpeil zonder verkeer: langdurend (weken, maanden of jaren)</a:t>
            </a:r>
          </a:p>
          <a:p>
            <a:r>
              <a:rPr lang="nl-NL" b="0" dirty="0">
                <a:solidFill>
                  <a:schemeClr val="tx1"/>
                </a:solidFill>
              </a:rPr>
              <a:t>Gedraineerde analyse Mohr Coulomb model (MC) met vigerende partiële modelfactoren</a:t>
            </a:r>
          </a:p>
        </p:txBody>
      </p:sp>
    </p:spTree>
    <p:extLst>
      <p:ext uri="{BB962C8B-B14F-4D97-AF65-F5344CB8AC3E}">
        <p14:creationId xmlns:p14="http://schemas.microsoft.com/office/powerpoint/2010/main" val="1113839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DBSDOCUMENTINFO" val="&lt;?xml version=&quot;1.0&quot; encoding=&quot;utf-16&quot;?&gt;&#10;&lt;documentinfo version=&quot;1.0&quot; projectname=&quot;Arcadis&quot; projectid=&quot;56a9c715-87b0-40fa-ac77-5a8497ed70ef&quot; pagemasterid=&quot;00000000-0000-0000-0000-000000000000&quot; documentid=&quot;90db685fca974734a1b9312f8da4f936&quot; profileid=&quot;00000000-0000-0000-0000-000000000000&quot; culture=&quot;nl-NL&quot;&gt;&#10;  &lt;content&gt;&#10;    &lt;document sourcepath=&quot;\Presentation_External&quot; sourceid=&quot;e13d4c5c-7b02-41ad-8e52-0219ed6a9bb4&quot;&gt;&#10;      &lt;variables /&gt;&#10;    &lt;/document&gt;&#10;  &lt;/content&gt;&#10;&lt;/documentinfo&gt;"/>
  <p:tag name="EDBSPATH" val="\Presentation_External"/>
</p:tagLst>
</file>

<file path=ppt/theme/theme1.xml><?xml version="1.0" encoding="utf-8"?>
<a:theme xmlns:a="http://schemas.openxmlformats.org/drawingml/2006/main" name="Arcadis Master w Kicker">
  <a:themeElements>
    <a:clrScheme name="Arcadis">
      <a:dk1>
        <a:srgbClr val="0C0808"/>
      </a:dk1>
      <a:lt1>
        <a:srgbClr val="FFFFFF"/>
      </a:lt1>
      <a:dk2>
        <a:srgbClr val="55575A"/>
      </a:dk2>
      <a:lt2>
        <a:srgbClr val="B3B3B3"/>
      </a:lt2>
      <a:accent1>
        <a:srgbClr val="E4610F"/>
      </a:accent1>
      <a:accent2>
        <a:srgbClr val="F2B087"/>
      </a:accent2>
      <a:accent3>
        <a:srgbClr val="9C266E"/>
      </a:accent3>
      <a:accent4>
        <a:srgbClr val="F1B434"/>
      </a:accent4>
      <a:accent5>
        <a:srgbClr val="007377"/>
      </a:accent5>
      <a:accent6>
        <a:srgbClr val="326295"/>
      </a:accent6>
      <a:hlink>
        <a:srgbClr val="E4610F"/>
      </a:hlink>
      <a:folHlink>
        <a:srgbClr val="F2B087"/>
      </a:folHlink>
    </a:clrScheme>
    <a:fontScheme name="ARCAD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9050" cmpd="sng">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tx2"/>
          </a:solidFill>
          <a:headEnd type="none"/>
          <a:tailEnd type="none"/>
        </a:ln>
      </a:spPr>
      <a:bodyPr/>
      <a:lstStyle/>
      <a:style>
        <a:lnRef idx="2">
          <a:schemeClr val="accent1"/>
        </a:lnRef>
        <a:fillRef idx="0">
          <a:schemeClr val="accent1"/>
        </a:fillRef>
        <a:effectRef idx="1">
          <a:schemeClr val="accent1"/>
        </a:effectRef>
        <a:fontRef idx="minor">
          <a:schemeClr val="tx1"/>
        </a:fontRef>
      </a:style>
    </a:lnDef>
    <a:txDef>
      <a:spPr>
        <a:solidFill>
          <a:schemeClr val="bg1"/>
        </a:solidFill>
      </a:spPr>
      <a:bodyPr wrap="square" rtlCol="0">
        <a:spAutoFit/>
      </a:bodyPr>
      <a:lstStyle>
        <a:defPPr>
          <a:lnSpc>
            <a:spcPct val="90000"/>
          </a:lnSpc>
          <a:spcBef>
            <a:spcPts val="200"/>
          </a:spcBef>
          <a:spcAft>
            <a:spcPts val="400"/>
          </a:spcAft>
          <a:defRPr dirty="0" smtClean="0"/>
        </a:defPPr>
      </a:lstStyle>
    </a:txDef>
  </a:objectDefaults>
  <a:extraClrSchemeLst/>
  <a:extLst>
    <a:ext uri="{05A4C25C-085E-4340-85A3-A5531E510DB2}">
      <thm15:themeFamily xmlns:thm15="http://schemas.microsoft.com/office/thememl/2012/main" name="Blank.potx" id="{D91FC128-3164-4454-B83E-3D7812B86F38}" vid="{BDAFC58B-348F-4B40-B7FB-D44AFB234A6D}"/>
    </a:ext>
  </a:extLst>
</a:theme>
</file>

<file path=ppt/theme/theme2.xml><?xml version="1.0" encoding="utf-8"?>
<a:theme xmlns:a="http://schemas.openxmlformats.org/drawingml/2006/main" name="Office Theme">
  <a:themeElements>
    <a:clrScheme name="Arcadis2015">
      <a:dk1>
        <a:sysClr val="windowText" lastClr="000000"/>
      </a:dk1>
      <a:lt1>
        <a:sysClr val="window" lastClr="FFFFFF"/>
      </a:lt1>
      <a:dk2>
        <a:srgbClr val="55575A"/>
      </a:dk2>
      <a:lt2>
        <a:srgbClr val="B3B3B3"/>
      </a:lt2>
      <a:accent1>
        <a:srgbClr val="E4610F"/>
      </a:accent1>
      <a:accent2>
        <a:srgbClr val="00A9E4"/>
      </a:accent2>
      <a:accent3>
        <a:srgbClr val="E41F13"/>
      </a:accent3>
      <a:accent4>
        <a:srgbClr val="0DA642"/>
      </a:accent4>
      <a:accent5>
        <a:srgbClr val="F8DA40"/>
      </a:accent5>
      <a:accent6>
        <a:srgbClr val="C3D200"/>
      </a:accent6>
      <a:hlink>
        <a:srgbClr val="2E75B5"/>
      </a:hlink>
      <a:folHlink>
        <a:srgbClr val="6F3B5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rcadis2015">
      <a:dk1>
        <a:sysClr val="windowText" lastClr="000000"/>
      </a:dk1>
      <a:lt1>
        <a:sysClr val="window" lastClr="FFFFFF"/>
      </a:lt1>
      <a:dk2>
        <a:srgbClr val="55575A"/>
      </a:dk2>
      <a:lt2>
        <a:srgbClr val="B3B3B3"/>
      </a:lt2>
      <a:accent1>
        <a:srgbClr val="E4610F"/>
      </a:accent1>
      <a:accent2>
        <a:srgbClr val="00A9E4"/>
      </a:accent2>
      <a:accent3>
        <a:srgbClr val="E41F13"/>
      </a:accent3>
      <a:accent4>
        <a:srgbClr val="0DA642"/>
      </a:accent4>
      <a:accent5>
        <a:srgbClr val="F8DA40"/>
      </a:accent5>
      <a:accent6>
        <a:srgbClr val="C3D200"/>
      </a:accent6>
      <a:hlink>
        <a:srgbClr val="2E75B5"/>
      </a:hlink>
      <a:folHlink>
        <a:srgbClr val="6F3B5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Arcadis Document" ma:contentTypeID="0x010100B461F6A611BD4B3683134864140FA5460005CD1D5C3D1AC342992FB6C3C146B9AB" ma:contentTypeVersion="10" ma:contentTypeDescription=" " ma:contentTypeScope="" ma:versionID="06eca803fccf455e81ba87eef325d680">
  <xsd:schema xmlns:xsd="http://www.w3.org/2001/XMLSchema" xmlns:xs="http://www.w3.org/2001/XMLSchema" xmlns:p="http://schemas.microsoft.com/office/2006/metadata/properties" xmlns:ns2="d8b0e3f1-c5e9-4b5b-9623-311d6e4f091e" xmlns:ns3="b20918df-9cd8-4ffc-8bec-cdb3a9451bee" targetNamespace="http://schemas.microsoft.com/office/2006/metadata/properties" ma:root="true" ma:fieldsID="a3a2d40e8fb8b64044a7c1789803c2f9" ns2:_="" ns3:_="">
    <xsd:import namespace="d8b0e3f1-c5e9-4b5b-9623-311d6e4f091e"/>
    <xsd:import namespace="b20918df-9cd8-4ffc-8bec-cdb3a9451bee"/>
    <xsd:element name="properties">
      <xsd:complexType>
        <xsd:sequence>
          <xsd:element name="documentManagement">
            <xsd:complexType>
              <xsd:all>
                <xsd:element ref="ns2:_dlc_DocId" minOccurs="0"/>
                <xsd:element ref="ns2:_dlc_DocIdUrl" minOccurs="0"/>
                <xsd:element ref="ns2:_dlc_DocIdPersistId" minOccurs="0"/>
                <xsd:element ref="ns2:m9ab48ff457747d2978187f0c89531d3" minOccurs="0"/>
                <xsd:element ref="ns2:TaxCatchAll" minOccurs="0"/>
                <xsd:element ref="ns2:TaxCatchAllLabel" minOccurs="0"/>
                <xsd:element ref="ns2:PH_ApprovalStatus" minOccurs="0"/>
                <xsd:element ref="ns2:PH_ApprovalComments" minOccurs="0"/>
                <xsd:element ref="ns3:MediaServiceMetadata" minOccurs="0"/>
                <xsd:element ref="ns3:MediaServiceFastMetadata" minOccurs="0"/>
                <xsd:element ref="ns2:SharedWithUsers" minOccurs="0"/>
                <xsd:element ref="ns2:SharedWithDetails" minOccurs="0"/>
                <xsd:element ref="ns3:lcf76f155ced4ddcb4097134ff3c332f"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b0e3f1-c5e9-4b5b-9623-311d6e4f091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m9ab48ff457747d2978187f0c89531d3" ma:index="11" nillable="true" ma:taxonomy="true" ma:internalName="m9ab48ff457747d2978187f0c89531d3" ma:taxonomyFieldName="PH_DocumentType" ma:displayName="Document type" ma:fieldId="{69ab48ff-4577-47d2-9781-87f0c89531d3}" ma:taxonomyMulti="true" ma:sspId="f35aeea7-e848-442f-a6c3-04e7a31ee3df" ma:termSetId="2be59371-a910-4df7-9b6b-b17e82a11a61" ma:anchorId="c38da1d8-d4e5-423a-8e02-92e13b7a269b" ma:open="false" ma:isKeyword="false">
      <xsd:complexType>
        <xsd:sequence>
          <xsd:element ref="pc:Terms" minOccurs="0" maxOccurs="1"/>
        </xsd:sequence>
      </xsd:complexType>
    </xsd:element>
    <xsd:element name="TaxCatchAll" ma:index="12" nillable="true" ma:displayName="Taxonomy Catch All Column" ma:hidden="true" ma:list="{549eba2c-352d-42fe-b16a-192caf30f4c1}" ma:internalName="TaxCatchAll" ma:showField="CatchAllData" ma:web="d8b0e3f1-c5e9-4b5b-9623-311d6e4f091e">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549eba2c-352d-42fe-b16a-192caf30f4c1}" ma:internalName="TaxCatchAllLabel" ma:readOnly="true" ma:showField="CatchAllDataLabel" ma:web="d8b0e3f1-c5e9-4b5b-9623-311d6e4f091e">
      <xsd:complexType>
        <xsd:complexContent>
          <xsd:extension base="dms:MultiChoiceLookup">
            <xsd:sequence>
              <xsd:element name="Value" type="dms:Lookup" maxOccurs="unbounded" minOccurs="0" nillable="true"/>
            </xsd:sequence>
          </xsd:extension>
        </xsd:complexContent>
      </xsd:complexType>
    </xsd:element>
    <xsd:element name="PH_ApprovalStatus" ma:index="15" nillable="true" ma:displayName="Approval Status" ma:default="Draft" ma:format="Dropdown" ma:hidden="true" ma:internalName="PH_ApprovalStatus" ma:readOnly="false">
      <xsd:simpleType>
        <xsd:restriction base="dms:Choice">
          <xsd:enumeration value="Draft"/>
          <xsd:enumeration value="Initializing"/>
          <xsd:enumeration value="Pending"/>
          <xsd:enumeration value="Pending Approval"/>
          <xsd:enumeration value="Pending Review"/>
          <xsd:enumeration value="Approved"/>
          <xsd:enumeration value="Rejected"/>
          <xsd:enumeration value="Review Approved"/>
          <xsd:enumeration value="Review Rejected"/>
          <xsd:enumeration value="Cancelled"/>
        </xsd:restriction>
      </xsd:simpleType>
    </xsd:element>
    <xsd:element name="PH_ApprovalComments" ma:index="17" nillable="true" ma:displayName="Approval Comments" ma:description="Approval Comments" ma:internalName="PH_ApprovalComments">
      <xsd:simpleType>
        <xsd:restriction base="dms:Note"/>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0918df-9cd8-4ffc-8bec-cdb3a9451bee" elementFormDefault="qualified">
    <xsd:import namespace="http://schemas.microsoft.com/office/2006/documentManagement/types"/>
    <xsd:import namespace="http://schemas.microsoft.com/office/infopath/2007/PartnerControls"/>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35aeea7-e848-442f-a6c3-04e7a31ee3df"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d8b0e3f1-c5e9-4b5b-9623-311d6e4f091e" xsi:nil="true"/>
    <PH_ApprovalStatus xmlns="d8b0e3f1-c5e9-4b5b-9623-311d6e4f091e">Draft</PH_ApprovalStatus>
    <PH_ApprovalComments xmlns="d8b0e3f1-c5e9-4b5b-9623-311d6e4f091e" xsi:nil="true"/>
    <m9ab48ff457747d2978187f0c89531d3 xmlns="d8b0e3f1-c5e9-4b5b-9623-311d6e4f091e">
      <Terms xmlns="http://schemas.microsoft.com/office/infopath/2007/PartnerControls"/>
    </m9ab48ff457747d2978187f0c89531d3>
    <lcf76f155ced4ddcb4097134ff3c332f xmlns="b20918df-9cd8-4ffc-8bec-cdb3a9451bee">
      <Terms xmlns="http://schemas.microsoft.com/office/infopath/2007/PartnerControls"/>
    </lcf76f155ced4ddcb4097134ff3c332f>
    <_dlc_DocId xmlns="d8b0e3f1-c5e9-4b5b-9623-311d6e4f091e">P5DD2U2P76Y3-510820583-174</_dlc_DocId>
    <_dlc_DocIdUrl xmlns="d8b0e3f1-c5e9-4b5b-9623-311d6e4f091e">
      <Url>https://arcadiso365.sharepoint.com/teams/ch-10602758/_layouts/15/DocIdRedir.aspx?ID=P5DD2U2P76Y3-510820583-174</Url>
      <Description>P5DD2U2P76Y3-510820583-174</Description>
    </_dlc_DocIdUrl>
  </documentManagement>
</p:properties>
</file>

<file path=customXml/itemProps1.xml><?xml version="1.0" encoding="utf-8"?>
<ds:datastoreItem xmlns:ds="http://schemas.openxmlformats.org/officeDocument/2006/customXml" ds:itemID="{4AD4B532-0017-4C7C-BFF8-FF9459B33F95}">
  <ds:schemaRefs>
    <ds:schemaRef ds:uri="http://schemas.microsoft.com/sharepoint/v3/contenttype/forms"/>
  </ds:schemaRefs>
</ds:datastoreItem>
</file>

<file path=customXml/itemProps2.xml><?xml version="1.0" encoding="utf-8"?>
<ds:datastoreItem xmlns:ds="http://schemas.openxmlformats.org/officeDocument/2006/customXml" ds:itemID="{F3DC4407-1C60-466D-AFED-FA5BD6482CB7}">
  <ds:schemaRefs>
    <ds:schemaRef ds:uri="http://schemas.microsoft.com/sharepoint/events"/>
  </ds:schemaRefs>
</ds:datastoreItem>
</file>

<file path=customXml/itemProps3.xml><?xml version="1.0" encoding="utf-8"?>
<ds:datastoreItem xmlns:ds="http://schemas.openxmlformats.org/officeDocument/2006/customXml" ds:itemID="{07ABE2AB-3846-40C9-A673-0A5234EF62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b0e3f1-c5e9-4b5b-9623-311d6e4f091e"/>
    <ds:schemaRef ds:uri="b20918df-9cd8-4ffc-8bec-cdb3a9451b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1A26A4F-F5AF-48CE-B804-2330B744A85D}">
  <ds:schemaRefs>
    <ds:schemaRef ds:uri="http://schemas.microsoft.com/office/2006/documentManagement/types"/>
    <ds:schemaRef ds:uri="http://purl.org/dc/dcmitype/"/>
    <ds:schemaRef ds:uri="http://purl.org/dc/elements/1.1/"/>
    <ds:schemaRef ds:uri="http://schemas.microsoft.com/office/infopath/2007/PartnerControls"/>
    <ds:schemaRef ds:uri="http://www.w3.org/XML/1998/namespace"/>
    <ds:schemaRef ds:uri="16eeb4fc-6355-4a04-9e0d-250bd416983f"/>
    <ds:schemaRef ds:uri="http://schemas.openxmlformats.org/package/2006/metadata/core-properties"/>
    <ds:schemaRef ds:uri="http://schemas.microsoft.com/office/2006/metadata/properties"/>
    <ds:schemaRef ds:uri="http://purl.org/dc/terms/"/>
    <ds:schemaRef ds:uri="e527ecc2-706e-4d64-a6cb-76861d4c243e"/>
    <ds:schemaRef ds:uri="028ab3b0-9ecc-4993-a311-763ccb19f7b9"/>
    <ds:schemaRef ds:uri="d8b0e3f1-c5e9-4b5b-9623-311d6e4f091e"/>
    <ds:schemaRef ds:uri="b20918df-9cd8-4ffc-8bec-cdb3a9451bee"/>
  </ds:schemaRefs>
</ds:datastoreItem>
</file>

<file path=docProps/app.xml><?xml version="1.0" encoding="utf-8"?>
<Properties xmlns="http://schemas.openxmlformats.org/officeDocument/2006/extended-properties" xmlns:vt="http://schemas.openxmlformats.org/officeDocument/2006/docPropsVTypes">
  <Template>blank</Template>
  <TotalTime>23</TotalTime>
  <Words>1081</Words>
  <Application>Microsoft Office PowerPoint</Application>
  <PresentationFormat>Breedbeeld</PresentationFormat>
  <Paragraphs>234</Paragraphs>
  <Slides>20</Slides>
  <Notes>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20</vt:i4>
      </vt:variant>
    </vt:vector>
  </HeadingPairs>
  <TitlesOfParts>
    <vt:vector size="23" baseType="lpstr">
      <vt:lpstr>Arial</vt:lpstr>
      <vt:lpstr>Wingdings</vt:lpstr>
      <vt:lpstr>Arcadis Master w Kicker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Kwakman, Leo</dc:creator>
  <cp:keywords/>
  <cp:lastModifiedBy>Kwakman, Leo</cp:lastModifiedBy>
  <cp:revision>1</cp:revision>
  <dcterms:created xsi:type="dcterms:W3CDTF">2022-05-26T11:38:39Z</dcterms:created>
  <dcterms:modified xsi:type="dcterms:W3CDTF">2023-05-09T09:19:58Z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_dlc_DocIdItemGuid">
    <vt:lpwstr>8e7bcfd9-383e-4806-8b6c-ae701c48ee03</vt:lpwstr>
  </property>
  <property fmtid="{D5CDD505-2E9C-101B-9397-08002B2CF9AE}" pid="4" name="ContentTypeId">
    <vt:lpwstr>0x010100B461F6A611BD4B3683134864140FA5460005CD1D5C3D1AC342992FB6C3C146B9AB</vt:lpwstr>
  </property>
  <property fmtid="{D5CDD505-2E9C-101B-9397-08002B2CF9AE}" pid="5" name="PH_DocumentType">
    <vt:lpwstr/>
  </property>
</Properties>
</file>