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5B135-2746-4C50-9762-36B0C881B7BF}" v="17" dt="2020-11-27T13:06:02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le van Sijl" userId="ce6a5e80-1a9e-4c85-9a25-2d0d6e14845e" providerId="ADAL" clId="{BA65B135-2746-4C50-9762-36B0C881B7BF}"/>
    <pc:docChg chg="undo custSel addSld delSld modSld">
      <pc:chgData name="Jelle van Sijl" userId="ce6a5e80-1a9e-4c85-9a25-2d0d6e14845e" providerId="ADAL" clId="{BA65B135-2746-4C50-9762-36B0C881B7BF}" dt="2020-11-27T13:06:02.558" v="93" actId="1076"/>
      <pc:docMkLst>
        <pc:docMk/>
      </pc:docMkLst>
      <pc:sldChg chg="addSp">
        <pc:chgData name="Jelle van Sijl" userId="ce6a5e80-1a9e-4c85-9a25-2d0d6e14845e" providerId="ADAL" clId="{BA65B135-2746-4C50-9762-36B0C881B7BF}" dt="2020-11-27T12:55:39.246" v="84"/>
        <pc:sldMkLst>
          <pc:docMk/>
          <pc:sldMk cId="725911987" sldId="256"/>
        </pc:sldMkLst>
        <pc:picChg chg="add">
          <ac:chgData name="Jelle van Sijl" userId="ce6a5e80-1a9e-4c85-9a25-2d0d6e14845e" providerId="ADAL" clId="{BA65B135-2746-4C50-9762-36B0C881B7BF}" dt="2020-11-27T12:55:39.246" v="84"/>
          <ac:picMkLst>
            <pc:docMk/>
            <pc:sldMk cId="725911987" sldId="256"/>
            <ac:picMk id="5122" creationId="{E7D177B3-996B-495D-BD13-6FB69E90D307}"/>
          </ac:picMkLst>
        </pc:picChg>
      </pc:sldChg>
      <pc:sldChg chg="addSp modSp add del mod">
        <pc:chgData name="Jelle van Sijl" userId="ce6a5e80-1a9e-4c85-9a25-2d0d6e14845e" providerId="ADAL" clId="{BA65B135-2746-4C50-9762-36B0C881B7BF}" dt="2020-11-27T13:06:02.558" v="93" actId="1076"/>
        <pc:sldMkLst>
          <pc:docMk/>
          <pc:sldMk cId="824886489" sldId="256"/>
        </pc:sldMkLst>
        <pc:spChg chg="add mod">
          <ac:chgData name="Jelle van Sijl" userId="ce6a5e80-1a9e-4c85-9a25-2d0d6e14845e" providerId="ADAL" clId="{BA65B135-2746-4C50-9762-36B0C881B7BF}" dt="2020-11-27T12:53:33.488" v="83" actId="207"/>
          <ac:spMkLst>
            <pc:docMk/>
            <pc:sldMk cId="824886489" sldId="256"/>
            <ac:spMk id="6" creationId="{C394F447-F391-4061-A082-DAD9B1AA3093}"/>
          </ac:spMkLst>
        </pc:spChg>
        <pc:grpChg chg="add mod">
          <ac:chgData name="Jelle van Sijl" userId="ce6a5e80-1a9e-4c85-9a25-2d0d6e14845e" providerId="ADAL" clId="{BA65B135-2746-4C50-9762-36B0C881B7BF}" dt="2020-11-27T12:50:36.270" v="19" actId="164"/>
          <ac:grpSpMkLst>
            <pc:docMk/>
            <pc:sldMk cId="824886489" sldId="256"/>
            <ac:grpSpMk id="5" creationId="{03812F4C-94A9-43AE-8480-05B553FB4BE2}"/>
          </ac:grpSpMkLst>
        </pc:grpChg>
        <pc:picChg chg="mod">
          <ac:chgData name="Jelle van Sijl" userId="ce6a5e80-1a9e-4c85-9a25-2d0d6e14845e" providerId="ADAL" clId="{BA65B135-2746-4C50-9762-36B0C881B7BF}" dt="2020-11-27T12:50:36.270" v="19" actId="164"/>
          <ac:picMkLst>
            <pc:docMk/>
            <pc:sldMk cId="824886489" sldId="256"/>
            <ac:picMk id="3" creationId="{5B726739-913F-4205-9643-7968A3C23E29}"/>
          </ac:picMkLst>
        </pc:picChg>
        <pc:picChg chg="add mod">
          <ac:chgData name="Jelle van Sijl" userId="ce6a5e80-1a9e-4c85-9a25-2d0d6e14845e" providerId="ADAL" clId="{BA65B135-2746-4C50-9762-36B0C881B7BF}" dt="2020-11-27T12:50:36.270" v="19" actId="164"/>
          <ac:picMkLst>
            <pc:docMk/>
            <pc:sldMk cId="824886489" sldId="256"/>
            <ac:picMk id="4" creationId="{F34E9010-8FB4-49E1-92B0-B24DA2A40CD4}"/>
          </ac:picMkLst>
        </pc:picChg>
        <pc:picChg chg="mod">
          <ac:chgData name="Jelle van Sijl" userId="ce6a5e80-1a9e-4c85-9a25-2d0d6e14845e" providerId="ADAL" clId="{BA65B135-2746-4C50-9762-36B0C881B7BF}" dt="2020-11-27T12:50:36.270" v="19" actId="164"/>
          <ac:picMkLst>
            <pc:docMk/>
            <pc:sldMk cId="824886489" sldId="256"/>
            <ac:picMk id="3074" creationId="{B38CC682-5B53-4161-BB37-C6C8973EDBB4}"/>
          </ac:picMkLst>
        </pc:picChg>
        <pc:picChg chg="mod">
          <ac:chgData name="Jelle van Sijl" userId="ce6a5e80-1a9e-4c85-9a25-2d0d6e14845e" providerId="ADAL" clId="{BA65B135-2746-4C50-9762-36B0C881B7BF}" dt="2020-11-27T12:50:36.270" v="19" actId="164"/>
          <ac:picMkLst>
            <pc:docMk/>
            <pc:sldMk cId="824886489" sldId="256"/>
            <ac:picMk id="4098" creationId="{33F23420-4E25-4527-A4F4-24B1C7171A51}"/>
          </ac:picMkLst>
        </pc:picChg>
        <pc:picChg chg="mod">
          <ac:chgData name="Jelle van Sijl" userId="ce6a5e80-1a9e-4c85-9a25-2d0d6e14845e" providerId="ADAL" clId="{BA65B135-2746-4C50-9762-36B0C881B7BF}" dt="2020-11-27T13:06:02.558" v="93" actId="1076"/>
          <ac:picMkLst>
            <pc:docMk/>
            <pc:sldMk cId="824886489" sldId="256"/>
            <ac:picMk id="5122" creationId="{E7D177B3-996B-495D-BD13-6FB69E90D3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8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8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8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6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9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1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7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0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4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5C4D8F-DB7B-4DD7-A78C-533D3DA1498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9D7181-C03D-46B5-959E-D377FB7EB47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3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812F4C-94A9-43AE-8480-05B553FB4BE2}"/>
              </a:ext>
            </a:extLst>
          </p:cNvPr>
          <p:cNvGrpSpPr/>
          <p:nvPr/>
        </p:nvGrpSpPr>
        <p:grpSpPr>
          <a:xfrm>
            <a:off x="-6556" y="0"/>
            <a:ext cx="12198556" cy="1138237"/>
            <a:chOff x="-6556" y="0"/>
            <a:chExt cx="12198556" cy="1138237"/>
          </a:xfrm>
        </p:grpSpPr>
        <p:pic>
          <p:nvPicPr>
            <p:cNvPr id="3" name="Afbeelding 0">
              <a:extLst>
                <a:ext uri="{FF2B5EF4-FFF2-40B4-BE49-F238E27FC236}">
                  <a16:creationId xmlns:a16="http://schemas.microsoft.com/office/drawing/2014/main" id="{5B726739-913F-4205-9643-7968A3C23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5736" y="20106"/>
              <a:ext cx="3122184" cy="799162"/>
            </a:xfrm>
            <a:prstGeom prst="rect">
              <a:avLst/>
            </a:prstGeom>
          </p:spPr>
        </p:pic>
        <p:pic>
          <p:nvPicPr>
            <p:cNvPr id="3074" name="Picture 2" descr="programma Lumbricus">
              <a:extLst>
                <a:ext uri="{FF2B5EF4-FFF2-40B4-BE49-F238E27FC236}">
                  <a16:creationId xmlns:a16="http://schemas.microsoft.com/office/drawing/2014/main" id="{B38CC682-5B53-4161-BB37-C6C8973ED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5220" y="4428"/>
              <a:ext cx="3446780" cy="1133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Stowa | Vereniging Nederlands Riviergemeenten">
              <a:extLst>
                <a:ext uri="{FF2B5EF4-FFF2-40B4-BE49-F238E27FC236}">
                  <a16:creationId xmlns:a16="http://schemas.microsoft.com/office/drawing/2014/main" id="{33F23420-4E25-4527-A4F4-24B1C7171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781" y="40584"/>
              <a:ext cx="1066800" cy="844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4E9010-8FB4-49E1-92B0-B24DA2A4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556" y="0"/>
              <a:ext cx="1557337" cy="113823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394F447-F391-4061-A082-DAD9B1AA3093}"/>
              </a:ext>
            </a:extLst>
          </p:cNvPr>
          <p:cNvSpPr txBox="1"/>
          <p:nvPr/>
        </p:nvSpPr>
        <p:spPr>
          <a:xfrm>
            <a:off x="-6556" y="6488668"/>
            <a:ext cx="543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Posterpresentatie</a:t>
            </a:r>
            <a:r>
              <a:rPr lang="en-US" dirty="0">
                <a:solidFill>
                  <a:schemeClr val="bg1"/>
                </a:solidFill>
              </a:rPr>
              <a:t> drainage symposium 9 </a:t>
            </a:r>
            <a:r>
              <a:rPr lang="en-US" dirty="0" err="1">
                <a:solidFill>
                  <a:schemeClr val="bg1"/>
                </a:solidFill>
              </a:rPr>
              <a:t>februari</a:t>
            </a:r>
            <a:r>
              <a:rPr lang="en-US" dirty="0">
                <a:solidFill>
                  <a:schemeClr val="bg1"/>
                </a:solidFill>
              </a:rPr>
              <a:t> 2021  </a:t>
            </a:r>
          </a:p>
        </p:txBody>
      </p:sp>
      <p:pic>
        <p:nvPicPr>
          <p:cNvPr id="5122" name="Picture 2" descr="Gauges: WATER FLOW METER 240-33 WHITE">
            <a:extLst>
              <a:ext uri="{FF2B5EF4-FFF2-40B4-BE49-F238E27FC236}">
                <a16:creationId xmlns:a16="http://schemas.microsoft.com/office/drawing/2014/main" id="{E7D177B3-996B-495D-BD13-6FB69E90D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51" y="1138237"/>
            <a:ext cx="928259" cy="9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864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Jelle van Sijl</dc:creator>
  <cp:lastModifiedBy>Jelle van Sijl</cp:lastModifiedBy>
  <cp:revision>1</cp:revision>
  <dcterms:created xsi:type="dcterms:W3CDTF">2020-11-27T12:28:00Z</dcterms:created>
  <dcterms:modified xsi:type="dcterms:W3CDTF">2020-11-27T13:06:02Z</dcterms:modified>
</cp:coreProperties>
</file>