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4"/>
    <p:sldMasterId id="2147483689" r:id="rId5"/>
    <p:sldMasterId id="2147483702" r:id="rId6"/>
  </p:sldMasterIdLst>
  <p:notesMasterIdLst>
    <p:notesMasterId r:id="rId11"/>
  </p:notesMasterIdLst>
  <p:sldIdLst>
    <p:sldId id="265" r:id="rId7"/>
    <p:sldId id="1528" r:id="rId8"/>
    <p:sldId id="1529" r:id="rId9"/>
    <p:sldId id="153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orient="horz" pos="754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pos="52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1D1"/>
    <a:srgbClr val="4472C4"/>
    <a:srgbClr val="F7FDFD"/>
    <a:srgbClr val="00A6CE"/>
    <a:srgbClr val="EBF7F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9B8B8-F75A-42AD-8CCD-72B5B3F914B0}" v="1" dt="2024-10-07T18:39:16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  <p:guide pos="325"/>
        <p:guide pos="7355"/>
        <p:guide orient="horz" pos="754"/>
        <p:guide orient="horz" pos="3997"/>
        <p:guide pos="526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Talsma" userId="9b404c7b-cbf6-4aa6-a666-86cc06bd810a" providerId="ADAL" clId="{B259B8B8-F75A-42AD-8CCD-72B5B3F914B0}"/>
    <pc:docChg chg="custSel addSld delSld modSld">
      <pc:chgData name="Michelle Talsma" userId="9b404c7b-cbf6-4aa6-a666-86cc06bd810a" providerId="ADAL" clId="{B259B8B8-F75A-42AD-8CCD-72B5B3F914B0}" dt="2024-10-07T18:50:49.047" v="338" actId="47"/>
      <pc:docMkLst>
        <pc:docMk/>
      </pc:docMkLst>
      <pc:sldChg chg="addSp delSp modSp mod">
        <pc:chgData name="Michelle Talsma" userId="9b404c7b-cbf6-4aa6-a666-86cc06bd810a" providerId="ADAL" clId="{B259B8B8-F75A-42AD-8CCD-72B5B3F914B0}" dt="2024-10-07T18:40:42.355" v="104" actId="20577"/>
        <pc:sldMkLst>
          <pc:docMk/>
          <pc:sldMk cId="485061531" sldId="265"/>
        </pc:sldMkLst>
        <pc:spChg chg="mod">
          <ac:chgData name="Michelle Talsma" userId="9b404c7b-cbf6-4aa6-a666-86cc06bd810a" providerId="ADAL" clId="{B259B8B8-F75A-42AD-8CCD-72B5B3F914B0}" dt="2024-10-07T18:40:17.501" v="52" actId="20577"/>
          <ac:spMkLst>
            <pc:docMk/>
            <pc:sldMk cId="485061531" sldId="265"/>
            <ac:spMk id="2" creationId="{AE54F17A-F1D2-A943-94B2-4B1E4BD62BF3}"/>
          </ac:spMkLst>
        </pc:spChg>
        <pc:spChg chg="mod">
          <ac:chgData name="Michelle Talsma" userId="9b404c7b-cbf6-4aa6-a666-86cc06bd810a" providerId="ADAL" clId="{B259B8B8-F75A-42AD-8CCD-72B5B3F914B0}" dt="2024-10-07T18:40:42.355" v="104" actId="20577"/>
          <ac:spMkLst>
            <pc:docMk/>
            <pc:sldMk cId="485061531" sldId="265"/>
            <ac:spMk id="3" creationId="{9246F0A9-3F19-7148-AB7A-A4B55F063434}"/>
          </ac:spMkLst>
        </pc:spChg>
        <pc:spChg chg="mod">
          <ac:chgData name="Michelle Talsma" userId="9b404c7b-cbf6-4aa6-a666-86cc06bd810a" providerId="ADAL" clId="{B259B8B8-F75A-42AD-8CCD-72B5B3F914B0}" dt="2024-10-07T18:39:53.235" v="18" actId="20577"/>
          <ac:spMkLst>
            <pc:docMk/>
            <pc:sldMk cId="485061531" sldId="265"/>
            <ac:spMk id="10" creationId="{6AA87F81-481C-8847-879B-0BB7BB8DD454}"/>
          </ac:spMkLst>
        </pc:spChg>
        <pc:picChg chg="add mod ord">
          <ac:chgData name="Michelle Talsma" userId="9b404c7b-cbf6-4aa6-a666-86cc06bd810a" providerId="ADAL" clId="{B259B8B8-F75A-42AD-8CCD-72B5B3F914B0}" dt="2024-10-07T18:39:31.954" v="3" actId="167"/>
          <ac:picMkLst>
            <pc:docMk/>
            <pc:sldMk cId="485061531" sldId="265"/>
            <ac:picMk id="4" creationId="{7A7436BD-2241-13C9-9A53-A83C2CDBCBB6}"/>
          </ac:picMkLst>
        </pc:picChg>
        <pc:picChg chg="del">
          <ac:chgData name="Michelle Talsma" userId="9b404c7b-cbf6-4aa6-a666-86cc06bd810a" providerId="ADAL" clId="{B259B8B8-F75A-42AD-8CCD-72B5B3F914B0}" dt="2024-10-07T18:38:40.038" v="1" actId="478"/>
          <ac:picMkLst>
            <pc:docMk/>
            <pc:sldMk cId="485061531" sldId="265"/>
            <ac:picMk id="5" creationId="{2D28C7EA-E62B-43BC-327C-1C2CB6FDD329}"/>
          </ac:picMkLst>
        </pc:picChg>
        <pc:picChg chg="mod">
          <ac:chgData name="Michelle Talsma" userId="9b404c7b-cbf6-4aa6-a666-86cc06bd810a" providerId="ADAL" clId="{B259B8B8-F75A-42AD-8CCD-72B5B3F914B0}" dt="2024-10-07T18:39:38.357" v="4" actId="14100"/>
          <ac:picMkLst>
            <pc:docMk/>
            <pc:sldMk cId="485061531" sldId="265"/>
            <ac:picMk id="8" creationId="{FC01E67D-2C63-3F49-917A-8202F3D7628B}"/>
          </ac:picMkLst>
        </pc:picChg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3103277699" sldId="269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3111815507" sldId="900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2941086275" sldId="1416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2392056614" sldId="1420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2841679468" sldId="1421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4020197071" sldId="1422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1177707685" sldId="1464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4241203231" sldId="1474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4031876996" sldId="1475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3899312786" sldId="1476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924315322" sldId="1477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1795619709" sldId="1485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715500433" sldId="1486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1429282536" sldId="1519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387163845" sldId="1520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3729998675" sldId="1521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1962212661" sldId="1522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2669599232" sldId="1524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3243797176" sldId="1525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3339634218" sldId="1526"/>
        </pc:sldMkLst>
      </pc:sldChg>
      <pc:sldChg chg="del">
        <pc:chgData name="Michelle Talsma" userId="9b404c7b-cbf6-4aa6-a666-86cc06bd810a" providerId="ADAL" clId="{B259B8B8-F75A-42AD-8CCD-72B5B3F914B0}" dt="2024-10-07T18:50:49.047" v="338" actId="47"/>
        <pc:sldMkLst>
          <pc:docMk/>
          <pc:sldMk cId="2714249421" sldId="1527"/>
        </pc:sldMkLst>
      </pc:sldChg>
      <pc:sldChg chg="modSp new mod">
        <pc:chgData name="Michelle Talsma" userId="9b404c7b-cbf6-4aa6-a666-86cc06bd810a" providerId="ADAL" clId="{B259B8B8-F75A-42AD-8CCD-72B5B3F914B0}" dt="2024-10-07T18:46:28.476" v="256" actId="20577"/>
        <pc:sldMkLst>
          <pc:docMk/>
          <pc:sldMk cId="3621085427" sldId="1528"/>
        </pc:sldMkLst>
        <pc:spChg chg="mod">
          <ac:chgData name="Michelle Talsma" userId="9b404c7b-cbf6-4aa6-a666-86cc06bd810a" providerId="ADAL" clId="{B259B8B8-F75A-42AD-8CCD-72B5B3F914B0}" dt="2024-10-07T18:45:45.776" v="230" actId="14100"/>
          <ac:spMkLst>
            <pc:docMk/>
            <pc:sldMk cId="3621085427" sldId="1528"/>
            <ac:spMk id="2" creationId="{044059F2-74C3-3229-FF42-8361B6B7E359}"/>
          </ac:spMkLst>
        </pc:spChg>
        <pc:spChg chg="mod">
          <ac:chgData name="Michelle Talsma" userId="9b404c7b-cbf6-4aa6-a666-86cc06bd810a" providerId="ADAL" clId="{B259B8B8-F75A-42AD-8CCD-72B5B3F914B0}" dt="2024-10-07T18:46:28.476" v="256" actId="20577"/>
          <ac:spMkLst>
            <pc:docMk/>
            <pc:sldMk cId="3621085427" sldId="1528"/>
            <ac:spMk id="3" creationId="{AB5C75E1-3AFC-CB2B-875D-66BECD5FD8B4}"/>
          </ac:spMkLst>
        </pc:spChg>
      </pc:sldChg>
      <pc:sldChg chg="modSp new mod">
        <pc:chgData name="Michelle Talsma" userId="9b404c7b-cbf6-4aa6-a666-86cc06bd810a" providerId="ADAL" clId="{B259B8B8-F75A-42AD-8CCD-72B5B3F914B0}" dt="2024-10-07T18:49:50.228" v="313" actId="20577"/>
        <pc:sldMkLst>
          <pc:docMk/>
          <pc:sldMk cId="2032639003" sldId="1529"/>
        </pc:sldMkLst>
        <pc:spChg chg="mod">
          <ac:chgData name="Michelle Talsma" userId="9b404c7b-cbf6-4aa6-a666-86cc06bd810a" providerId="ADAL" clId="{B259B8B8-F75A-42AD-8CCD-72B5B3F914B0}" dt="2024-10-07T18:49:50.228" v="313" actId="20577"/>
          <ac:spMkLst>
            <pc:docMk/>
            <pc:sldMk cId="2032639003" sldId="1529"/>
            <ac:spMk id="2" creationId="{B493CDC1-8C17-6F0C-F3FF-2F0A82077F6F}"/>
          </ac:spMkLst>
        </pc:spChg>
        <pc:spChg chg="mod">
          <ac:chgData name="Michelle Talsma" userId="9b404c7b-cbf6-4aa6-a666-86cc06bd810a" providerId="ADAL" clId="{B259B8B8-F75A-42AD-8CCD-72B5B3F914B0}" dt="2024-10-07T18:48:26.595" v="298" actId="20577"/>
          <ac:spMkLst>
            <pc:docMk/>
            <pc:sldMk cId="2032639003" sldId="1529"/>
            <ac:spMk id="3" creationId="{71A9BA30-45DB-F51B-3EA3-3C005393C216}"/>
          </ac:spMkLst>
        </pc:spChg>
      </pc:sldChg>
      <pc:sldChg chg="modSp new mod">
        <pc:chgData name="Michelle Talsma" userId="9b404c7b-cbf6-4aa6-a666-86cc06bd810a" providerId="ADAL" clId="{B259B8B8-F75A-42AD-8CCD-72B5B3F914B0}" dt="2024-10-07T18:50:21.218" v="337" actId="20577"/>
        <pc:sldMkLst>
          <pc:docMk/>
          <pc:sldMk cId="659133713" sldId="1530"/>
        </pc:sldMkLst>
        <pc:spChg chg="mod">
          <ac:chgData name="Michelle Talsma" userId="9b404c7b-cbf6-4aa6-a666-86cc06bd810a" providerId="ADAL" clId="{B259B8B8-F75A-42AD-8CCD-72B5B3F914B0}" dt="2024-10-07T18:49:59.056" v="322" actId="20577"/>
          <ac:spMkLst>
            <pc:docMk/>
            <pc:sldMk cId="659133713" sldId="1530"/>
            <ac:spMk id="2" creationId="{E20C6958-1713-DF36-F36E-07B1A35119C1}"/>
          </ac:spMkLst>
        </pc:spChg>
        <pc:spChg chg="mod">
          <ac:chgData name="Michelle Talsma" userId="9b404c7b-cbf6-4aa6-a666-86cc06bd810a" providerId="ADAL" clId="{B259B8B8-F75A-42AD-8CCD-72B5B3F914B0}" dt="2024-10-07T18:50:21.218" v="337" actId="20577"/>
          <ac:spMkLst>
            <pc:docMk/>
            <pc:sldMk cId="659133713" sldId="1530"/>
            <ac:spMk id="3" creationId="{4C0FABC0-64F3-596F-5DA7-8D8FE42AF275}"/>
          </ac:spMkLst>
        </pc:spChg>
      </pc:sldChg>
      <pc:sldMasterChg chg="delSldLayout">
        <pc:chgData name="Michelle Talsma" userId="9b404c7b-cbf6-4aa6-a666-86cc06bd810a" providerId="ADAL" clId="{B259B8B8-F75A-42AD-8CCD-72B5B3F914B0}" dt="2024-10-07T18:50:49.047" v="338" actId="47"/>
        <pc:sldMasterMkLst>
          <pc:docMk/>
          <pc:sldMasterMk cId="2684608695" sldId="2147483715"/>
        </pc:sldMasterMkLst>
        <pc:sldLayoutChg chg="del">
          <pc:chgData name="Michelle Talsma" userId="9b404c7b-cbf6-4aa6-a666-86cc06bd810a" providerId="ADAL" clId="{B259B8B8-F75A-42AD-8CCD-72B5B3F914B0}" dt="2024-10-07T18:50:49.047" v="338" actId="47"/>
          <pc:sldLayoutMkLst>
            <pc:docMk/>
            <pc:sldMasterMk cId="2684608695" sldId="2147483715"/>
            <pc:sldLayoutMk cId="2827771978" sldId="214748371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4E075-8110-4812-A3DB-424627FAC650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4A964-4F95-4AAE-8A67-03B91CE0B0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6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16EBC0B-03D1-4ADE-BB2E-12416566F2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304" y="2949535"/>
            <a:ext cx="5628903" cy="4391065"/>
          </a:xfrm>
          <a:custGeom>
            <a:avLst/>
            <a:gdLst>
              <a:gd name="connsiteX0" fmla="*/ 4097945 w 5580063"/>
              <a:gd name="connsiteY0" fmla="*/ 0 h 4352965"/>
              <a:gd name="connsiteX1" fmla="*/ 5580063 w 5580063"/>
              <a:gd name="connsiteY1" fmla="*/ 1482120 h 4352965"/>
              <a:gd name="connsiteX2" fmla="*/ 4926611 w 5580063"/>
              <a:gd name="connsiteY2" fmla="*/ 2711117 h 4352965"/>
              <a:gd name="connsiteX3" fmla="*/ 4911194 w 5580063"/>
              <a:gd name="connsiteY3" fmla="*/ 2720483 h 4352965"/>
              <a:gd name="connsiteX4" fmla="*/ 4960574 w 5580063"/>
              <a:gd name="connsiteY4" fmla="*/ 2912527 h 4352965"/>
              <a:gd name="connsiteX5" fmla="*/ 5011482 w 5580063"/>
              <a:gd name="connsiteY5" fmla="*/ 3417522 h 4352965"/>
              <a:gd name="connsiteX6" fmla="*/ 4998545 w 5580063"/>
              <a:gd name="connsiteY6" fmla="*/ 3673720 h 4352965"/>
              <a:gd name="connsiteX7" fmla="*/ 4964657 w 5580063"/>
              <a:gd name="connsiteY7" fmla="*/ 3895765 h 4352965"/>
              <a:gd name="connsiteX8" fmla="*/ 3247231 w 5580063"/>
              <a:gd name="connsiteY8" fmla="*/ 3895765 h 4352965"/>
              <a:gd name="connsiteX9" fmla="*/ 2790031 w 5580063"/>
              <a:gd name="connsiteY9" fmla="*/ 4352965 h 4352965"/>
              <a:gd name="connsiteX10" fmla="*/ 2332831 w 5580063"/>
              <a:gd name="connsiteY10" fmla="*/ 3895765 h 4352965"/>
              <a:gd name="connsiteX11" fmla="*/ 46825 w 5580063"/>
              <a:gd name="connsiteY11" fmla="*/ 3895765 h 4352965"/>
              <a:gd name="connsiteX12" fmla="*/ 12937 w 5580063"/>
              <a:gd name="connsiteY12" fmla="*/ 3673720 h 4352965"/>
              <a:gd name="connsiteX13" fmla="*/ 0 w 5580063"/>
              <a:gd name="connsiteY13" fmla="*/ 3417522 h 4352965"/>
              <a:gd name="connsiteX14" fmla="*/ 2505741 w 5580063"/>
              <a:gd name="connsiteY14" fmla="*/ 911780 h 4352965"/>
              <a:gd name="connsiteX15" fmla="*/ 2725826 w 5580063"/>
              <a:gd name="connsiteY15" fmla="*/ 922894 h 4352965"/>
              <a:gd name="connsiteX16" fmla="*/ 2732297 w 5580063"/>
              <a:gd name="connsiteY16" fmla="*/ 905212 h 4352965"/>
              <a:gd name="connsiteX17" fmla="*/ 4097945 w 5580063"/>
              <a:gd name="connsiteY17" fmla="*/ 0 h 43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80063" h="4352965">
                <a:moveTo>
                  <a:pt x="4097945" y="0"/>
                </a:moveTo>
                <a:cubicBezTo>
                  <a:pt x="4916496" y="0"/>
                  <a:pt x="5580063" y="663568"/>
                  <a:pt x="5580063" y="1482120"/>
                </a:cubicBezTo>
                <a:cubicBezTo>
                  <a:pt x="5580063" y="1993715"/>
                  <a:pt x="5320857" y="2444769"/>
                  <a:pt x="4926611" y="2711117"/>
                </a:cubicBezTo>
                <a:lnTo>
                  <a:pt x="4911194" y="2720483"/>
                </a:lnTo>
                <a:lnTo>
                  <a:pt x="4960574" y="2912527"/>
                </a:lnTo>
                <a:cubicBezTo>
                  <a:pt x="4993953" y="3075645"/>
                  <a:pt x="5011482" y="3244536"/>
                  <a:pt x="5011482" y="3417522"/>
                </a:cubicBezTo>
                <a:cubicBezTo>
                  <a:pt x="5011482" y="3504015"/>
                  <a:pt x="5007100" y="3589484"/>
                  <a:pt x="4998545" y="3673720"/>
                </a:cubicBezTo>
                <a:lnTo>
                  <a:pt x="4964657" y="3895765"/>
                </a:lnTo>
                <a:lnTo>
                  <a:pt x="3247231" y="3895765"/>
                </a:lnTo>
                <a:cubicBezTo>
                  <a:pt x="3247231" y="4148270"/>
                  <a:pt x="3042536" y="4352965"/>
                  <a:pt x="2790031" y="4352965"/>
                </a:cubicBezTo>
                <a:cubicBezTo>
                  <a:pt x="2537526" y="4352965"/>
                  <a:pt x="2332831" y="4148270"/>
                  <a:pt x="2332831" y="3895765"/>
                </a:cubicBezTo>
                <a:lnTo>
                  <a:pt x="46825" y="3895765"/>
                </a:lnTo>
                <a:lnTo>
                  <a:pt x="12937" y="3673720"/>
                </a:lnTo>
                <a:cubicBezTo>
                  <a:pt x="4383" y="3589484"/>
                  <a:pt x="0" y="3504015"/>
                  <a:pt x="0" y="3417522"/>
                </a:cubicBezTo>
                <a:cubicBezTo>
                  <a:pt x="0" y="2033639"/>
                  <a:pt x="1121859" y="911780"/>
                  <a:pt x="2505741" y="911780"/>
                </a:cubicBezTo>
                <a:lnTo>
                  <a:pt x="2725826" y="922894"/>
                </a:lnTo>
                <a:lnTo>
                  <a:pt x="2732297" y="905212"/>
                </a:lnTo>
                <a:cubicBezTo>
                  <a:pt x="2957296" y="373257"/>
                  <a:pt x="3484031" y="0"/>
                  <a:pt x="4097945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achtergrond blauw">
            <a:extLst>
              <a:ext uri="{FF2B5EF4-FFF2-40B4-BE49-F238E27FC236}">
                <a16:creationId xmlns:a16="http://schemas.microsoft.com/office/drawing/2014/main" id="{E91FED6E-34AE-450E-9ECD-2CD72183F71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-16000" y="-18000"/>
            <a:ext cx="12224000" cy="6876000"/>
          </a:xfr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266A96C-F0A0-4CF4-B383-0E2F02BB8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872" y="1214727"/>
            <a:ext cx="6135255" cy="1655762"/>
          </a:xfrm>
        </p:spPr>
        <p:txBody>
          <a:bodyPr anchor="b">
            <a:normAutofit/>
          </a:bodyPr>
          <a:lstStyle>
            <a:lvl1pPr algn="l">
              <a:defRPr sz="34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3CA93855-5F41-465F-B066-CBEDF3768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872" y="3178825"/>
            <a:ext cx="4558146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C497853D-6211-4A42-B8F6-4FF3C12898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7163" y="1523063"/>
            <a:ext cx="494145" cy="50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5CA89129-4215-4B63-AA6F-838C217AF3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76641" y="2742776"/>
            <a:ext cx="371897" cy="406009"/>
          </a:xfrm>
        </p:spPr>
        <p:txBody>
          <a:bodyPr wrap="none">
            <a:noAutofit/>
          </a:bodyPr>
          <a:lstStyle>
            <a:lvl1pPr algn="ctr">
              <a:defRPr lang="nl-NL" sz="2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/>
              <a:t>00</a:t>
            </a:r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6B48D9F0-5230-4933-918F-E8C6A78EA5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6334" y="3117943"/>
            <a:ext cx="272510" cy="187424"/>
          </a:xfrm>
        </p:spPr>
        <p:txBody>
          <a:bodyPr wrap="none">
            <a:noAutofit/>
          </a:bodyPr>
          <a:lstStyle>
            <a:lvl1pPr algn="ctr">
              <a:defRPr lang="nl-NL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/>
              <a:t>jaar</a:t>
            </a:r>
          </a:p>
        </p:txBody>
      </p:sp>
    </p:spTree>
    <p:extLst>
      <p:ext uri="{BB962C8B-B14F-4D97-AF65-F5344CB8AC3E}">
        <p14:creationId xmlns:p14="http://schemas.microsoft.com/office/powerpoint/2010/main" val="38079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  <p15:guide id="3" pos="526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Volled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799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3762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A6F24FD-D684-482D-96D4-95683B565C5E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528998" y="1209675"/>
            <a:ext cx="5422533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215E431-8141-4181-BAE7-F6575A973C02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240463" y="1196975"/>
            <a:ext cx="5422539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3775B89-883A-4E69-A4FF-BB8B7950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3429000"/>
            <a:ext cx="5435599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5B54DBC-FD8F-474C-8EA3-493A9D8C5459}"/>
              </a:ext>
            </a:extLst>
          </p:cNvPr>
          <p:cNvSpPr>
            <a:spLocks noGrp="1"/>
          </p:cNvSpPr>
          <p:nvPr>
            <p:ph idx="83"/>
          </p:nvPr>
        </p:nvSpPr>
        <p:spPr>
          <a:xfrm>
            <a:off x="6240464" y="3429000"/>
            <a:ext cx="5435599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8F1246A-D05B-41C4-A53B-77A929800099}"/>
              </a:ext>
            </a:extLst>
          </p:cNvPr>
          <p:cNvSpPr>
            <a:spLocks noGrp="1"/>
          </p:cNvSpPr>
          <p:nvPr>
            <p:ph type="dt" sz="half" idx="84"/>
          </p:nvPr>
        </p:nvSpPr>
        <p:spPr/>
        <p:txBody>
          <a:bodyPr/>
          <a:lstStyle/>
          <a:p>
            <a:r>
              <a:rPr lang="nl-NL"/>
              <a:t>17 februari 2020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2EFF89-F30D-4573-BCB7-1627979516F9}"/>
              </a:ext>
            </a:extLst>
          </p:cNvPr>
          <p:cNvSpPr>
            <a:spLocks noGrp="1"/>
          </p:cNvSpPr>
          <p:nvPr>
            <p:ph type="ftr" sz="quarter" idx="85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B91AAA5-BE28-4E46-BEA5-8E850DD5194C}"/>
              </a:ext>
            </a:extLst>
          </p:cNvPr>
          <p:cNvSpPr>
            <a:spLocks noGrp="1"/>
          </p:cNvSpPr>
          <p:nvPr>
            <p:ph type="sldNum" sz="quarter" idx="86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6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49">
          <p15:clr>
            <a:srgbClr val="FBAE40"/>
          </p15:clr>
        </p15:guide>
        <p15:guide id="2" pos="393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A6F24FD-D684-482D-96D4-95683B565C5E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528998" y="1209675"/>
            <a:ext cx="3313447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4DB62B7-D2C8-4B16-872B-3004F14C9613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4439275" y="1196975"/>
            <a:ext cx="3313447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215E431-8141-4181-BAE7-F6575A973C02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8349555" y="1196975"/>
            <a:ext cx="3313447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574B37AB-17E9-469F-8307-0A975F872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97" y="3429000"/>
            <a:ext cx="3313443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96A24AE-F057-4A9A-B83F-CD79DB1399A3}"/>
              </a:ext>
            </a:extLst>
          </p:cNvPr>
          <p:cNvSpPr>
            <a:spLocks noGrp="1"/>
          </p:cNvSpPr>
          <p:nvPr>
            <p:ph idx="84"/>
          </p:nvPr>
        </p:nvSpPr>
        <p:spPr>
          <a:xfrm>
            <a:off x="4439274" y="3429000"/>
            <a:ext cx="3313448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2FBC4708-0C70-4531-BA77-9698E0C19FC8}"/>
              </a:ext>
            </a:extLst>
          </p:cNvPr>
          <p:cNvSpPr>
            <a:spLocks noGrp="1"/>
          </p:cNvSpPr>
          <p:nvPr>
            <p:ph idx="85"/>
          </p:nvPr>
        </p:nvSpPr>
        <p:spPr>
          <a:xfrm>
            <a:off x="8349554" y="3429000"/>
            <a:ext cx="3313447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9496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49">
          <p15:clr>
            <a:srgbClr val="FBAE40"/>
          </p15:clr>
        </p15:guide>
        <p15:guide id="2" pos="393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A6F24FD-D684-482D-96D4-95683B565C5E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528998" y="1209675"/>
            <a:ext cx="2540000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4DB62B7-D2C8-4B16-872B-3004F14C9613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3397490" y="1209675"/>
            <a:ext cx="2540000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215E431-8141-4181-BAE7-F6575A973C02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265982" y="1209675"/>
            <a:ext cx="2540000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4900E23-88CA-426C-9291-CDAA077B318F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9134474" y="1209675"/>
            <a:ext cx="2540000" cy="2226306"/>
          </a:xfrm>
        </p:spPr>
        <p:txBody>
          <a:bodyPr>
            <a:normAutofit/>
          </a:bodyPr>
          <a:lstStyle>
            <a:lvl1pPr>
              <a:defRPr sz="1400">
                <a:latin typeface="+mj-lt"/>
                <a:cs typeface="Roboto Ligh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574B37AB-17E9-469F-8307-0A975F872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98" y="3429000"/>
            <a:ext cx="2540000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96A24AE-F057-4A9A-B83F-CD79DB1399A3}"/>
              </a:ext>
            </a:extLst>
          </p:cNvPr>
          <p:cNvSpPr>
            <a:spLocks noGrp="1"/>
          </p:cNvSpPr>
          <p:nvPr>
            <p:ph idx="84"/>
          </p:nvPr>
        </p:nvSpPr>
        <p:spPr>
          <a:xfrm>
            <a:off x="3397490" y="3429000"/>
            <a:ext cx="2540000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2FBC4708-0C70-4531-BA77-9698E0C19FC8}"/>
              </a:ext>
            </a:extLst>
          </p:cNvPr>
          <p:cNvSpPr>
            <a:spLocks noGrp="1"/>
          </p:cNvSpPr>
          <p:nvPr>
            <p:ph idx="85"/>
          </p:nvPr>
        </p:nvSpPr>
        <p:spPr>
          <a:xfrm>
            <a:off x="6265982" y="3429000"/>
            <a:ext cx="2540000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C9421BD-B36F-4721-B669-B8132A3010D6}"/>
              </a:ext>
            </a:extLst>
          </p:cNvPr>
          <p:cNvSpPr>
            <a:spLocks noGrp="1"/>
          </p:cNvSpPr>
          <p:nvPr>
            <p:ph idx="86"/>
          </p:nvPr>
        </p:nvSpPr>
        <p:spPr>
          <a:xfrm>
            <a:off x="9134474" y="3429000"/>
            <a:ext cx="2540000" cy="2916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50AE61-947E-4507-A7D5-8BD2040178B5}"/>
              </a:ext>
            </a:extLst>
          </p:cNvPr>
          <p:cNvSpPr>
            <a:spLocks noGrp="1"/>
          </p:cNvSpPr>
          <p:nvPr>
            <p:ph type="dt" sz="half" idx="87"/>
          </p:nvPr>
        </p:nvSpPr>
        <p:spPr/>
        <p:txBody>
          <a:bodyPr/>
          <a:lstStyle/>
          <a:p>
            <a:r>
              <a:rPr lang="nl-NL"/>
              <a:t>17 februari 2020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0EA8DC-92EA-4CA2-AE15-CD41020B130B}"/>
              </a:ext>
            </a:extLst>
          </p:cNvPr>
          <p:cNvSpPr>
            <a:spLocks noGrp="1"/>
          </p:cNvSpPr>
          <p:nvPr>
            <p:ph type="ftr" sz="quarter" idx="88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4F309F-1C1D-42B3-951C-8ECB3BB4B42A}"/>
              </a:ext>
            </a:extLst>
          </p:cNvPr>
          <p:cNvSpPr>
            <a:spLocks noGrp="1"/>
          </p:cNvSpPr>
          <p:nvPr>
            <p:ph type="sldNum" sz="quarter" idx="89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1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 -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03325"/>
            <a:ext cx="3827462" cy="51419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93FF5B2-2FC0-4BB3-B56C-4839187464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56039" y="1203638"/>
            <a:ext cx="7820023" cy="5141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323D61-EC7D-4E7C-9449-A26C679860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17 februari 2020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CE9E357-3E10-4E31-B129-BEEF69DA2C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7C46BD6-DBE8-43FD-9459-8A221F92BC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0" name="Graphic 11">
            <a:extLst>
              <a:ext uri="{FF2B5EF4-FFF2-40B4-BE49-F238E27FC236}">
                <a16:creationId xmlns:a16="http://schemas.microsoft.com/office/drawing/2014/main" id="{2A95643E-DA6C-495A-9EA2-C77BD6939CDF}"/>
              </a:ext>
            </a:extLst>
          </p:cNvPr>
          <p:cNvGrpSpPr/>
          <p:nvPr userDrawn="1"/>
        </p:nvGrpSpPr>
        <p:grpSpPr>
          <a:xfrm>
            <a:off x="11299029" y="136196"/>
            <a:ext cx="754063" cy="267671"/>
            <a:chOff x="5148262" y="3090862"/>
            <a:chExt cx="1895475" cy="672840"/>
          </a:xfrm>
          <a:solidFill>
            <a:srgbClr val="2C2276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6D3F0657-273B-41DA-8E0A-1E497F9512C6}"/>
                </a:ext>
              </a:extLst>
            </p:cNvPr>
            <p:cNvSpPr/>
            <p:nvPr/>
          </p:nvSpPr>
          <p:spPr>
            <a:xfrm>
              <a:off x="5148262" y="309086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2C22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2" name="Graphic 11">
              <a:extLst>
                <a:ext uri="{FF2B5EF4-FFF2-40B4-BE49-F238E27FC236}">
                  <a16:creationId xmlns:a16="http://schemas.microsoft.com/office/drawing/2014/main" id="{4CE93704-CC03-4DB9-B085-704520D40069}"/>
                </a:ext>
              </a:extLst>
            </p:cNvPr>
            <p:cNvGrpSpPr/>
            <p:nvPr/>
          </p:nvGrpSpPr>
          <p:grpSpPr>
            <a:xfrm>
              <a:off x="5148262" y="3090862"/>
              <a:ext cx="1895475" cy="672840"/>
              <a:chOff x="5148262" y="3090862"/>
              <a:chExt cx="1895475" cy="672840"/>
            </a:xfrm>
            <a:solidFill>
              <a:srgbClr val="2C2276"/>
            </a:solidFill>
          </p:grpSpPr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6ACE178F-DF5B-4AC2-A59E-B32C62F364C7}"/>
                  </a:ext>
                </a:extLst>
              </p:cNvPr>
              <p:cNvSpPr/>
              <p:nvPr/>
            </p:nvSpPr>
            <p:spPr>
              <a:xfrm>
                <a:off x="6673595" y="3208781"/>
                <a:ext cx="333089" cy="405669"/>
              </a:xfrm>
              <a:custGeom>
                <a:avLst/>
                <a:gdLst>
                  <a:gd name="connsiteX0" fmla="*/ 0 w 333089"/>
                  <a:gd name="connsiteY0" fmla="*/ 287369 h 405669"/>
                  <a:gd name="connsiteX1" fmla="*/ 121634 w 333089"/>
                  <a:gd name="connsiteY1" fmla="*/ 405670 h 405669"/>
                  <a:gd name="connsiteX2" fmla="*/ 226981 w 333089"/>
                  <a:gd name="connsiteY2" fmla="*/ 359569 h 405669"/>
                  <a:gd name="connsiteX3" fmla="*/ 250508 w 333089"/>
                  <a:gd name="connsiteY3" fmla="*/ 405670 h 405669"/>
                  <a:gd name="connsiteX4" fmla="*/ 333089 w 333089"/>
                  <a:gd name="connsiteY4" fmla="*/ 373666 h 405669"/>
                  <a:gd name="connsiteX5" fmla="*/ 308800 w 333089"/>
                  <a:gd name="connsiteY5" fmla="*/ 271939 h 405669"/>
                  <a:gd name="connsiteX6" fmla="*/ 308800 w 333089"/>
                  <a:gd name="connsiteY6" fmla="*/ 123730 h 405669"/>
                  <a:gd name="connsiteX7" fmla="*/ 169450 w 333089"/>
                  <a:gd name="connsiteY7" fmla="*/ 0 h 405669"/>
                  <a:gd name="connsiteX8" fmla="*/ 24479 w 333089"/>
                  <a:gd name="connsiteY8" fmla="*/ 31433 h 405669"/>
                  <a:gd name="connsiteX9" fmla="*/ 49625 w 333089"/>
                  <a:gd name="connsiteY9" fmla="*/ 102680 h 405669"/>
                  <a:gd name="connsiteX10" fmla="*/ 154019 w 333089"/>
                  <a:gd name="connsiteY10" fmla="*/ 76867 h 405669"/>
                  <a:gd name="connsiteX11" fmla="*/ 211646 w 333089"/>
                  <a:gd name="connsiteY11" fmla="*/ 133731 h 405669"/>
                  <a:gd name="connsiteX12" fmla="*/ 211646 w 333089"/>
                  <a:gd name="connsiteY12" fmla="*/ 157544 h 405669"/>
                  <a:gd name="connsiteX13" fmla="*/ 0 w 333089"/>
                  <a:gd name="connsiteY13" fmla="*/ 287369 h 405669"/>
                  <a:gd name="connsiteX14" fmla="*/ 211550 w 333089"/>
                  <a:gd name="connsiteY14" fmla="*/ 305086 h 405669"/>
                  <a:gd name="connsiteX15" fmla="*/ 150781 w 333089"/>
                  <a:gd name="connsiteY15" fmla="*/ 334232 h 405669"/>
                  <a:gd name="connsiteX16" fmla="*/ 97250 w 333089"/>
                  <a:gd name="connsiteY16" fmla="*/ 282035 h 405669"/>
                  <a:gd name="connsiteX17" fmla="*/ 211550 w 333089"/>
                  <a:gd name="connsiteY17" fmla="*/ 220599 h 405669"/>
                  <a:gd name="connsiteX18" fmla="*/ 211550 w 333089"/>
                  <a:gd name="connsiteY18" fmla="*/ 305086 h 40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089" h="405669">
                    <a:moveTo>
                      <a:pt x="0" y="287369"/>
                    </a:moveTo>
                    <a:cubicBezTo>
                      <a:pt x="0" y="359569"/>
                      <a:pt x="46958" y="405670"/>
                      <a:pt x="121634" y="405670"/>
                    </a:cubicBezTo>
                    <a:cubicBezTo>
                      <a:pt x="182404" y="405670"/>
                      <a:pt x="210788" y="374999"/>
                      <a:pt x="226981" y="359569"/>
                    </a:cubicBezTo>
                    <a:cubicBezTo>
                      <a:pt x="231076" y="378809"/>
                      <a:pt x="234315" y="387001"/>
                      <a:pt x="250508" y="405670"/>
                    </a:cubicBezTo>
                    <a:lnTo>
                      <a:pt x="333089" y="373666"/>
                    </a:lnTo>
                    <a:cubicBezTo>
                      <a:pt x="315659" y="335947"/>
                      <a:pt x="308800" y="321278"/>
                      <a:pt x="308800" y="271939"/>
                    </a:cubicBezTo>
                    <a:lnTo>
                      <a:pt x="308800" y="123730"/>
                    </a:lnTo>
                    <a:cubicBezTo>
                      <a:pt x="308800" y="43720"/>
                      <a:pt x="270796" y="0"/>
                      <a:pt x="169450" y="0"/>
                    </a:cubicBezTo>
                    <a:cubicBezTo>
                      <a:pt x="122587" y="0"/>
                      <a:pt x="54102" y="11240"/>
                      <a:pt x="24479" y="31433"/>
                    </a:cubicBezTo>
                    <a:lnTo>
                      <a:pt x="49625" y="102680"/>
                    </a:lnTo>
                    <a:cubicBezTo>
                      <a:pt x="70961" y="94964"/>
                      <a:pt x="120587" y="76867"/>
                      <a:pt x="154019" y="76867"/>
                    </a:cubicBezTo>
                    <a:cubicBezTo>
                      <a:pt x="205073" y="76867"/>
                      <a:pt x="211646" y="99155"/>
                      <a:pt x="211646" y="133731"/>
                    </a:cubicBezTo>
                    <a:lnTo>
                      <a:pt x="211646" y="157544"/>
                    </a:lnTo>
                    <a:cubicBezTo>
                      <a:pt x="147542" y="157448"/>
                      <a:pt x="0" y="157448"/>
                      <a:pt x="0" y="287369"/>
                    </a:cubicBezTo>
                    <a:close/>
                    <a:moveTo>
                      <a:pt x="211550" y="305086"/>
                    </a:moveTo>
                    <a:cubicBezTo>
                      <a:pt x="201835" y="314325"/>
                      <a:pt x="180689" y="334232"/>
                      <a:pt x="150781" y="334232"/>
                    </a:cubicBezTo>
                    <a:cubicBezTo>
                      <a:pt x="119920" y="334232"/>
                      <a:pt x="97250" y="311944"/>
                      <a:pt x="97250" y="282035"/>
                    </a:cubicBezTo>
                    <a:cubicBezTo>
                      <a:pt x="97250" y="214408"/>
                      <a:pt x="191357" y="220599"/>
                      <a:pt x="211550" y="220599"/>
                    </a:cubicBezTo>
                    <a:lnTo>
                      <a:pt x="211550" y="305086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6F9173F8-F625-424D-B5AC-C1009618C45D}"/>
                  </a:ext>
                </a:extLst>
              </p:cNvPr>
              <p:cNvSpPr/>
              <p:nvPr/>
            </p:nvSpPr>
            <p:spPr>
              <a:xfrm>
                <a:off x="6143719" y="3214020"/>
                <a:ext cx="529685" cy="393191"/>
              </a:xfrm>
              <a:custGeom>
                <a:avLst/>
                <a:gdLst>
                  <a:gd name="connsiteX0" fmla="*/ 195739 w 529685"/>
                  <a:gd name="connsiteY0" fmla="*/ 393192 h 393191"/>
                  <a:gd name="connsiteX1" fmla="*/ 262509 w 529685"/>
                  <a:gd name="connsiteY1" fmla="*/ 128492 h 393191"/>
                  <a:gd name="connsiteX2" fmla="*/ 319278 w 529685"/>
                  <a:gd name="connsiteY2" fmla="*/ 393192 h 393191"/>
                  <a:gd name="connsiteX3" fmla="*/ 419672 w 529685"/>
                  <a:gd name="connsiteY3" fmla="*/ 393192 h 393191"/>
                  <a:gd name="connsiteX4" fmla="*/ 529685 w 529685"/>
                  <a:gd name="connsiteY4" fmla="*/ 0 h 393191"/>
                  <a:gd name="connsiteX5" fmla="*/ 430530 w 529685"/>
                  <a:gd name="connsiteY5" fmla="*/ 0 h 393191"/>
                  <a:gd name="connsiteX6" fmla="*/ 368808 w 529685"/>
                  <a:gd name="connsiteY6" fmla="*/ 265271 h 393191"/>
                  <a:gd name="connsiteX7" fmla="*/ 312991 w 529685"/>
                  <a:gd name="connsiteY7" fmla="*/ 190 h 393191"/>
                  <a:gd name="connsiteX8" fmla="*/ 218599 w 529685"/>
                  <a:gd name="connsiteY8" fmla="*/ 190 h 393191"/>
                  <a:gd name="connsiteX9" fmla="*/ 160877 w 529685"/>
                  <a:gd name="connsiteY9" fmla="*/ 268605 h 393191"/>
                  <a:gd name="connsiteX10" fmla="*/ 104203 w 529685"/>
                  <a:gd name="connsiteY10" fmla="*/ 0 h 393191"/>
                  <a:gd name="connsiteX11" fmla="*/ 0 w 529685"/>
                  <a:gd name="connsiteY11" fmla="*/ 0 h 393191"/>
                  <a:gd name="connsiteX12" fmla="*/ 95440 w 529685"/>
                  <a:gd name="connsiteY12" fmla="*/ 393192 h 39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9685" h="393191">
                    <a:moveTo>
                      <a:pt x="195739" y="393192"/>
                    </a:moveTo>
                    <a:lnTo>
                      <a:pt x="262509" y="128492"/>
                    </a:lnTo>
                    <a:lnTo>
                      <a:pt x="319278" y="393192"/>
                    </a:lnTo>
                    <a:lnTo>
                      <a:pt x="419672" y="393192"/>
                    </a:lnTo>
                    <a:lnTo>
                      <a:pt x="529685" y="0"/>
                    </a:lnTo>
                    <a:lnTo>
                      <a:pt x="430530" y="0"/>
                    </a:lnTo>
                    <a:lnTo>
                      <a:pt x="368808" y="265271"/>
                    </a:lnTo>
                    <a:lnTo>
                      <a:pt x="312991" y="190"/>
                    </a:lnTo>
                    <a:lnTo>
                      <a:pt x="218599" y="190"/>
                    </a:lnTo>
                    <a:lnTo>
                      <a:pt x="160877" y="268605"/>
                    </a:lnTo>
                    <a:lnTo>
                      <a:pt x="104203" y="0"/>
                    </a:lnTo>
                    <a:lnTo>
                      <a:pt x="0" y="0"/>
                    </a:lnTo>
                    <a:lnTo>
                      <a:pt x="95440" y="393192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679613E3-C991-4047-87E5-720B600A5C79}"/>
                  </a:ext>
                </a:extLst>
              </p:cNvPr>
              <p:cNvSpPr/>
              <p:nvPr/>
            </p:nvSpPr>
            <p:spPr>
              <a:xfrm>
                <a:off x="5148262" y="3090862"/>
                <a:ext cx="1895475" cy="672840"/>
              </a:xfrm>
              <a:custGeom>
                <a:avLst/>
                <a:gdLst>
                  <a:gd name="connsiteX0" fmla="*/ 1875949 w 1895475"/>
                  <a:gd name="connsiteY0" fmla="*/ 530352 h 672840"/>
                  <a:gd name="connsiteX1" fmla="*/ 1321213 w 1895475"/>
                  <a:gd name="connsiteY1" fmla="*/ 589026 h 672840"/>
                  <a:gd name="connsiteX2" fmla="*/ 958691 w 1895475"/>
                  <a:gd name="connsiteY2" fmla="*/ 530543 h 672840"/>
                  <a:gd name="connsiteX3" fmla="*/ 861251 w 1895475"/>
                  <a:gd name="connsiteY3" fmla="*/ 508254 h 672840"/>
                  <a:gd name="connsiteX4" fmla="*/ 982885 w 1895475"/>
                  <a:gd name="connsiteY4" fmla="*/ 312801 h 672840"/>
                  <a:gd name="connsiteX5" fmla="*/ 806958 w 1895475"/>
                  <a:gd name="connsiteY5" fmla="*/ 110014 h 672840"/>
                  <a:gd name="connsiteX6" fmla="*/ 631031 w 1895475"/>
                  <a:gd name="connsiteY6" fmla="*/ 312801 h 672840"/>
                  <a:gd name="connsiteX7" fmla="*/ 698183 w 1895475"/>
                  <a:gd name="connsiteY7" fmla="*/ 479965 h 672840"/>
                  <a:gd name="connsiteX8" fmla="*/ 617220 w 1895475"/>
                  <a:gd name="connsiteY8" fmla="*/ 472154 h 672840"/>
                  <a:gd name="connsiteX9" fmla="*/ 601599 w 1895475"/>
                  <a:gd name="connsiteY9" fmla="*/ 409956 h 672840"/>
                  <a:gd name="connsiteX10" fmla="*/ 519494 w 1895475"/>
                  <a:gd name="connsiteY10" fmla="*/ 425291 h 672840"/>
                  <a:gd name="connsiteX11" fmla="*/ 504063 w 1895475"/>
                  <a:gd name="connsiteY11" fmla="*/ 392906 h 672840"/>
                  <a:gd name="connsiteX12" fmla="*/ 504063 w 1895475"/>
                  <a:gd name="connsiteY12" fmla="*/ 194596 h 672840"/>
                  <a:gd name="connsiteX13" fmla="*/ 596741 w 1895475"/>
                  <a:gd name="connsiteY13" fmla="*/ 194596 h 672840"/>
                  <a:gd name="connsiteX14" fmla="*/ 613029 w 1895475"/>
                  <a:gd name="connsiteY14" fmla="*/ 123158 h 672840"/>
                  <a:gd name="connsiteX15" fmla="*/ 503968 w 1895475"/>
                  <a:gd name="connsiteY15" fmla="*/ 123158 h 672840"/>
                  <a:gd name="connsiteX16" fmla="*/ 503968 w 1895475"/>
                  <a:gd name="connsiteY16" fmla="*/ 0 h 672840"/>
                  <a:gd name="connsiteX17" fmla="*/ 401098 w 1895475"/>
                  <a:gd name="connsiteY17" fmla="*/ 15526 h 672840"/>
                  <a:gd name="connsiteX18" fmla="*/ 401098 w 1895475"/>
                  <a:gd name="connsiteY18" fmla="*/ 123063 h 672840"/>
                  <a:gd name="connsiteX19" fmla="*/ 331470 w 1895475"/>
                  <a:gd name="connsiteY19" fmla="*/ 123063 h 672840"/>
                  <a:gd name="connsiteX20" fmla="*/ 331470 w 1895475"/>
                  <a:gd name="connsiteY20" fmla="*/ 194691 h 672840"/>
                  <a:gd name="connsiteX21" fmla="*/ 401098 w 1895475"/>
                  <a:gd name="connsiteY21" fmla="*/ 194691 h 672840"/>
                  <a:gd name="connsiteX22" fmla="*/ 401098 w 1895475"/>
                  <a:gd name="connsiteY22" fmla="*/ 389192 h 672840"/>
                  <a:gd name="connsiteX23" fmla="*/ 416147 w 1895475"/>
                  <a:gd name="connsiteY23" fmla="*/ 471488 h 672840"/>
                  <a:gd name="connsiteX24" fmla="*/ 249174 w 1895475"/>
                  <a:gd name="connsiteY24" fmla="*/ 487775 h 672840"/>
                  <a:gd name="connsiteX25" fmla="*/ 294513 w 1895475"/>
                  <a:gd name="connsiteY25" fmla="*/ 392525 h 672840"/>
                  <a:gd name="connsiteX26" fmla="*/ 240221 w 1895475"/>
                  <a:gd name="connsiteY26" fmla="*/ 298799 h 672840"/>
                  <a:gd name="connsiteX27" fmla="*/ 109728 w 1895475"/>
                  <a:gd name="connsiteY27" fmla="*/ 224219 h 672840"/>
                  <a:gd name="connsiteX28" fmla="*/ 163259 w 1895475"/>
                  <a:gd name="connsiteY28" fmla="*/ 187357 h 672840"/>
                  <a:gd name="connsiteX29" fmla="*/ 260794 w 1895475"/>
                  <a:gd name="connsiteY29" fmla="*/ 208502 h 672840"/>
                  <a:gd name="connsiteX30" fmla="*/ 291656 w 1895475"/>
                  <a:gd name="connsiteY30" fmla="*/ 140303 h 672840"/>
                  <a:gd name="connsiteX31" fmla="*/ 159925 w 1895475"/>
                  <a:gd name="connsiteY31" fmla="*/ 110490 h 672840"/>
                  <a:gd name="connsiteX32" fmla="*/ 16478 w 1895475"/>
                  <a:gd name="connsiteY32" fmla="*/ 235744 h 672840"/>
                  <a:gd name="connsiteX33" fmla="*/ 64294 w 1895475"/>
                  <a:gd name="connsiteY33" fmla="*/ 322517 h 672840"/>
                  <a:gd name="connsiteX34" fmla="*/ 197168 w 1895475"/>
                  <a:gd name="connsiteY34" fmla="*/ 401003 h 672840"/>
                  <a:gd name="connsiteX35" fmla="*/ 147638 w 1895475"/>
                  <a:gd name="connsiteY35" fmla="*/ 439388 h 672840"/>
                  <a:gd name="connsiteX36" fmla="*/ 28099 w 1895475"/>
                  <a:gd name="connsiteY36" fmla="*/ 403955 h 672840"/>
                  <a:gd name="connsiteX37" fmla="*/ 857 w 1895475"/>
                  <a:gd name="connsiteY37" fmla="*/ 472345 h 672840"/>
                  <a:gd name="connsiteX38" fmla="*/ 107156 w 1895475"/>
                  <a:gd name="connsiteY38" fmla="*/ 511016 h 672840"/>
                  <a:gd name="connsiteX39" fmla="*/ 0 w 1895475"/>
                  <a:gd name="connsiteY39" fmla="*/ 533305 h 672840"/>
                  <a:gd name="connsiteX40" fmla="*/ 20003 w 1895475"/>
                  <a:gd name="connsiteY40" fmla="*/ 613410 h 672840"/>
                  <a:gd name="connsiteX41" fmla="*/ 575024 w 1895475"/>
                  <a:gd name="connsiteY41" fmla="*/ 552355 h 672840"/>
                  <a:gd name="connsiteX42" fmla="*/ 937927 w 1895475"/>
                  <a:gd name="connsiteY42" fmla="*/ 610553 h 672840"/>
                  <a:gd name="connsiteX43" fmla="*/ 1895475 w 1895475"/>
                  <a:gd name="connsiteY43" fmla="*/ 610553 h 672840"/>
                  <a:gd name="connsiteX44" fmla="*/ 1875949 w 1895475"/>
                  <a:gd name="connsiteY44" fmla="*/ 530352 h 672840"/>
                  <a:gd name="connsiteX45" fmla="*/ 806958 w 1895475"/>
                  <a:gd name="connsiteY45" fmla="*/ 186881 h 672840"/>
                  <a:gd name="connsiteX46" fmla="*/ 873443 w 1895475"/>
                  <a:gd name="connsiteY46" fmla="*/ 312896 h 672840"/>
                  <a:gd name="connsiteX47" fmla="*/ 806958 w 1895475"/>
                  <a:gd name="connsiteY47" fmla="*/ 438912 h 672840"/>
                  <a:gd name="connsiteX48" fmla="*/ 740474 w 1895475"/>
                  <a:gd name="connsiteY48" fmla="*/ 312896 h 672840"/>
                  <a:gd name="connsiteX49" fmla="*/ 806958 w 1895475"/>
                  <a:gd name="connsiteY49" fmla="*/ 186881 h 6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895475" h="672840">
                    <a:moveTo>
                      <a:pt x="1875949" y="530352"/>
                    </a:moveTo>
                    <a:cubicBezTo>
                      <a:pt x="1661827" y="577025"/>
                      <a:pt x="1480471" y="596265"/>
                      <a:pt x="1321213" y="589026"/>
                    </a:cubicBezTo>
                    <a:cubicBezTo>
                      <a:pt x="1180052" y="582549"/>
                      <a:pt x="1072515" y="557308"/>
                      <a:pt x="958691" y="530543"/>
                    </a:cubicBezTo>
                    <a:cubicBezTo>
                      <a:pt x="926687" y="522923"/>
                      <a:pt x="894398" y="515398"/>
                      <a:pt x="861251" y="508254"/>
                    </a:cubicBezTo>
                    <a:cubicBezTo>
                      <a:pt x="937927" y="485870"/>
                      <a:pt x="982885" y="414528"/>
                      <a:pt x="982885" y="312801"/>
                    </a:cubicBezTo>
                    <a:cubicBezTo>
                      <a:pt x="982885" y="189071"/>
                      <a:pt x="915543" y="110014"/>
                      <a:pt x="806958" y="110014"/>
                    </a:cubicBezTo>
                    <a:cubicBezTo>
                      <a:pt x="697516" y="110014"/>
                      <a:pt x="631031" y="189071"/>
                      <a:pt x="631031" y="312801"/>
                    </a:cubicBezTo>
                    <a:cubicBezTo>
                      <a:pt x="631031" y="387191"/>
                      <a:pt x="655225" y="445294"/>
                      <a:pt x="698183" y="479965"/>
                    </a:cubicBezTo>
                    <a:cubicBezTo>
                      <a:pt x="672179" y="476726"/>
                      <a:pt x="645224" y="474059"/>
                      <a:pt x="617220" y="472154"/>
                    </a:cubicBezTo>
                    <a:lnTo>
                      <a:pt x="601599" y="409956"/>
                    </a:lnTo>
                    <a:cubicBezTo>
                      <a:pt x="601599" y="409956"/>
                      <a:pt x="542354" y="433769"/>
                      <a:pt x="519494" y="425291"/>
                    </a:cubicBezTo>
                    <a:cubicBezTo>
                      <a:pt x="502539" y="419005"/>
                      <a:pt x="504063" y="392906"/>
                      <a:pt x="504063" y="392906"/>
                    </a:cubicBezTo>
                    <a:lnTo>
                      <a:pt x="504063" y="194596"/>
                    </a:lnTo>
                    <a:lnTo>
                      <a:pt x="596741" y="194596"/>
                    </a:lnTo>
                    <a:lnTo>
                      <a:pt x="613029" y="123158"/>
                    </a:lnTo>
                    <a:lnTo>
                      <a:pt x="503968" y="123158"/>
                    </a:lnTo>
                    <a:lnTo>
                      <a:pt x="503968" y="0"/>
                    </a:lnTo>
                    <a:lnTo>
                      <a:pt x="401098" y="15526"/>
                    </a:lnTo>
                    <a:lnTo>
                      <a:pt x="401098" y="123063"/>
                    </a:lnTo>
                    <a:lnTo>
                      <a:pt x="331470" y="123063"/>
                    </a:lnTo>
                    <a:lnTo>
                      <a:pt x="331470" y="194691"/>
                    </a:lnTo>
                    <a:lnTo>
                      <a:pt x="401098" y="194691"/>
                    </a:lnTo>
                    <a:lnTo>
                      <a:pt x="401098" y="389192"/>
                    </a:lnTo>
                    <a:cubicBezTo>
                      <a:pt x="402050" y="408337"/>
                      <a:pt x="401479" y="443294"/>
                      <a:pt x="416147" y="471488"/>
                    </a:cubicBezTo>
                    <a:cubicBezTo>
                      <a:pt x="364617" y="474345"/>
                      <a:pt x="309277" y="479679"/>
                      <a:pt x="249174" y="487775"/>
                    </a:cubicBezTo>
                    <a:cubicBezTo>
                      <a:pt x="278321" y="465487"/>
                      <a:pt x="294513" y="431768"/>
                      <a:pt x="294513" y="392525"/>
                    </a:cubicBezTo>
                    <a:cubicBezTo>
                      <a:pt x="294513" y="347948"/>
                      <a:pt x="271844" y="318802"/>
                      <a:pt x="240221" y="298799"/>
                    </a:cubicBezTo>
                    <a:cubicBezTo>
                      <a:pt x="182690" y="262700"/>
                      <a:pt x="109728" y="265652"/>
                      <a:pt x="109728" y="224219"/>
                    </a:cubicBezTo>
                    <a:cubicBezTo>
                      <a:pt x="109728" y="198120"/>
                      <a:pt x="132398" y="187357"/>
                      <a:pt x="163259" y="187357"/>
                    </a:cubicBezTo>
                    <a:cubicBezTo>
                      <a:pt x="207931" y="187357"/>
                      <a:pt x="250222" y="204406"/>
                      <a:pt x="260794" y="208502"/>
                    </a:cubicBezTo>
                    <a:lnTo>
                      <a:pt x="291656" y="140303"/>
                    </a:lnTo>
                    <a:cubicBezTo>
                      <a:pt x="268605" y="126778"/>
                      <a:pt x="197930" y="110490"/>
                      <a:pt x="159925" y="110490"/>
                    </a:cubicBezTo>
                    <a:cubicBezTo>
                      <a:pt x="72485" y="110490"/>
                      <a:pt x="16478" y="165735"/>
                      <a:pt x="16478" y="235744"/>
                    </a:cubicBezTo>
                    <a:cubicBezTo>
                      <a:pt x="16478" y="280321"/>
                      <a:pt x="40005" y="307181"/>
                      <a:pt x="64294" y="322517"/>
                    </a:cubicBezTo>
                    <a:cubicBezTo>
                      <a:pt x="117729" y="356425"/>
                      <a:pt x="197168" y="356425"/>
                      <a:pt x="197168" y="401003"/>
                    </a:cubicBezTo>
                    <a:cubicBezTo>
                      <a:pt x="197168" y="428625"/>
                      <a:pt x="174498" y="439388"/>
                      <a:pt x="147638" y="439388"/>
                    </a:cubicBezTo>
                    <a:cubicBezTo>
                      <a:pt x="103442" y="439388"/>
                      <a:pt x="42386" y="410147"/>
                      <a:pt x="28099" y="403955"/>
                    </a:cubicBezTo>
                    <a:cubicBezTo>
                      <a:pt x="28099" y="403955"/>
                      <a:pt x="5715" y="459010"/>
                      <a:pt x="857" y="472345"/>
                    </a:cubicBezTo>
                    <a:cubicBezTo>
                      <a:pt x="18574" y="485870"/>
                      <a:pt x="63341" y="502730"/>
                      <a:pt x="107156" y="511016"/>
                    </a:cubicBezTo>
                    <a:cubicBezTo>
                      <a:pt x="72866" y="517684"/>
                      <a:pt x="37243" y="524923"/>
                      <a:pt x="0" y="533305"/>
                    </a:cubicBezTo>
                    <a:lnTo>
                      <a:pt x="20003" y="613410"/>
                    </a:lnTo>
                    <a:cubicBezTo>
                      <a:pt x="234506" y="565404"/>
                      <a:pt x="416052" y="545402"/>
                      <a:pt x="575024" y="552355"/>
                    </a:cubicBezTo>
                    <a:cubicBezTo>
                      <a:pt x="716185" y="558451"/>
                      <a:pt x="823913" y="583692"/>
                      <a:pt x="937927" y="610553"/>
                    </a:cubicBezTo>
                    <a:cubicBezTo>
                      <a:pt x="1164717" y="663797"/>
                      <a:pt x="1399223" y="718947"/>
                      <a:pt x="1895475" y="610553"/>
                    </a:cubicBezTo>
                    <a:lnTo>
                      <a:pt x="1875949" y="530352"/>
                    </a:lnTo>
                    <a:close/>
                    <a:moveTo>
                      <a:pt x="806958" y="186881"/>
                    </a:moveTo>
                    <a:cubicBezTo>
                      <a:pt x="862870" y="186881"/>
                      <a:pt x="873443" y="241459"/>
                      <a:pt x="873443" y="312896"/>
                    </a:cubicBezTo>
                    <a:cubicBezTo>
                      <a:pt x="873443" y="385191"/>
                      <a:pt x="863632" y="438912"/>
                      <a:pt x="806958" y="438912"/>
                    </a:cubicBezTo>
                    <a:cubicBezTo>
                      <a:pt x="750189" y="438912"/>
                      <a:pt x="740474" y="384334"/>
                      <a:pt x="740474" y="312896"/>
                    </a:cubicBezTo>
                    <a:cubicBezTo>
                      <a:pt x="740474" y="241459"/>
                      <a:pt x="751046" y="186881"/>
                      <a:pt x="806958" y="186881"/>
                    </a:cubicBez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43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CA962-3BCB-40DB-B656-C891D3EE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61418D5-F9E6-4F8F-9666-17DCE7B2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februari 2020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7B4657-0BAA-4C7C-A959-23D7970C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011ACFA-15D1-4CED-8EA1-6EAD7444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6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9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1">
            <a:extLst>
              <a:ext uri="{FF2B5EF4-FFF2-40B4-BE49-F238E27FC236}">
                <a16:creationId xmlns:a16="http://schemas.microsoft.com/office/drawing/2014/main" id="{D0BCABDC-E296-4847-A20D-6336AFBD42E4}"/>
              </a:ext>
            </a:extLst>
          </p:cNvPr>
          <p:cNvGrpSpPr/>
          <p:nvPr userDrawn="1"/>
        </p:nvGrpSpPr>
        <p:grpSpPr>
          <a:xfrm>
            <a:off x="4768454" y="2957759"/>
            <a:ext cx="2655092" cy="942482"/>
            <a:chOff x="5148262" y="3090862"/>
            <a:chExt cx="1895475" cy="672840"/>
          </a:xfrm>
          <a:solidFill>
            <a:srgbClr val="2C2276"/>
          </a:solidFill>
        </p:grpSpPr>
        <p:sp>
          <p:nvSpPr>
            <p:cNvPr id="4" name="Vrije vorm: vorm 3">
              <a:extLst>
                <a:ext uri="{FF2B5EF4-FFF2-40B4-BE49-F238E27FC236}">
                  <a16:creationId xmlns:a16="http://schemas.microsoft.com/office/drawing/2014/main" id="{AF1E611B-179E-4D86-9B51-6AC92E90E55E}"/>
                </a:ext>
              </a:extLst>
            </p:cNvPr>
            <p:cNvSpPr/>
            <p:nvPr/>
          </p:nvSpPr>
          <p:spPr>
            <a:xfrm>
              <a:off x="5148262" y="309086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2C22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" name="Graphic 11">
              <a:extLst>
                <a:ext uri="{FF2B5EF4-FFF2-40B4-BE49-F238E27FC236}">
                  <a16:creationId xmlns:a16="http://schemas.microsoft.com/office/drawing/2014/main" id="{927D5E16-42A3-47C4-8D11-93C437B77D03}"/>
                </a:ext>
              </a:extLst>
            </p:cNvPr>
            <p:cNvGrpSpPr/>
            <p:nvPr/>
          </p:nvGrpSpPr>
          <p:grpSpPr>
            <a:xfrm>
              <a:off x="5148262" y="3090862"/>
              <a:ext cx="1895475" cy="672840"/>
              <a:chOff x="5148262" y="3090862"/>
              <a:chExt cx="1895475" cy="672840"/>
            </a:xfrm>
            <a:solidFill>
              <a:srgbClr val="2C2276"/>
            </a:solidFill>
          </p:grpSpPr>
          <p:sp>
            <p:nvSpPr>
              <p:cNvPr id="6" name="Vrije vorm: vorm 5">
                <a:extLst>
                  <a:ext uri="{FF2B5EF4-FFF2-40B4-BE49-F238E27FC236}">
                    <a16:creationId xmlns:a16="http://schemas.microsoft.com/office/drawing/2014/main" id="{0429385D-03DD-4D2D-8AE7-2AF2EF8A122B}"/>
                  </a:ext>
                </a:extLst>
              </p:cNvPr>
              <p:cNvSpPr/>
              <p:nvPr/>
            </p:nvSpPr>
            <p:spPr>
              <a:xfrm>
                <a:off x="6673595" y="3208781"/>
                <a:ext cx="333089" cy="405669"/>
              </a:xfrm>
              <a:custGeom>
                <a:avLst/>
                <a:gdLst>
                  <a:gd name="connsiteX0" fmla="*/ 0 w 333089"/>
                  <a:gd name="connsiteY0" fmla="*/ 287369 h 405669"/>
                  <a:gd name="connsiteX1" fmla="*/ 121634 w 333089"/>
                  <a:gd name="connsiteY1" fmla="*/ 405670 h 405669"/>
                  <a:gd name="connsiteX2" fmla="*/ 226981 w 333089"/>
                  <a:gd name="connsiteY2" fmla="*/ 359569 h 405669"/>
                  <a:gd name="connsiteX3" fmla="*/ 250508 w 333089"/>
                  <a:gd name="connsiteY3" fmla="*/ 405670 h 405669"/>
                  <a:gd name="connsiteX4" fmla="*/ 333089 w 333089"/>
                  <a:gd name="connsiteY4" fmla="*/ 373666 h 405669"/>
                  <a:gd name="connsiteX5" fmla="*/ 308800 w 333089"/>
                  <a:gd name="connsiteY5" fmla="*/ 271939 h 405669"/>
                  <a:gd name="connsiteX6" fmla="*/ 308800 w 333089"/>
                  <a:gd name="connsiteY6" fmla="*/ 123730 h 405669"/>
                  <a:gd name="connsiteX7" fmla="*/ 169450 w 333089"/>
                  <a:gd name="connsiteY7" fmla="*/ 0 h 405669"/>
                  <a:gd name="connsiteX8" fmla="*/ 24479 w 333089"/>
                  <a:gd name="connsiteY8" fmla="*/ 31433 h 405669"/>
                  <a:gd name="connsiteX9" fmla="*/ 49625 w 333089"/>
                  <a:gd name="connsiteY9" fmla="*/ 102680 h 405669"/>
                  <a:gd name="connsiteX10" fmla="*/ 154019 w 333089"/>
                  <a:gd name="connsiteY10" fmla="*/ 76867 h 405669"/>
                  <a:gd name="connsiteX11" fmla="*/ 211646 w 333089"/>
                  <a:gd name="connsiteY11" fmla="*/ 133731 h 405669"/>
                  <a:gd name="connsiteX12" fmla="*/ 211646 w 333089"/>
                  <a:gd name="connsiteY12" fmla="*/ 157544 h 405669"/>
                  <a:gd name="connsiteX13" fmla="*/ 0 w 333089"/>
                  <a:gd name="connsiteY13" fmla="*/ 287369 h 405669"/>
                  <a:gd name="connsiteX14" fmla="*/ 211550 w 333089"/>
                  <a:gd name="connsiteY14" fmla="*/ 305086 h 405669"/>
                  <a:gd name="connsiteX15" fmla="*/ 150781 w 333089"/>
                  <a:gd name="connsiteY15" fmla="*/ 334232 h 405669"/>
                  <a:gd name="connsiteX16" fmla="*/ 97250 w 333089"/>
                  <a:gd name="connsiteY16" fmla="*/ 282035 h 405669"/>
                  <a:gd name="connsiteX17" fmla="*/ 211550 w 333089"/>
                  <a:gd name="connsiteY17" fmla="*/ 220599 h 405669"/>
                  <a:gd name="connsiteX18" fmla="*/ 211550 w 333089"/>
                  <a:gd name="connsiteY18" fmla="*/ 305086 h 40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089" h="405669">
                    <a:moveTo>
                      <a:pt x="0" y="287369"/>
                    </a:moveTo>
                    <a:cubicBezTo>
                      <a:pt x="0" y="359569"/>
                      <a:pt x="46958" y="405670"/>
                      <a:pt x="121634" y="405670"/>
                    </a:cubicBezTo>
                    <a:cubicBezTo>
                      <a:pt x="182404" y="405670"/>
                      <a:pt x="210788" y="374999"/>
                      <a:pt x="226981" y="359569"/>
                    </a:cubicBezTo>
                    <a:cubicBezTo>
                      <a:pt x="231076" y="378809"/>
                      <a:pt x="234315" y="387001"/>
                      <a:pt x="250508" y="405670"/>
                    </a:cubicBezTo>
                    <a:lnTo>
                      <a:pt x="333089" y="373666"/>
                    </a:lnTo>
                    <a:cubicBezTo>
                      <a:pt x="315659" y="335947"/>
                      <a:pt x="308800" y="321278"/>
                      <a:pt x="308800" y="271939"/>
                    </a:cubicBezTo>
                    <a:lnTo>
                      <a:pt x="308800" y="123730"/>
                    </a:lnTo>
                    <a:cubicBezTo>
                      <a:pt x="308800" y="43720"/>
                      <a:pt x="270796" y="0"/>
                      <a:pt x="169450" y="0"/>
                    </a:cubicBezTo>
                    <a:cubicBezTo>
                      <a:pt x="122587" y="0"/>
                      <a:pt x="54102" y="11240"/>
                      <a:pt x="24479" y="31433"/>
                    </a:cubicBezTo>
                    <a:lnTo>
                      <a:pt x="49625" y="102680"/>
                    </a:lnTo>
                    <a:cubicBezTo>
                      <a:pt x="70961" y="94964"/>
                      <a:pt x="120587" y="76867"/>
                      <a:pt x="154019" y="76867"/>
                    </a:cubicBezTo>
                    <a:cubicBezTo>
                      <a:pt x="205073" y="76867"/>
                      <a:pt x="211646" y="99155"/>
                      <a:pt x="211646" y="133731"/>
                    </a:cubicBezTo>
                    <a:lnTo>
                      <a:pt x="211646" y="157544"/>
                    </a:lnTo>
                    <a:cubicBezTo>
                      <a:pt x="147542" y="157448"/>
                      <a:pt x="0" y="157448"/>
                      <a:pt x="0" y="287369"/>
                    </a:cubicBezTo>
                    <a:close/>
                    <a:moveTo>
                      <a:pt x="211550" y="305086"/>
                    </a:moveTo>
                    <a:cubicBezTo>
                      <a:pt x="201835" y="314325"/>
                      <a:pt x="180689" y="334232"/>
                      <a:pt x="150781" y="334232"/>
                    </a:cubicBezTo>
                    <a:cubicBezTo>
                      <a:pt x="119920" y="334232"/>
                      <a:pt x="97250" y="311944"/>
                      <a:pt x="97250" y="282035"/>
                    </a:cubicBezTo>
                    <a:cubicBezTo>
                      <a:pt x="97250" y="214408"/>
                      <a:pt x="191357" y="220599"/>
                      <a:pt x="211550" y="220599"/>
                    </a:cubicBezTo>
                    <a:lnTo>
                      <a:pt x="211550" y="305086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" name="Vrije vorm: vorm 6">
                <a:extLst>
                  <a:ext uri="{FF2B5EF4-FFF2-40B4-BE49-F238E27FC236}">
                    <a16:creationId xmlns:a16="http://schemas.microsoft.com/office/drawing/2014/main" id="{22A0A105-9B4B-4358-9A1C-8CA6450939C3}"/>
                  </a:ext>
                </a:extLst>
              </p:cNvPr>
              <p:cNvSpPr/>
              <p:nvPr/>
            </p:nvSpPr>
            <p:spPr>
              <a:xfrm>
                <a:off x="6143719" y="3214020"/>
                <a:ext cx="529685" cy="393191"/>
              </a:xfrm>
              <a:custGeom>
                <a:avLst/>
                <a:gdLst>
                  <a:gd name="connsiteX0" fmla="*/ 195739 w 529685"/>
                  <a:gd name="connsiteY0" fmla="*/ 393192 h 393191"/>
                  <a:gd name="connsiteX1" fmla="*/ 262509 w 529685"/>
                  <a:gd name="connsiteY1" fmla="*/ 128492 h 393191"/>
                  <a:gd name="connsiteX2" fmla="*/ 319278 w 529685"/>
                  <a:gd name="connsiteY2" fmla="*/ 393192 h 393191"/>
                  <a:gd name="connsiteX3" fmla="*/ 419672 w 529685"/>
                  <a:gd name="connsiteY3" fmla="*/ 393192 h 393191"/>
                  <a:gd name="connsiteX4" fmla="*/ 529685 w 529685"/>
                  <a:gd name="connsiteY4" fmla="*/ 0 h 393191"/>
                  <a:gd name="connsiteX5" fmla="*/ 430530 w 529685"/>
                  <a:gd name="connsiteY5" fmla="*/ 0 h 393191"/>
                  <a:gd name="connsiteX6" fmla="*/ 368808 w 529685"/>
                  <a:gd name="connsiteY6" fmla="*/ 265271 h 393191"/>
                  <a:gd name="connsiteX7" fmla="*/ 312991 w 529685"/>
                  <a:gd name="connsiteY7" fmla="*/ 190 h 393191"/>
                  <a:gd name="connsiteX8" fmla="*/ 218599 w 529685"/>
                  <a:gd name="connsiteY8" fmla="*/ 190 h 393191"/>
                  <a:gd name="connsiteX9" fmla="*/ 160877 w 529685"/>
                  <a:gd name="connsiteY9" fmla="*/ 268605 h 393191"/>
                  <a:gd name="connsiteX10" fmla="*/ 104203 w 529685"/>
                  <a:gd name="connsiteY10" fmla="*/ 0 h 393191"/>
                  <a:gd name="connsiteX11" fmla="*/ 0 w 529685"/>
                  <a:gd name="connsiteY11" fmla="*/ 0 h 393191"/>
                  <a:gd name="connsiteX12" fmla="*/ 95440 w 529685"/>
                  <a:gd name="connsiteY12" fmla="*/ 393192 h 39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9685" h="393191">
                    <a:moveTo>
                      <a:pt x="195739" y="393192"/>
                    </a:moveTo>
                    <a:lnTo>
                      <a:pt x="262509" y="128492"/>
                    </a:lnTo>
                    <a:lnTo>
                      <a:pt x="319278" y="393192"/>
                    </a:lnTo>
                    <a:lnTo>
                      <a:pt x="419672" y="393192"/>
                    </a:lnTo>
                    <a:lnTo>
                      <a:pt x="529685" y="0"/>
                    </a:lnTo>
                    <a:lnTo>
                      <a:pt x="430530" y="0"/>
                    </a:lnTo>
                    <a:lnTo>
                      <a:pt x="368808" y="265271"/>
                    </a:lnTo>
                    <a:lnTo>
                      <a:pt x="312991" y="190"/>
                    </a:lnTo>
                    <a:lnTo>
                      <a:pt x="218599" y="190"/>
                    </a:lnTo>
                    <a:lnTo>
                      <a:pt x="160877" y="268605"/>
                    </a:lnTo>
                    <a:lnTo>
                      <a:pt x="104203" y="0"/>
                    </a:lnTo>
                    <a:lnTo>
                      <a:pt x="0" y="0"/>
                    </a:lnTo>
                    <a:lnTo>
                      <a:pt x="95440" y="393192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" name="Vrije vorm: vorm 7">
                <a:extLst>
                  <a:ext uri="{FF2B5EF4-FFF2-40B4-BE49-F238E27FC236}">
                    <a16:creationId xmlns:a16="http://schemas.microsoft.com/office/drawing/2014/main" id="{B4937539-DD56-4539-B157-881D218B2F4A}"/>
                  </a:ext>
                </a:extLst>
              </p:cNvPr>
              <p:cNvSpPr/>
              <p:nvPr/>
            </p:nvSpPr>
            <p:spPr>
              <a:xfrm>
                <a:off x="5148262" y="3090862"/>
                <a:ext cx="1895475" cy="672840"/>
              </a:xfrm>
              <a:custGeom>
                <a:avLst/>
                <a:gdLst>
                  <a:gd name="connsiteX0" fmla="*/ 1875949 w 1895475"/>
                  <a:gd name="connsiteY0" fmla="*/ 530352 h 672840"/>
                  <a:gd name="connsiteX1" fmla="*/ 1321213 w 1895475"/>
                  <a:gd name="connsiteY1" fmla="*/ 589026 h 672840"/>
                  <a:gd name="connsiteX2" fmla="*/ 958691 w 1895475"/>
                  <a:gd name="connsiteY2" fmla="*/ 530543 h 672840"/>
                  <a:gd name="connsiteX3" fmla="*/ 861251 w 1895475"/>
                  <a:gd name="connsiteY3" fmla="*/ 508254 h 672840"/>
                  <a:gd name="connsiteX4" fmla="*/ 982885 w 1895475"/>
                  <a:gd name="connsiteY4" fmla="*/ 312801 h 672840"/>
                  <a:gd name="connsiteX5" fmla="*/ 806958 w 1895475"/>
                  <a:gd name="connsiteY5" fmla="*/ 110014 h 672840"/>
                  <a:gd name="connsiteX6" fmla="*/ 631031 w 1895475"/>
                  <a:gd name="connsiteY6" fmla="*/ 312801 h 672840"/>
                  <a:gd name="connsiteX7" fmla="*/ 698183 w 1895475"/>
                  <a:gd name="connsiteY7" fmla="*/ 479965 h 672840"/>
                  <a:gd name="connsiteX8" fmla="*/ 617220 w 1895475"/>
                  <a:gd name="connsiteY8" fmla="*/ 472154 h 672840"/>
                  <a:gd name="connsiteX9" fmla="*/ 601599 w 1895475"/>
                  <a:gd name="connsiteY9" fmla="*/ 409956 h 672840"/>
                  <a:gd name="connsiteX10" fmla="*/ 519494 w 1895475"/>
                  <a:gd name="connsiteY10" fmla="*/ 425291 h 672840"/>
                  <a:gd name="connsiteX11" fmla="*/ 504063 w 1895475"/>
                  <a:gd name="connsiteY11" fmla="*/ 392906 h 672840"/>
                  <a:gd name="connsiteX12" fmla="*/ 504063 w 1895475"/>
                  <a:gd name="connsiteY12" fmla="*/ 194596 h 672840"/>
                  <a:gd name="connsiteX13" fmla="*/ 596741 w 1895475"/>
                  <a:gd name="connsiteY13" fmla="*/ 194596 h 672840"/>
                  <a:gd name="connsiteX14" fmla="*/ 613029 w 1895475"/>
                  <a:gd name="connsiteY14" fmla="*/ 123158 h 672840"/>
                  <a:gd name="connsiteX15" fmla="*/ 503968 w 1895475"/>
                  <a:gd name="connsiteY15" fmla="*/ 123158 h 672840"/>
                  <a:gd name="connsiteX16" fmla="*/ 503968 w 1895475"/>
                  <a:gd name="connsiteY16" fmla="*/ 0 h 672840"/>
                  <a:gd name="connsiteX17" fmla="*/ 401098 w 1895475"/>
                  <a:gd name="connsiteY17" fmla="*/ 15526 h 672840"/>
                  <a:gd name="connsiteX18" fmla="*/ 401098 w 1895475"/>
                  <a:gd name="connsiteY18" fmla="*/ 123063 h 672840"/>
                  <a:gd name="connsiteX19" fmla="*/ 331470 w 1895475"/>
                  <a:gd name="connsiteY19" fmla="*/ 123063 h 672840"/>
                  <a:gd name="connsiteX20" fmla="*/ 331470 w 1895475"/>
                  <a:gd name="connsiteY20" fmla="*/ 194691 h 672840"/>
                  <a:gd name="connsiteX21" fmla="*/ 401098 w 1895475"/>
                  <a:gd name="connsiteY21" fmla="*/ 194691 h 672840"/>
                  <a:gd name="connsiteX22" fmla="*/ 401098 w 1895475"/>
                  <a:gd name="connsiteY22" fmla="*/ 389192 h 672840"/>
                  <a:gd name="connsiteX23" fmla="*/ 416147 w 1895475"/>
                  <a:gd name="connsiteY23" fmla="*/ 471488 h 672840"/>
                  <a:gd name="connsiteX24" fmla="*/ 249174 w 1895475"/>
                  <a:gd name="connsiteY24" fmla="*/ 487775 h 672840"/>
                  <a:gd name="connsiteX25" fmla="*/ 294513 w 1895475"/>
                  <a:gd name="connsiteY25" fmla="*/ 392525 h 672840"/>
                  <a:gd name="connsiteX26" fmla="*/ 240221 w 1895475"/>
                  <a:gd name="connsiteY26" fmla="*/ 298799 h 672840"/>
                  <a:gd name="connsiteX27" fmla="*/ 109728 w 1895475"/>
                  <a:gd name="connsiteY27" fmla="*/ 224219 h 672840"/>
                  <a:gd name="connsiteX28" fmla="*/ 163259 w 1895475"/>
                  <a:gd name="connsiteY28" fmla="*/ 187357 h 672840"/>
                  <a:gd name="connsiteX29" fmla="*/ 260794 w 1895475"/>
                  <a:gd name="connsiteY29" fmla="*/ 208502 h 672840"/>
                  <a:gd name="connsiteX30" fmla="*/ 291656 w 1895475"/>
                  <a:gd name="connsiteY30" fmla="*/ 140303 h 672840"/>
                  <a:gd name="connsiteX31" fmla="*/ 159925 w 1895475"/>
                  <a:gd name="connsiteY31" fmla="*/ 110490 h 672840"/>
                  <a:gd name="connsiteX32" fmla="*/ 16478 w 1895475"/>
                  <a:gd name="connsiteY32" fmla="*/ 235744 h 672840"/>
                  <a:gd name="connsiteX33" fmla="*/ 64294 w 1895475"/>
                  <a:gd name="connsiteY33" fmla="*/ 322517 h 672840"/>
                  <a:gd name="connsiteX34" fmla="*/ 197168 w 1895475"/>
                  <a:gd name="connsiteY34" fmla="*/ 401003 h 672840"/>
                  <a:gd name="connsiteX35" fmla="*/ 147638 w 1895475"/>
                  <a:gd name="connsiteY35" fmla="*/ 439388 h 672840"/>
                  <a:gd name="connsiteX36" fmla="*/ 28099 w 1895475"/>
                  <a:gd name="connsiteY36" fmla="*/ 403955 h 672840"/>
                  <a:gd name="connsiteX37" fmla="*/ 857 w 1895475"/>
                  <a:gd name="connsiteY37" fmla="*/ 472345 h 672840"/>
                  <a:gd name="connsiteX38" fmla="*/ 107156 w 1895475"/>
                  <a:gd name="connsiteY38" fmla="*/ 511016 h 672840"/>
                  <a:gd name="connsiteX39" fmla="*/ 0 w 1895475"/>
                  <a:gd name="connsiteY39" fmla="*/ 533305 h 672840"/>
                  <a:gd name="connsiteX40" fmla="*/ 20003 w 1895475"/>
                  <a:gd name="connsiteY40" fmla="*/ 613410 h 672840"/>
                  <a:gd name="connsiteX41" fmla="*/ 575024 w 1895475"/>
                  <a:gd name="connsiteY41" fmla="*/ 552355 h 672840"/>
                  <a:gd name="connsiteX42" fmla="*/ 937927 w 1895475"/>
                  <a:gd name="connsiteY42" fmla="*/ 610553 h 672840"/>
                  <a:gd name="connsiteX43" fmla="*/ 1895475 w 1895475"/>
                  <a:gd name="connsiteY43" fmla="*/ 610553 h 672840"/>
                  <a:gd name="connsiteX44" fmla="*/ 1875949 w 1895475"/>
                  <a:gd name="connsiteY44" fmla="*/ 530352 h 672840"/>
                  <a:gd name="connsiteX45" fmla="*/ 806958 w 1895475"/>
                  <a:gd name="connsiteY45" fmla="*/ 186881 h 672840"/>
                  <a:gd name="connsiteX46" fmla="*/ 873443 w 1895475"/>
                  <a:gd name="connsiteY46" fmla="*/ 312896 h 672840"/>
                  <a:gd name="connsiteX47" fmla="*/ 806958 w 1895475"/>
                  <a:gd name="connsiteY47" fmla="*/ 438912 h 672840"/>
                  <a:gd name="connsiteX48" fmla="*/ 740474 w 1895475"/>
                  <a:gd name="connsiteY48" fmla="*/ 312896 h 672840"/>
                  <a:gd name="connsiteX49" fmla="*/ 806958 w 1895475"/>
                  <a:gd name="connsiteY49" fmla="*/ 186881 h 6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895475" h="672840">
                    <a:moveTo>
                      <a:pt x="1875949" y="530352"/>
                    </a:moveTo>
                    <a:cubicBezTo>
                      <a:pt x="1661827" y="577025"/>
                      <a:pt x="1480471" y="596265"/>
                      <a:pt x="1321213" y="589026"/>
                    </a:cubicBezTo>
                    <a:cubicBezTo>
                      <a:pt x="1180052" y="582549"/>
                      <a:pt x="1072515" y="557308"/>
                      <a:pt x="958691" y="530543"/>
                    </a:cubicBezTo>
                    <a:cubicBezTo>
                      <a:pt x="926687" y="522923"/>
                      <a:pt x="894398" y="515398"/>
                      <a:pt x="861251" y="508254"/>
                    </a:cubicBezTo>
                    <a:cubicBezTo>
                      <a:pt x="937927" y="485870"/>
                      <a:pt x="982885" y="414528"/>
                      <a:pt x="982885" y="312801"/>
                    </a:cubicBezTo>
                    <a:cubicBezTo>
                      <a:pt x="982885" y="189071"/>
                      <a:pt x="915543" y="110014"/>
                      <a:pt x="806958" y="110014"/>
                    </a:cubicBezTo>
                    <a:cubicBezTo>
                      <a:pt x="697516" y="110014"/>
                      <a:pt x="631031" y="189071"/>
                      <a:pt x="631031" y="312801"/>
                    </a:cubicBezTo>
                    <a:cubicBezTo>
                      <a:pt x="631031" y="387191"/>
                      <a:pt x="655225" y="445294"/>
                      <a:pt x="698183" y="479965"/>
                    </a:cubicBezTo>
                    <a:cubicBezTo>
                      <a:pt x="672179" y="476726"/>
                      <a:pt x="645224" y="474059"/>
                      <a:pt x="617220" y="472154"/>
                    </a:cubicBezTo>
                    <a:lnTo>
                      <a:pt x="601599" y="409956"/>
                    </a:lnTo>
                    <a:cubicBezTo>
                      <a:pt x="601599" y="409956"/>
                      <a:pt x="542354" y="433769"/>
                      <a:pt x="519494" y="425291"/>
                    </a:cubicBezTo>
                    <a:cubicBezTo>
                      <a:pt x="502539" y="419005"/>
                      <a:pt x="504063" y="392906"/>
                      <a:pt x="504063" y="392906"/>
                    </a:cubicBezTo>
                    <a:lnTo>
                      <a:pt x="504063" y="194596"/>
                    </a:lnTo>
                    <a:lnTo>
                      <a:pt x="596741" y="194596"/>
                    </a:lnTo>
                    <a:lnTo>
                      <a:pt x="613029" y="123158"/>
                    </a:lnTo>
                    <a:lnTo>
                      <a:pt x="503968" y="123158"/>
                    </a:lnTo>
                    <a:lnTo>
                      <a:pt x="503968" y="0"/>
                    </a:lnTo>
                    <a:lnTo>
                      <a:pt x="401098" y="15526"/>
                    </a:lnTo>
                    <a:lnTo>
                      <a:pt x="401098" y="123063"/>
                    </a:lnTo>
                    <a:lnTo>
                      <a:pt x="331470" y="123063"/>
                    </a:lnTo>
                    <a:lnTo>
                      <a:pt x="331470" y="194691"/>
                    </a:lnTo>
                    <a:lnTo>
                      <a:pt x="401098" y="194691"/>
                    </a:lnTo>
                    <a:lnTo>
                      <a:pt x="401098" y="389192"/>
                    </a:lnTo>
                    <a:cubicBezTo>
                      <a:pt x="402050" y="408337"/>
                      <a:pt x="401479" y="443294"/>
                      <a:pt x="416147" y="471488"/>
                    </a:cubicBezTo>
                    <a:cubicBezTo>
                      <a:pt x="364617" y="474345"/>
                      <a:pt x="309277" y="479679"/>
                      <a:pt x="249174" y="487775"/>
                    </a:cubicBezTo>
                    <a:cubicBezTo>
                      <a:pt x="278321" y="465487"/>
                      <a:pt x="294513" y="431768"/>
                      <a:pt x="294513" y="392525"/>
                    </a:cubicBezTo>
                    <a:cubicBezTo>
                      <a:pt x="294513" y="347948"/>
                      <a:pt x="271844" y="318802"/>
                      <a:pt x="240221" y="298799"/>
                    </a:cubicBezTo>
                    <a:cubicBezTo>
                      <a:pt x="182690" y="262700"/>
                      <a:pt x="109728" y="265652"/>
                      <a:pt x="109728" y="224219"/>
                    </a:cubicBezTo>
                    <a:cubicBezTo>
                      <a:pt x="109728" y="198120"/>
                      <a:pt x="132398" y="187357"/>
                      <a:pt x="163259" y="187357"/>
                    </a:cubicBezTo>
                    <a:cubicBezTo>
                      <a:pt x="207931" y="187357"/>
                      <a:pt x="250222" y="204406"/>
                      <a:pt x="260794" y="208502"/>
                    </a:cubicBezTo>
                    <a:lnTo>
                      <a:pt x="291656" y="140303"/>
                    </a:lnTo>
                    <a:cubicBezTo>
                      <a:pt x="268605" y="126778"/>
                      <a:pt x="197930" y="110490"/>
                      <a:pt x="159925" y="110490"/>
                    </a:cubicBezTo>
                    <a:cubicBezTo>
                      <a:pt x="72485" y="110490"/>
                      <a:pt x="16478" y="165735"/>
                      <a:pt x="16478" y="235744"/>
                    </a:cubicBezTo>
                    <a:cubicBezTo>
                      <a:pt x="16478" y="280321"/>
                      <a:pt x="40005" y="307181"/>
                      <a:pt x="64294" y="322517"/>
                    </a:cubicBezTo>
                    <a:cubicBezTo>
                      <a:pt x="117729" y="356425"/>
                      <a:pt x="197168" y="356425"/>
                      <a:pt x="197168" y="401003"/>
                    </a:cubicBezTo>
                    <a:cubicBezTo>
                      <a:pt x="197168" y="428625"/>
                      <a:pt x="174498" y="439388"/>
                      <a:pt x="147638" y="439388"/>
                    </a:cubicBezTo>
                    <a:cubicBezTo>
                      <a:pt x="103442" y="439388"/>
                      <a:pt x="42386" y="410147"/>
                      <a:pt x="28099" y="403955"/>
                    </a:cubicBezTo>
                    <a:cubicBezTo>
                      <a:pt x="28099" y="403955"/>
                      <a:pt x="5715" y="459010"/>
                      <a:pt x="857" y="472345"/>
                    </a:cubicBezTo>
                    <a:cubicBezTo>
                      <a:pt x="18574" y="485870"/>
                      <a:pt x="63341" y="502730"/>
                      <a:pt x="107156" y="511016"/>
                    </a:cubicBezTo>
                    <a:cubicBezTo>
                      <a:pt x="72866" y="517684"/>
                      <a:pt x="37243" y="524923"/>
                      <a:pt x="0" y="533305"/>
                    </a:cubicBezTo>
                    <a:lnTo>
                      <a:pt x="20003" y="613410"/>
                    </a:lnTo>
                    <a:cubicBezTo>
                      <a:pt x="234506" y="565404"/>
                      <a:pt x="416052" y="545402"/>
                      <a:pt x="575024" y="552355"/>
                    </a:cubicBezTo>
                    <a:cubicBezTo>
                      <a:pt x="716185" y="558451"/>
                      <a:pt x="823913" y="583692"/>
                      <a:pt x="937927" y="610553"/>
                    </a:cubicBezTo>
                    <a:cubicBezTo>
                      <a:pt x="1164717" y="663797"/>
                      <a:pt x="1399223" y="718947"/>
                      <a:pt x="1895475" y="610553"/>
                    </a:cubicBezTo>
                    <a:lnTo>
                      <a:pt x="1875949" y="530352"/>
                    </a:lnTo>
                    <a:close/>
                    <a:moveTo>
                      <a:pt x="806958" y="186881"/>
                    </a:moveTo>
                    <a:cubicBezTo>
                      <a:pt x="862870" y="186881"/>
                      <a:pt x="873443" y="241459"/>
                      <a:pt x="873443" y="312896"/>
                    </a:cubicBezTo>
                    <a:cubicBezTo>
                      <a:pt x="873443" y="385191"/>
                      <a:pt x="863632" y="438912"/>
                      <a:pt x="806958" y="438912"/>
                    </a:cubicBezTo>
                    <a:cubicBezTo>
                      <a:pt x="750189" y="438912"/>
                      <a:pt x="740474" y="384334"/>
                      <a:pt x="740474" y="312896"/>
                    </a:cubicBezTo>
                    <a:cubicBezTo>
                      <a:pt x="740474" y="241459"/>
                      <a:pt x="751046" y="186881"/>
                      <a:pt x="806958" y="186881"/>
                    </a:cubicBez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00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tweakwindows.nl/download/6240/Onderwater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733" y="2066652"/>
            <a:ext cx="8496267" cy="4791349"/>
          </a:xfrm>
          <a:prstGeom prst="rect">
            <a:avLst/>
          </a:prstGeom>
          <a:noFill/>
        </p:spPr>
      </p:pic>
      <p:pic>
        <p:nvPicPr>
          <p:cNvPr id="11" name="Afbeelding 10" descr="licht_begin_ein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007435" y="2348880"/>
            <a:ext cx="4992555" cy="2592288"/>
          </a:xfrm>
        </p:spPr>
        <p:txBody>
          <a:bodyPr/>
          <a:lstStyle>
            <a:lvl1pPr marL="0" indent="0" algn="ctr">
              <a:buNone/>
              <a:defRPr>
                <a:solidFill>
                  <a:srgbClr val="050ED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Eventuele subtitel</a:t>
            </a:r>
          </a:p>
        </p:txBody>
      </p:sp>
      <p:pic>
        <p:nvPicPr>
          <p:cNvPr id="12" name="Afbeelding 11" descr="licht_pijltj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9403" y="1425724"/>
            <a:ext cx="558800" cy="419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E29C529-300D-4051-9E68-7208340D5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99506"/>
            <a:ext cx="3587963" cy="5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90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9C390-909B-0942-A0DD-694B5681E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872" y="1214727"/>
            <a:ext cx="6135255" cy="1655762"/>
          </a:xfrm>
        </p:spPr>
        <p:txBody>
          <a:bodyPr anchor="b">
            <a:normAutofit/>
          </a:bodyPr>
          <a:lstStyle>
            <a:lvl1pPr algn="l"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B9F5AB-A437-3E44-A87E-62DA3ACCC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872" y="3178825"/>
            <a:ext cx="4558146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A6E02A-FF3D-1447-949D-0C2769F8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76B4E25-23A8-9146-80BB-EDF0CCB79B7B}" type="datetimeFigureOut">
              <a:rPr lang="nl-NL" smtClean="0"/>
              <a:pPr/>
              <a:t>09-10-2024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4C276F-4F22-8348-AB3F-926FEC2D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1E4A00-1E3A-1140-8C81-28D3EF2C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5CE98A7-4D92-5546-8352-111745F2A157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E615372-8A37-7946-B8E4-2DEAFBF4F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200727" y="1523063"/>
            <a:ext cx="49414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2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BF7CE90-D5EA-43A4-A144-8ABD50A23C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304" y="2949535"/>
            <a:ext cx="5628903" cy="4391065"/>
          </a:xfrm>
          <a:custGeom>
            <a:avLst/>
            <a:gdLst>
              <a:gd name="connsiteX0" fmla="*/ 4097945 w 5580063"/>
              <a:gd name="connsiteY0" fmla="*/ 0 h 4352965"/>
              <a:gd name="connsiteX1" fmla="*/ 5580063 w 5580063"/>
              <a:gd name="connsiteY1" fmla="*/ 1482120 h 4352965"/>
              <a:gd name="connsiteX2" fmla="*/ 4926611 w 5580063"/>
              <a:gd name="connsiteY2" fmla="*/ 2711117 h 4352965"/>
              <a:gd name="connsiteX3" fmla="*/ 4911194 w 5580063"/>
              <a:gd name="connsiteY3" fmla="*/ 2720483 h 4352965"/>
              <a:gd name="connsiteX4" fmla="*/ 4960574 w 5580063"/>
              <a:gd name="connsiteY4" fmla="*/ 2912527 h 4352965"/>
              <a:gd name="connsiteX5" fmla="*/ 5011482 w 5580063"/>
              <a:gd name="connsiteY5" fmla="*/ 3417522 h 4352965"/>
              <a:gd name="connsiteX6" fmla="*/ 4998545 w 5580063"/>
              <a:gd name="connsiteY6" fmla="*/ 3673720 h 4352965"/>
              <a:gd name="connsiteX7" fmla="*/ 4964657 w 5580063"/>
              <a:gd name="connsiteY7" fmla="*/ 3895765 h 4352965"/>
              <a:gd name="connsiteX8" fmla="*/ 3247231 w 5580063"/>
              <a:gd name="connsiteY8" fmla="*/ 3895765 h 4352965"/>
              <a:gd name="connsiteX9" fmla="*/ 2790031 w 5580063"/>
              <a:gd name="connsiteY9" fmla="*/ 4352965 h 4352965"/>
              <a:gd name="connsiteX10" fmla="*/ 2332831 w 5580063"/>
              <a:gd name="connsiteY10" fmla="*/ 3895765 h 4352965"/>
              <a:gd name="connsiteX11" fmla="*/ 46825 w 5580063"/>
              <a:gd name="connsiteY11" fmla="*/ 3895765 h 4352965"/>
              <a:gd name="connsiteX12" fmla="*/ 12937 w 5580063"/>
              <a:gd name="connsiteY12" fmla="*/ 3673720 h 4352965"/>
              <a:gd name="connsiteX13" fmla="*/ 0 w 5580063"/>
              <a:gd name="connsiteY13" fmla="*/ 3417522 h 4352965"/>
              <a:gd name="connsiteX14" fmla="*/ 2505741 w 5580063"/>
              <a:gd name="connsiteY14" fmla="*/ 911780 h 4352965"/>
              <a:gd name="connsiteX15" fmla="*/ 2725826 w 5580063"/>
              <a:gd name="connsiteY15" fmla="*/ 922894 h 4352965"/>
              <a:gd name="connsiteX16" fmla="*/ 2732297 w 5580063"/>
              <a:gd name="connsiteY16" fmla="*/ 905212 h 4352965"/>
              <a:gd name="connsiteX17" fmla="*/ 4097945 w 5580063"/>
              <a:gd name="connsiteY17" fmla="*/ 0 h 43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80063" h="4352965">
                <a:moveTo>
                  <a:pt x="4097945" y="0"/>
                </a:moveTo>
                <a:cubicBezTo>
                  <a:pt x="4916496" y="0"/>
                  <a:pt x="5580063" y="663568"/>
                  <a:pt x="5580063" y="1482120"/>
                </a:cubicBezTo>
                <a:cubicBezTo>
                  <a:pt x="5580063" y="1993715"/>
                  <a:pt x="5320857" y="2444769"/>
                  <a:pt x="4926611" y="2711117"/>
                </a:cubicBezTo>
                <a:lnTo>
                  <a:pt x="4911194" y="2720483"/>
                </a:lnTo>
                <a:lnTo>
                  <a:pt x="4960574" y="2912527"/>
                </a:lnTo>
                <a:cubicBezTo>
                  <a:pt x="4993953" y="3075645"/>
                  <a:pt x="5011482" y="3244536"/>
                  <a:pt x="5011482" y="3417522"/>
                </a:cubicBezTo>
                <a:cubicBezTo>
                  <a:pt x="5011482" y="3504015"/>
                  <a:pt x="5007100" y="3589484"/>
                  <a:pt x="4998545" y="3673720"/>
                </a:cubicBezTo>
                <a:lnTo>
                  <a:pt x="4964657" y="3895765"/>
                </a:lnTo>
                <a:lnTo>
                  <a:pt x="3247231" y="3895765"/>
                </a:lnTo>
                <a:cubicBezTo>
                  <a:pt x="3247231" y="4148270"/>
                  <a:pt x="3042536" y="4352965"/>
                  <a:pt x="2790031" y="4352965"/>
                </a:cubicBezTo>
                <a:cubicBezTo>
                  <a:pt x="2537526" y="4352965"/>
                  <a:pt x="2332831" y="4148270"/>
                  <a:pt x="2332831" y="3895765"/>
                </a:cubicBezTo>
                <a:lnTo>
                  <a:pt x="46825" y="3895765"/>
                </a:lnTo>
                <a:lnTo>
                  <a:pt x="12937" y="3673720"/>
                </a:lnTo>
                <a:cubicBezTo>
                  <a:pt x="4383" y="3589484"/>
                  <a:pt x="0" y="3504015"/>
                  <a:pt x="0" y="3417522"/>
                </a:cubicBezTo>
                <a:cubicBezTo>
                  <a:pt x="0" y="2033639"/>
                  <a:pt x="1121859" y="911780"/>
                  <a:pt x="2505741" y="911780"/>
                </a:cubicBezTo>
                <a:lnTo>
                  <a:pt x="2725826" y="922894"/>
                </a:lnTo>
                <a:lnTo>
                  <a:pt x="2732297" y="905212"/>
                </a:lnTo>
                <a:cubicBezTo>
                  <a:pt x="2957296" y="373257"/>
                  <a:pt x="3484031" y="0"/>
                  <a:pt x="4097945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achtergrond blauw">
            <a:extLst>
              <a:ext uri="{FF2B5EF4-FFF2-40B4-BE49-F238E27FC236}">
                <a16:creationId xmlns:a16="http://schemas.microsoft.com/office/drawing/2014/main" id="{E91FED6E-34AE-450E-9ECD-2CD72183F71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-16000" y="-18000"/>
            <a:ext cx="12224000" cy="6876000"/>
          </a:xfr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C8AFB7E-7CBB-4B35-8C0E-6D9301F40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872" y="1214727"/>
            <a:ext cx="6135255" cy="1655762"/>
          </a:xfrm>
        </p:spPr>
        <p:txBody>
          <a:bodyPr anchor="b">
            <a:normAutofit/>
          </a:bodyPr>
          <a:lstStyle>
            <a:lvl1pPr algn="l">
              <a:defRPr sz="34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DC16A4B2-2F6E-4315-9A04-8BA3A60D7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872" y="3178825"/>
            <a:ext cx="4558146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DA793485-01B3-4F80-946C-1760743EAC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7163" y="1523063"/>
            <a:ext cx="494145" cy="50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35011D-3AC9-4CB9-B4F7-397F31BFB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76641" y="2742776"/>
            <a:ext cx="371897" cy="406009"/>
          </a:xfrm>
        </p:spPr>
        <p:txBody>
          <a:bodyPr wrap="none">
            <a:noAutofit/>
          </a:bodyPr>
          <a:lstStyle>
            <a:lvl1pPr algn="ctr"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/>
              <a:t>00</a:t>
            </a:r>
          </a:p>
        </p:txBody>
      </p:sp>
      <p:sp>
        <p:nvSpPr>
          <p:cNvPr id="19" name="Tijdelijke aanduiding voor tekst 16">
            <a:extLst>
              <a:ext uri="{FF2B5EF4-FFF2-40B4-BE49-F238E27FC236}">
                <a16:creationId xmlns:a16="http://schemas.microsoft.com/office/drawing/2014/main" id="{F1BCBCF5-0F06-4D64-90D6-C4290F86DB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6334" y="3117943"/>
            <a:ext cx="272510" cy="187424"/>
          </a:xfrm>
        </p:spPr>
        <p:txBody>
          <a:bodyPr wrap="none">
            <a:noAutofit/>
          </a:bodyPr>
          <a:lstStyle>
            <a:lvl1pPr algn="ctr">
              <a:defRPr lang="nl-NL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2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/>
              <a:t>jaar</a:t>
            </a:r>
          </a:p>
        </p:txBody>
      </p:sp>
    </p:spTree>
    <p:extLst>
      <p:ext uri="{BB962C8B-B14F-4D97-AF65-F5344CB8AC3E}">
        <p14:creationId xmlns:p14="http://schemas.microsoft.com/office/powerpoint/2010/main" val="35066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  <p15:guide id="3" pos="526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550" y="1838557"/>
            <a:ext cx="5622261" cy="3915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styles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13" y="1849107"/>
            <a:ext cx="5059469" cy="39045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13BE3E-6062-45F2-8FB2-B62B3260D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79" y="6172200"/>
            <a:ext cx="1152594" cy="6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60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49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532185" y="4114800"/>
            <a:ext cx="8628184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108215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nl-NL" noProof="0"/>
              <a:t>Klik om het opmaakprofiel van de modelondertitel te bewerken</a:t>
            </a:r>
          </a:p>
        </p:txBody>
      </p:sp>
      <p:sp>
        <p:nvSpPr>
          <p:cNvPr id="32565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532185" y="3078164"/>
            <a:ext cx="8628184" cy="884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>
                <a:solidFill>
                  <a:srgbClr val="00ACEE"/>
                </a:solidFill>
              </a:defRPr>
            </a:lvl1pPr>
          </a:lstStyle>
          <a:p>
            <a:pPr lvl="0"/>
            <a:r>
              <a:rPr lang="en-US" altLang="nl-NL" noProof="0"/>
              <a:t>Klik om het opmaakprofiel van de modeltitel te bewerken</a:t>
            </a:r>
          </a:p>
        </p:txBody>
      </p:sp>
      <p:sp>
        <p:nvSpPr>
          <p:cNvPr id="325651" name="Rectangle 19"/>
          <p:cNvSpPr>
            <a:spLocks noChangeArrowheads="1"/>
          </p:cNvSpPr>
          <p:nvPr/>
        </p:nvSpPr>
        <p:spPr bwMode="auto">
          <a:xfrm>
            <a:off x="0" y="1728791"/>
            <a:ext cx="12192000" cy="344487"/>
          </a:xfrm>
          <a:prstGeom prst="rect">
            <a:avLst/>
          </a:prstGeom>
          <a:gradFill rotWithShape="1">
            <a:gsLst>
              <a:gs pos="0">
                <a:srgbClr val="00ACE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888" tIns="51944" rIns="103888" bIns="51944" anchor="ctr"/>
          <a:lstStyle/>
          <a:p>
            <a:endParaRPr lang="nl-NL" sz="2400"/>
          </a:p>
        </p:txBody>
      </p:sp>
      <p:sp>
        <p:nvSpPr>
          <p:cNvPr id="325652" name="Rectangle 20"/>
          <p:cNvSpPr>
            <a:spLocks noChangeArrowheads="1"/>
          </p:cNvSpPr>
          <p:nvPr/>
        </p:nvSpPr>
        <p:spPr bwMode="auto">
          <a:xfrm>
            <a:off x="0" y="2073277"/>
            <a:ext cx="12192000" cy="346075"/>
          </a:xfrm>
          <a:prstGeom prst="rect">
            <a:avLst/>
          </a:prstGeom>
          <a:gradFill rotWithShape="1">
            <a:gsLst>
              <a:gs pos="0">
                <a:srgbClr val="F1642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888" tIns="51944" rIns="103888" bIns="51944" anchor="ctr"/>
          <a:lstStyle/>
          <a:p>
            <a:endParaRPr lang="nl-NL" sz="2400"/>
          </a:p>
        </p:txBody>
      </p:sp>
      <p:sp>
        <p:nvSpPr>
          <p:cNvPr id="325653" name="Rectangle 21"/>
          <p:cNvSpPr>
            <a:spLocks noChangeArrowheads="1"/>
          </p:cNvSpPr>
          <p:nvPr/>
        </p:nvSpPr>
        <p:spPr bwMode="auto">
          <a:xfrm>
            <a:off x="0" y="2419352"/>
            <a:ext cx="12192000" cy="346075"/>
          </a:xfrm>
          <a:prstGeom prst="rect">
            <a:avLst/>
          </a:prstGeom>
          <a:gradFill rotWithShape="1">
            <a:gsLst>
              <a:gs pos="0">
                <a:srgbClr val="8BC53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237" tIns="47119" rIns="94237" bIns="47119" anchor="ctr"/>
          <a:lstStyle>
            <a:lvl1pPr defTabSz="414338"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388938" indent="-195263" defTabSz="414338"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584200" indent="-193675" defTabSz="414338"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781050" indent="-193675" defTabSz="414338"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976313" indent="-195263" defTabSz="414338"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1433513" indent="-195263" defTabSz="414338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1890713" indent="-195263" defTabSz="414338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2347913" indent="-195263" defTabSz="414338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2805113" indent="-195263" defTabSz="414338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/>
            <a:endParaRPr lang="nl-NL" altLang="nl-NL" sz="1867">
              <a:solidFill>
                <a:schemeClr val="bg1"/>
              </a:solidFill>
            </a:endParaRPr>
          </a:p>
        </p:txBody>
      </p:sp>
      <p:sp>
        <p:nvSpPr>
          <p:cNvPr id="325654" name="Line 22"/>
          <p:cNvSpPr>
            <a:spLocks noChangeShapeType="1"/>
          </p:cNvSpPr>
          <p:nvPr/>
        </p:nvSpPr>
        <p:spPr bwMode="auto">
          <a:xfrm>
            <a:off x="0" y="2073275"/>
            <a:ext cx="1219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888" tIns="51944" rIns="103888" bIns="51944" anchor="ctr"/>
          <a:lstStyle/>
          <a:p>
            <a:endParaRPr lang="nl-NL" sz="2400"/>
          </a:p>
        </p:txBody>
      </p:sp>
      <p:sp>
        <p:nvSpPr>
          <p:cNvPr id="325655" name="Line 23"/>
          <p:cNvSpPr>
            <a:spLocks noChangeShapeType="1"/>
          </p:cNvSpPr>
          <p:nvPr/>
        </p:nvSpPr>
        <p:spPr bwMode="auto">
          <a:xfrm>
            <a:off x="0" y="2419351"/>
            <a:ext cx="1219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888" tIns="51944" rIns="103888" bIns="51944" anchor="ctr"/>
          <a:lstStyle/>
          <a:p>
            <a:endParaRPr lang="nl-NL" sz="2400"/>
          </a:p>
        </p:txBody>
      </p:sp>
      <p:sp>
        <p:nvSpPr>
          <p:cNvPr id="325656" name="Line 24"/>
          <p:cNvSpPr>
            <a:spLocks noChangeShapeType="1"/>
          </p:cNvSpPr>
          <p:nvPr/>
        </p:nvSpPr>
        <p:spPr bwMode="auto">
          <a:xfrm>
            <a:off x="0" y="1728788"/>
            <a:ext cx="1219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888" tIns="51944" rIns="103888" bIns="51944" anchor="ctr"/>
          <a:lstStyle/>
          <a:p>
            <a:endParaRPr lang="nl-NL" sz="2400"/>
          </a:p>
        </p:txBody>
      </p:sp>
      <p:pic>
        <p:nvPicPr>
          <p:cNvPr id="325657" name="Picture 25" descr="Logo NHI defintiti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3301" y="105363"/>
            <a:ext cx="3318609" cy="26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89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67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59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9430" indent="0">
              <a:buNone/>
              <a:defRPr sz="2000"/>
            </a:lvl2pPr>
            <a:lvl3pPr marL="1038858" indent="0">
              <a:buNone/>
              <a:defRPr sz="1867"/>
            </a:lvl3pPr>
            <a:lvl4pPr marL="1558288" indent="0">
              <a:buNone/>
              <a:defRPr sz="1600"/>
            </a:lvl4pPr>
            <a:lvl5pPr marL="2077716" indent="0">
              <a:buNone/>
              <a:defRPr sz="1600"/>
            </a:lvl5pPr>
            <a:lvl6pPr marL="2597146" indent="0">
              <a:buNone/>
              <a:defRPr sz="1600"/>
            </a:lvl6pPr>
            <a:lvl7pPr marL="3116574" indent="0">
              <a:buNone/>
              <a:defRPr sz="1600"/>
            </a:lvl7pPr>
            <a:lvl8pPr marL="3636004" indent="0">
              <a:buNone/>
              <a:defRPr sz="1600"/>
            </a:lvl8pPr>
            <a:lvl9pPr marL="4155432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1573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89784" y="1600201"/>
            <a:ext cx="539261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87987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30" indent="0">
              <a:buNone/>
              <a:defRPr sz="2267" b="1"/>
            </a:lvl2pPr>
            <a:lvl3pPr marL="1038858" indent="0">
              <a:buNone/>
              <a:defRPr sz="2000" b="1"/>
            </a:lvl3pPr>
            <a:lvl4pPr marL="1558288" indent="0">
              <a:buNone/>
              <a:defRPr sz="1867" b="1"/>
            </a:lvl4pPr>
            <a:lvl5pPr marL="2077716" indent="0">
              <a:buNone/>
              <a:defRPr sz="1867" b="1"/>
            </a:lvl5pPr>
            <a:lvl6pPr marL="2597146" indent="0">
              <a:buNone/>
              <a:defRPr sz="1867" b="1"/>
            </a:lvl6pPr>
            <a:lvl7pPr marL="3116574" indent="0">
              <a:buNone/>
              <a:defRPr sz="1867" b="1"/>
            </a:lvl7pPr>
            <a:lvl8pPr marL="3636004" indent="0">
              <a:buNone/>
              <a:defRPr sz="1867" b="1"/>
            </a:lvl8pPr>
            <a:lvl9pPr marL="4155432" indent="0">
              <a:buNone/>
              <a:defRPr sz="1867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9430" indent="0">
              <a:buNone/>
              <a:defRPr sz="2267" b="1"/>
            </a:lvl2pPr>
            <a:lvl3pPr marL="1038858" indent="0">
              <a:buNone/>
              <a:defRPr sz="2000" b="1"/>
            </a:lvl3pPr>
            <a:lvl4pPr marL="1558288" indent="0">
              <a:buNone/>
              <a:defRPr sz="1867" b="1"/>
            </a:lvl4pPr>
            <a:lvl5pPr marL="2077716" indent="0">
              <a:buNone/>
              <a:defRPr sz="1867" b="1"/>
            </a:lvl5pPr>
            <a:lvl6pPr marL="2597146" indent="0">
              <a:buNone/>
              <a:defRPr sz="1867" b="1"/>
            </a:lvl6pPr>
            <a:lvl7pPr marL="3116574" indent="0">
              <a:buNone/>
              <a:defRPr sz="1867" b="1"/>
            </a:lvl7pPr>
            <a:lvl8pPr marL="3636004" indent="0">
              <a:buNone/>
              <a:defRPr sz="1867" b="1"/>
            </a:lvl8pPr>
            <a:lvl9pPr marL="4155432" indent="0">
              <a:buNone/>
              <a:defRPr sz="1867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557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 sz="4267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533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521545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247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6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247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9430" indent="0">
              <a:buNone/>
              <a:defRPr sz="1333"/>
            </a:lvl2pPr>
            <a:lvl3pPr marL="1038858" indent="0">
              <a:buNone/>
              <a:defRPr sz="1200"/>
            </a:lvl3pPr>
            <a:lvl4pPr marL="1558288" indent="0">
              <a:buNone/>
              <a:defRPr sz="1067"/>
            </a:lvl4pPr>
            <a:lvl5pPr marL="2077716" indent="0">
              <a:buNone/>
              <a:defRPr sz="1067"/>
            </a:lvl5pPr>
            <a:lvl6pPr marL="2597146" indent="0">
              <a:buNone/>
              <a:defRPr sz="1067"/>
            </a:lvl6pPr>
            <a:lvl7pPr marL="3116574" indent="0">
              <a:buNone/>
              <a:defRPr sz="1067"/>
            </a:lvl7pPr>
            <a:lvl8pPr marL="3636004" indent="0">
              <a:buNone/>
              <a:defRPr sz="1067"/>
            </a:lvl8pPr>
            <a:lvl9pPr marL="4155432" indent="0">
              <a:buNone/>
              <a:defRPr sz="1067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080017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555" y="4800601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9430" indent="0">
              <a:buNone/>
              <a:defRPr sz="3200"/>
            </a:lvl2pPr>
            <a:lvl3pPr marL="1038858" indent="0">
              <a:buNone/>
              <a:defRPr sz="2667"/>
            </a:lvl3pPr>
            <a:lvl4pPr marL="1558288" indent="0">
              <a:buNone/>
              <a:defRPr sz="2267"/>
            </a:lvl4pPr>
            <a:lvl5pPr marL="2077716" indent="0">
              <a:buNone/>
              <a:defRPr sz="2267"/>
            </a:lvl5pPr>
            <a:lvl6pPr marL="2597146" indent="0">
              <a:buNone/>
              <a:defRPr sz="2267"/>
            </a:lvl6pPr>
            <a:lvl7pPr marL="3116574" indent="0">
              <a:buNone/>
              <a:defRPr sz="2267"/>
            </a:lvl7pPr>
            <a:lvl8pPr marL="3636004" indent="0">
              <a:buNone/>
              <a:defRPr sz="2267"/>
            </a:lvl8pPr>
            <a:lvl9pPr marL="4155432" indent="0">
              <a:buNone/>
              <a:defRPr sz="2267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555" y="5367339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9430" indent="0">
              <a:buNone/>
              <a:defRPr sz="1333"/>
            </a:lvl2pPr>
            <a:lvl3pPr marL="1038858" indent="0">
              <a:buNone/>
              <a:defRPr sz="1200"/>
            </a:lvl3pPr>
            <a:lvl4pPr marL="1558288" indent="0">
              <a:buNone/>
              <a:defRPr sz="1067"/>
            </a:lvl4pPr>
            <a:lvl5pPr marL="2077716" indent="0">
              <a:buNone/>
              <a:defRPr sz="1067"/>
            </a:lvl5pPr>
            <a:lvl6pPr marL="2597146" indent="0">
              <a:buNone/>
              <a:defRPr sz="1067"/>
            </a:lvl6pPr>
            <a:lvl7pPr marL="3116574" indent="0">
              <a:buNone/>
              <a:defRPr sz="1067"/>
            </a:lvl7pPr>
            <a:lvl8pPr marL="3636004" indent="0">
              <a:buNone/>
              <a:defRPr sz="1067"/>
            </a:lvl8pPr>
            <a:lvl9pPr marL="4155432" indent="0">
              <a:buNone/>
              <a:defRPr sz="1067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1258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0BE93-317F-4926-BE22-2A62AA251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92FE4F-6790-42C2-8943-620AE17D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februari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5ADDCD-A7D1-4279-B26B-874913AA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616349-8D24-42C6-8CCC-31F8B8D5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5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23725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42031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90673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0154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843855" y="1265213"/>
            <a:ext cx="10463777" cy="4934331"/>
          </a:xfrm>
        </p:spPr>
        <p:txBody>
          <a:bodyPr>
            <a:normAutofit/>
          </a:bodyPr>
          <a:lstStyle>
            <a:lvl1pPr marL="428626" indent="-428626">
              <a:buFont typeface="Arial" charset="0"/>
              <a:buChar char="•"/>
              <a:defRPr/>
            </a:lvl1pPr>
            <a:lvl2pPr marL="746719" indent="-321469">
              <a:buFont typeface="Arial" charset="0"/>
              <a:buChar char="•"/>
              <a:defRPr/>
            </a:lvl2pPr>
            <a:lvl3pPr marL="1178719" indent="-321469">
              <a:buFont typeface="Helvetica" charset="0"/>
              <a:buChar char="−"/>
              <a:defRPr/>
            </a:lvl3pPr>
            <a:lvl4pPr marL="1550391" indent="-267891">
              <a:buFont typeface="Helvetica" charset="0"/>
              <a:buChar char="−"/>
              <a:defRPr/>
            </a:lvl4pPr>
            <a:lvl5pPr marL="1982391" indent="-267891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E1ED08B-741D-9E48-95DA-82644AB503BC}" type="datetime1">
              <a:rPr lang="nl-NL" altLang="nl-NL" smtClean="0"/>
              <a:t>09-10-2024</a:t>
            </a:fld>
            <a:endParaRPr lang="nl-NL" altLang="nl-NL"/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843960" y="6312510"/>
            <a:ext cx="10463894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40762" y="6429531"/>
            <a:ext cx="1566868" cy="35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4831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843855" y="1265213"/>
            <a:ext cx="10463777" cy="4934331"/>
          </a:xfrm>
        </p:spPr>
        <p:txBody>
          <a:bodyPr>
            <a:normAutofit/>
          </a:bodyPr>
          <a:lstStyle>
            <a:lvl1pPr marL="428626" indent="-428626">
              <a:buFont typeface="Arial" charset="0"/>
              <a:buChar char="•"/>
              <a:defRPr baseline="0"/>
            </a:lvl1pPr>
            <a:lvl2pPr marL="746719" indent="-321469">
              <a:buFont typeface="Arial" charset="0"/>
              <a:buChar char="•"/>
              <a:defRPr/>
            </a:lvl2pPr>
            <a:lvl3pPr marL="1178719" indent="-321469">
              <a:buFont typeface="Helvetica" charset="0"/>
              <a:buChar char="−"/>
              <a:defRPr/>
            </a:lvl3pPr>
            <a:lvl4pPr marL="1550391" indent="-267891">
              <a:buFont typeface="Helvetica" charset="0"/>
              <a:buChar char="−"/>
              <a:defRPr/>
            </a:lvl4pPr>
            <a:lvl5pPr marL="1982391" indent="-267891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10068-CF9F-1546-A962-438E155E6626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1ED08B-741D-9E48-95DA-82644AB503BC}" type="datetime1">
              <a:rPr lang="nl-NL" altLang="nl-NL" smtClean="0"/>
              <a:pPr/>
              <a:t>09-10-2024</a:t>
            </a:fld>
            <a:endParaRPr lang="nl-NL" alt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762" y="6429531"/>
            <a:ext cx="1566868" cy="3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2673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fig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05909" y="506087"/>
            <a:ext cx="2813376" cy="743375"/>
          </a:xfrm>
        </p:spPr>
        <p:txBody>
          <a:bodyPr>
            <a:spAutoFit/>
          </a:bodyPr>
          <a:lstStyle>
            <a:lvl1pPr>
              <a:defRPr>
                <a:solidFill>
                  <a:srgbClr val="000C8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8505909" y="1646991"/>
            <a:ext cx="2801721" cy="4552553"/>
          </a:xfrm>
        </p:spPr>
        <p:txBody>
          <a:bodyPr>
            <a:normAutofit/>
          </a:bodyPr>
          <a:lstStyle>
            <a:lvl1pPr marL="428626" indent="-428626">
              <a:buFont typeface="Arial" charset="0"/>
              <a:buChar char="•"/>
              <a:defRPr/>
            </a:lvl1pPr>
            <a:lvl2pPr marL="746719" indent="-321469">
              <a:buFont typeface="Arial" charset="0"/>
              <a:buChar char="•"/>
              <a:defRPr/>
            </a:lvl2pPr>
            <a:lvl3pPr marL="1178719" indent="-321469">
              <a:buFont typeface="Helvetica" charset="0"/>
              <a:buChar char="−"/>
              <a:defRPr/>
            </a:lvl3pPr>
            <a:lvl4pPr marL="1550391" indent="-267891">
              <a:buFont typeface="Helvetica" charset="0"/>
              <a:buChar char="−"/>
              <a:defRPr/>
            </a:lvl4pPr>
            <a:lvl5pPr marL="1982391" indent="-267891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E1ED08B-741D-9E48-95DA-82644AB503BC}" type="datetime1">
              <a:rPr lang="nl-NL" altLang="nl-NL" smtClean="0"/>
              <a:t>09-10-2024</a:t>
            </a:fld>
            <a:endParaRPr lang="nl-NL" altLang="nl-NL"/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843960" y="6312510"/>
            <a:ext cx="10463894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40762" y="6429531"/>
            <a:ext cx="1566868" cy="35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3685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843855" y="1265213"/>
            <a:ext cx="10463777" cy="4934331"/>
          </a:xfrm>
        </p:spPr>
        <p:txBody>
          <a:bodyPr>
            <a:normAutofit/>
          </a:bodyPr>
          <a:lstStyle>
            <a:lvl1pPr marL="428626" indent="-428626">
              <a:buFont typeface="Arial" charset="0"/>
              <a:buChar char="•"/>
              <a:defRPr/>
            </a:lvl1pPr>
            <a:lvl2pPr marL="746719" indent="-321469">
              <a:buFont typeface="Arial" charset="0"/>
              <a:buChar char="•"/>
              <a:defRPr/>
            </a:lvl2pPr>
            <a:lvl3pPr marL="1178719" indent="-321469">
              <a:buFont typeface="Helvetica" charset="0"/>
              <a:buChar char="−"/>
              <a:defRPr/>
            </a:lvl3pPr>
            <a:lvl4pPr marL="1550391" indent="-267891">
              <a:buFont typeface="Helvetica" charset="0"/>
              <a:buChar char="−"/>
              <a:defRPr/>
            </a:lvl4pPr>
            <a:lvl5pPr marL="1982391" indent="-267891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E1ED08B-741D-9E48-95DA-82644AB503BC}" type="datetime1">
              <a:rPr lang="nl-NL" altLang="nl-NL" smtClean="0"/>
              <a:t>09-10-2024</a:t>
            </a:fld>
            <a:endParaRPr lang="nl-NL" altLang="nl-NL"/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843960" y="6312510"/>
            <a:ext cx="10463894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40762" y="6429531"/>
            <a:ext cx="1566868" cy="35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92491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843855" y="1265213"/>
            <a:ext cx="10463777" cy="4934331"/>
          </a:xfrm>
        </p:spPr>
        <p:txBody>
          <a:bodyPr>
            <a:normAutofit/>
          </a:bodyPr>
          <a:lstStyle>
            <a:lvl1pPr marL="428626" indent="-428626">
              <a:buFont typeface="Arial" charset="0"/>
              <a:buChar char="•"/>
              <a:defRPr baseline="0"/>
            </a:lvl1pPr>
            <a:lvl2pPr marL="746719" indent="-321469">
              <a:buFont typeface="Arial" charset="0"/>
              <a:buChar char="•"/>
              <a:defRPr/>
            </a:lvl2pPr>
            <a:lvl3pPr marL="1178719" indent="-321469">
              <a:buFont typeface="Helvetica" charset="0"/>
              <a:buChar char="−"/>
              <a:defRPr/>
            </a:lvl3pPr>
            <a:lvl4pPr marL="1550391" indent="-267891">
              <a:buFont typeface="Helvetica" charset="0"/>
              <a:buChar char="−"/>
              <a:defRPr/>
            </a:lvl4pPr>
            <a:lvl5pPr marL="1982391" indent="-267891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10068-CF9F-1546-A962-438E155E6626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1ED08B-741D-9E48-95DA-82644AB503BC}" type="datetime1">
              <a:rPr lang="nl-NL" altLang="nl-NL" smtClean="0"/>
              <a:pPr/>
              <a:t>09-10-2024</a:t>
            </a:fld>
            <a:endParaRPr lang="nl-NL" alt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762" y="6429531"/>
            <a:ext cx="1566868" cy="3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62399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0FE0-DEDC-4A74-916E-4FE7D0E74FA0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3703-9BD4-478D-9A08-6327EB899B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523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e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3793668" y="6447208"/>
            <a:ext cx="587942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64963" y="6447208"/>
            <a:ext cx="2372915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6919594" y="6447208"/>
            <a:ext cx="864798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CB0545-8C00-A544-A88F-C33FBC7A7630}" type="datetime1">
              <a:rPr lang="nl-NL" altLang="nl-NL" smtClean="0"/>
              <a:t>09-10-2024</a:t>
            </a:fld>
            <a:endParaRPr lang="nl-NL" altLang="nl-NL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3960" y="1516180"/>
            <a:ext cx="10463894" cy="4375496"/>
          </a:xfrm>
        </p:spPr>
        <p:txBody>
          <a:bodyPr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843960" y="6312510"/>
            <a:ext cx="10463894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762" y="6429531"/>
            <a:ext cx="1566868" cy="3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4954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0BE93-317F-4926-BE22-2A62AA25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203638"/>
            <a:ext cx="5508624" cy="5141600"/>
          </a:xfrm>
        </p:spPr>
        <p:txBody>
          <a:bodyPr/>
          <a:lstStyle>
            <a:lvl2pPr marL="355600" indent="-177800"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3BF291E-6172-4B8B-BB62-2C897C8BDC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9" y="1203638"/>
            <a:ext cx="5508624" cy="5141600"/>
          </a:xfrm>
        </p:spPr>
        <p:txBody>
          <a:bodyPr/>
          <a:lstStyle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370270-0BFE-4793-ADC2-7C04DF6FCC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17 februari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F7D07A-0E2D-4C69-8819-41FE3A5EF5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17CD36-3C7C-4B63-B0EE-DD87714C86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9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95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3793668" y="6447208"/>
            <a:ext cx="587942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64963" y="6447208"/>
            <a:ext cx="2372915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6919594" y="6447208"/>
            <a:ext cx="864798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CB0545-8C00-A544-A88F-C33FBC7A7630}" type="datetime1">
              <a:rPr lang="nl-NL" altLang="nl-NL" smtClean="0"/>
              <a:t>09-10-2024</a:t>
            </a:fld>
            <a:endParaRPr lang="nl-NL" altLang="nl-NL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3960" y="2332435"/>
            <a:ext cx="10463894" cy="3574547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843960" y="6312510"/>
            <a:ext cx="10463894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843960" y="1516182"/>
            <a:ext cx="10463894" cy="683929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762" y="6429531"/>
            <a:ext cx="1566868" cy="3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6975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4538" y="1203325"/>
            <a:ext cx="3827462" cy="51419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063FDE8-F522-4D06-9BCF-24B6F7D11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203638"/>
            <a:ext cx="7848599" cy="5141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7FE632-6D49-4314-9ECA-5B0474C066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17 februari 2020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22553E-C08F-48BB-BA15-982FCA2F6C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A106F9-05BA-4A0D-84D7-5FE10B9458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3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03325"/>
            <a:ext cx="6096000" cy="51419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BABBDFD-5054-4C6F-A389-3C7EEC87D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203638"/>
            <a:ext cx="5580061" cy="5141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908D71-9AA8-418D-A19D-9C8184F482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17 februari 2020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2D0D5E1F-0E28-4BBD-99DA-3B711A4F04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5D50B94-FB4E-4ADC-9EB6-3774271862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6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2739" y="1203325"/>
            <a:ext cx="7849261" cy="51419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8A278C1-C0F4-4B16-A342-E7DF100B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203638"/>
            <a:ext cx="3826800" cy="5141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DF4538-1185-4D27-81E4-623336AA5F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17 februari 2020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1FCCEE-7C24-4DB4-B60B-A26FE43B4C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611BE2-22E8-4BD2-A6CD-B4CDEB8E2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7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X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203325"/>
            <a:ext cx="12192000" cy="51419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7AB9FD4-E84D-4057-8377-151E67B90A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17 februari 2020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F43497-3A75-40EC-B7B5-F5A5CEE52C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0C17C8-DA46-45C7-A2BC-087DA8CC66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7" name="Graphic 11">
            <a:extLst>
              <a:ext uri="{FF2B5EF4-FFF2-40B4-BE49-F238E27FC236}">
                <a16:creationId xmlns:a16="http://schemas.microsoft.com/office/drawing/2014/main" id="{F2327DF3-37B0-4332-9417-6FC4961BE2C1}"/>
              </a:ext>
            </a:extLst>
          </p:cNvPr>
          <p:cNvGrpSpPr/>
          <p:nvPr userDrawn="1"/>
        </p:nvGrpSpPr>
        <p:grpSpPr>
          <a:xfrm>
            <a:off x="11299029" y="136196"/>
            <a:ext cx="754063" cy="267671"/>
            <a:chOff x="5148262" y="3090862"/>
            <a:chExt cx="1895475" cy="672840"/>
          </a:xfrm>
          <a:solidFill>
            <a:srgbClr val="2C2276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E5796F28-038C-445B-ABDB-CE8CE91B7BB8}"/>
                </a:ext>
              </a:extLst>
            </p:cNvPr>
            <p:cNvSpPr/>
            <p:nvPr/>
          </p:nvSpPr>
          <p:spPr>
            <a:xfrm>
              <a:off x="5148262" y="309086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2C22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0" name="Graphic 11">
              <a:extLst>
                <a:ext uri="{FF2B5EF4-FFF2-40B4-BE49-F238E27FC236}">
                  <a16:creationId xmlns:a16="http://schemas.microsoft.com/office/drawing/2014/main" id="{47AFF93A-ADA9-4E37-AE30-6529D766CC6B}"/>
                </a:ext>
              </a:extLst>
            </p:cNvPr>
            <p:cNvGrpSpPr/>
            <p:nvPr/>
          </p:nvGrpSpPr>
          <p:grpSpPr>
            <a:xfrm>
              <a:off x="5148262" y="3090862"/>
              <a:ext cx="1895475" cy="672840"/>
              <a:chOff x="5148262" y="3090862"/>
              <a:chExt cx="1895475" cy="672840"/>
            </a:xfrm>
            <a:solidFill>
              <a:srgbClr val="2C2276"/>
            </a:solidFill>
          </p:grpSpPr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D088E7A2-8351-4D14-B825-1E350981459F}"/>
                  </a:ext>
                </a:extLst>
              </p:cNvPr>
              <p:cNvSpPr/>
              <p:nvPr/>
            </p:nvSpPr>
            <p:spPr>
              <a:xfrm>
                <a:off x="6673595" y="3208781"/>
                <a:ext cx="333089" cy="405669"/>
              </a:xfrm>
              <a:custGeom>
                <a:avLst/>
                <a:gdLst>
                  <a:gd name="connsiteX0" fmla="*/ 0 w 333089"/>
                  <a:gd name="connsiteY0" fmla="*/ 287369 h 405669"/>
                  <a:gd name="connsiteX1" fmla="*/ 121634 w 333089"/>
                  <a:gd name="connsiteY1" fmla="*/ 405670 h 405669"/>
                  <a:gd name="connsiteX2" fmla="*/ 226981 w 333089"/>
                  <a:gd name="connsiteY2" fmla="*/ 359569 h 405669"/>
                  <a:gd name="connsiteX3" fmla="*/ 250508 w 333089"/>
                  <a:gd name="connsiteY3" fmla="*/ 405670 h 405669"/>
                  <a:gd name="connsiteX4" fmla="*/ 333089 w 333089"/>
                  <a:gd name="connsiteY4" fmla="*/ 373666 h 405669"/>
                  <a:gd name="connsiteX5" fmla="*/ 308800 w 333089"/>
                  <a:gd name="connsiteY5" fmla="*/ 271939 h 405669"/>
                  <a:gd name="connsiteX6" fmla="*/ 308800 w 333089"/>
                  <a:gd name="connsiteY6" fmla="*/ 123730 h 405669"/>
                  <a:gd name="connsiteX7" fmla="*/ 169450 w 333089"/>
                  <a:gd name="connsiteY7" fmla="*/ 0 h 405669"/>
                  <a:gd name="connsiteX8" fmla="*/ 24479 w 333089"/>
                  <a:gd name="connsiteY8" fmla="*/ 31433 h 405669"/>
                  <a:gd name="connsiteX9" fmla="*/ 49625 w 333089"/>
                  <a:gd name="connsiteY9" fmla="*/ 102680 h 405669"/>
                  <a:gd name="connsiteX10" fmla="*/ 154019 w 333089"/>
                  <a:gd name="connsiteY10" fmla="*/ 76867 h 405669"/>
                  <a:gd name="connsiteX11" fmla="*/ 211646 w 333089"/>
                  <a:gd name="connsiteY11" fmla="*/ 133731 h 405669"/>
                  <a:gd name="connsiteX12" fmla="*/ 211646 w 333089"/>
                  <a:gd name="connsiteY12" fmla="*/ 157544 h 405669"/>
                  <a:gd name="connsiteX13" fmla="*/ 0 w 333089"/>
                  <a:gd name="connsiteY13" fmla="*/ 287369 h 405669"/>
                  <a:gd name="connsiteX14" fmla="*/ 211550 w 333089"/>
                  <a:gd name="connsiteY14" fmla="*/ 305086 h 405669"/>
                  <a:gd name="connsiteX15" fmla="*/ 150781 w 333089"/>
                  <a:gd name="connsiteY15" fmla="*/ 334232 h 405669"/>
                  <a:gd name="connsiteX16" fmla="*/ 97250 w 333089"/>
                  <a:gd name="connsiteY16" fmla="*/ 282035 h 405669"/>
                  <a:gd name="connsiteX17" fmla="*/ 211550 w 333089"/>
                  <a:gd name="connsiteY17" fmla="*/ 220599 h 405669"/>
                  <a:gd name="connsiteX18" fmla="*/ 211550 w 333089"/>
                  <a:gd name="connsiteY18" fmla="*/ 305086 h 40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089" h="405669">
                    <a:moveTo>
                      <a:pt x="0" y="287369"/>
                    </a:moveTo>
                    <a:cubicBezTo>
                      <a:pt x="0" y="359569"/>
                      <a:pt x="46958" y="405670"/>
                      <a:pt x="121634" y="405670"/>
                    </a:cubicBezTo>
                    <a:cubicBezTo>
                      <a:pt x="182404" y="405670"/>
                      <a:pt x="210788" y="374999"/>
                      <a:pt x="226981" y="359569"/>
                    </a:cubicBezTo>
                    <a:cubicBezTo>
                      <a:pt x="231076" y="378809"/>
                      <a:pt x="234315" y="387001"/>
                      <a:pt x="250508" y="405670"/>
                    </a:cubicBezTo>
                    <a:lnTo>
                      <a:pt x="333089" y="373666"/>
                    </a:lnTo>
                    <a:cubicBezTo>
                      <a:pt x="315659" y="335947"/>
                      <a:pt x="308800" y="321278"/>
                      <a:pt x="308800" y="271939"/>
                    </a:cubicBezTo>
                    <a:lnTo>
                      <a:pt x="308800" y="123730"/>
                    </a:lnTo>
                    <a:cubicBezTo>
                      <a:pt x="308800" y="43720"/>
                      <a:pt x="270796" y="0"/>
                      <a:pt x="169450" y="0"/>
                    </a:cubicBezTo>
                    <a:cubicBezTo>
                      <a:pt x="122587" y="0"/>
                      <a:pt x="54102" y="11240"/>
                      <a:pt x="24479" y="31433"/>
                    </a:cubicBezTo>
                    <a:lnTo>
                      <a:pt x="49625" y="102680"/>
                    </a:lnTo>
                    <a:cubicBezTo>
                      <a:pt x="70961" y="94964"/>
                      <a:pt x="120587" y="76867"/>
                      <a:pt x="154019" y="76867"/>
                    </a:cubicBezTo>
                    <a:cubicBezTo>
                      <a:pt x="205073" y="76867"/>
                      <a:pt x="211646" y="99155"/>
                      <a:pt x="211646" y="133731"/>
                    </a:cubicBezTo>
                    <a:lnTo>
                      <a:pt x="211646" y="157544"/>
                    </a:lnTo>
                    <a:cubicBezTo>
                      <a:pt x="147542" y="157448"/>
                      <a:pt x="0" y="157448"/>
                      <a:pt x="0" y="287369"/>
                    </a:cubicBezTo>
                    <a:close/>
                    <a:moveTo>
                      <a:pt x="211550" y="305086"/>
                    </a:moveTo>
                    <a:cubicBezTo>
                      <a:pt x="201835" y="314325"/>
                      <a:pt x="180689" y="334232"/>
                      <a:pt x="150781" y="334232"/>
                    </a:cubicBezTo>
                    <a:cubicBezTo>
                      <a:pt x="119920" y="334232"/>
                      <a:pt x="97250" y="311944"/>
                      <a:pt x="97250" y="282035"/>
                    </a:cubicBezTo>
                    <a:cubicBezTo>
                      <a:pt x="97250" y="214408"/>
                      <a:pt x="191357" y="220599"/>
                      <a:pt x="211550" y="220599"/>
                    </a:cubicBezTo>
                    <a:lnTo>
                      <a:pt x="211550" y="305086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C6A2CA74-A7E5-4BF0-B9F7-DF029D52E321}"/>
                  </a:ext>
                </a:extLst>
              </p:cNvPr>
              <p:cNvSpPr/>
              <p:nvPr/>
            </p:nvSpPr>
            <p:spPr>
              <a:xfrm>
                <a:off x="6143719" y="3214020"/>
                <a:ext cx="529685" cy="393191"/>
              </a:xfrm>
              <a:custGeom>
                <a:avLst/>
                <a:gdLst>
                  <a:gd name="connsiteX0" fmla="*/ 195739 w 529685"/>
                  <a:gd name="connsiteY0" fmla="*/ 393192 h 393191"/>
                  <a:gd name="connsiteX1" fmla="*/ 262509 w 529685"/>
                  <a:gd name="connsiteY1" fmla="*/ 128492 h 393191"/>
                  <a:gd name="connsiteX2" fmla="*/ 319278 w 529685"/>
                  <a:gd name="connsiteY2" fmla="*/ 393192 h 393191"/>
                  <a:gd name="connsiteX3" fmla="*/ 419672 w 529685"/>
                  <a:gd name="connsiteY3" fmla="*/ 393192 h 393191"/>
                  <a:gd name="connsiteX4" fmla="*/ 529685 w 529685"/>
                  <a:gd name="connsiteY4" fmla="*/ 0 h 393191"/>
                  <a:gd name="connsiteX5" fmla="*/ 430530 w 529685"/>
                  <a:gd name="connsiteY5" fmla="*/ 0 h 393191"/>
                  <a:gd name="connsiteX6" fmla="*/ 368808 w 529685"/>
                  <a:gd name="connsiteY6" fmla="*/ 265271 h 393191"/>
                  <a:gd name="connsiteX7" fmla="*/ 312991 w 529685"/>
                  <a:gd name="connsiteY7" fmla="*/ 190 h 393191"/>
                  <a:gd name="connsiteX8" fmla="*/ 218599 w 529685"/>
                  <a:gd name="connsiteY8" fmla="*/ 190 h 393191"/>
                  <a:gd name="connsiteX9" fmla="*/ 160877 w 529685"/>
                  <a:gd name="connsiteY9" fmla="*/ 268605 h 393191"/>
                  <a:gd name="connsiteX10" fmla="*/ 104203 w 529685"/>
                  <a:gd name="connsiteY10" fmla="*/ 0 h 393191"/>
                  <a:gd name="connsiteX11" fmla="*/ 0 w 529685"/>
                  <a:gd name="connsiteY11" fmla="*/ 0 h 393191"/>
                  <a:gd name="connsiteX12" fmla="*/ 95440 w 529685"/>
                  <a:gd name="connsiteY12" fmla="*/ 393192 h 39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9685" h="393191">
                    <a:moveTo>
                      <a:pt x="195739" y="393192"/>
                    </a:moveTo>
                    <a:lnTo>
                      <a:pt x="262509" y="128492"/>
                    </a:lnTo>
                    <a:lnTo>
                      <a:pt x="319278" y="393192"/>
                    </a:lnTo>
                    <a:lnTo>
                      <a:pt x="419672" y="393192"/>
                    </a:lnTo>
                    <a:lnTo>
                      <a:pt x="529685" y="0"/>
                    </a:lnTo>
                    <a:lnTo>
                      <a:pt x="430530" y="0"/>
                    </a:lnTo>
                    <a:lnTo>
                      <a:pt x="368808" y="265271"/>
                    </a:lnTo>
                    <a:lnTo>
                      <a:pt x="312991" y="190"/>
                    </a:lnTo>
                    <a:lnTo>
                      <a:pt x="218599" y="190"/>
                    </a:lnTo>
                    <a:lnTo>
                      <a:pt x="160877" y="268605"/>
                    </a:lnTo>
                    <a:lnTo>
                      <a:pt x="104203" y="0"/>
                    </a:lnTo>
                    <a:lnTo>
                      <a:pt x="0" y="0"/>
                    </a:lnTo>
                    <a:lnTo>
                      <a:pt x="95440" y="393192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4FA2AB0D-4C78-4F9B-B944-B926C74B22D3}"/>
                  </a:ext>
                </a:extLst>
              </p:cNvPr>
              <p:cNvSpPr/>
              <p:nvPr/>
            </p:nvSpPr>
            <p:spPr>
              <a:xfrm>
                <a:off x="5148262" y="3090862"/>
                <a:ext cx="1895475" cy="672840"/>
              </a:xfrm>
              <a:custGeom>
                <a:avLst/>
                <a:gdLst>
                  <a:gd name="connsiteX0" fmla="*/ 1875949 w 1895475"/>
                  <a:gd name="connsiteY0" fmla="*/ 530352 h 672840"/>
                  <a:gd name="connsiteX1" fmla="*/ 1321213 w 1895475"/>
                  <a:gd name="connsiteY1" fmla="*/ 589026 h 672840"/>
                  <a:gd name="connsiteX2" fmla="*/ 958691 w 1895475"/>
                  <a:gd name="connsiteY2" fmla="*/ 530543 h 672840"/>
                  <a:gd name="connsiteX3" fmla="*/ 861251 w 1895475"/>
                  <a:gd name="connsiteY3" fmla="*/ 508254 h 672840"/>
                  <a:gd name="connsiteX4" fmla="*/ 982885 w 1895475"/>
                  <a:gd name="connsiteY4" fmla="*/ 312801 h 672840"/>
                  <a:gd name="connsiteX5" fmla="*/ 806958 w 1895475"/>
                  <a:gd name="connsiteY5" fmla="*/ 110014 h 672840"/>
                  <a:gd name="connsiteX6" fmla="*/ 631031 w 1895475"/>
                  <a:gd name="connsiteY6" fmla="*/ 312801 h 672840"/>
                  <a:gd name="connsiteX7" fmla="*/ 698183 w 1895475"/>
                  <a:gd name="connsiteY7" fmla="*/ 479965 h 672840"/>
                  <a:gd name="connsiteX8" fmla="*/ 617220 w 1895475"/>
                  <a:gd name="connsiteY8" fmla="*/ 472154 h 672840"/>
                  <a:gd name="connsiteX9" fmla="*/ 601599 w 1895475"/>
                  <a:gd name="connsiteY9" fmla="*/ 409956 h 672840"/>
                  <a:gd name="connsiteX10" fmla="*/ 519494 w 1895475"/>
                  <a:gd name="connsiteY10" fmla="*/ 425291 h 672840"/>
                  <a:gd name="connsiteX11" fmla="*/ 504063 w 1895475"/>
                  <a:gd name="connsiteY11" fmla="*/ 392906 h 672840"/>
                  <a:gd name="connsiteX12" fmla="*/ 504063 w 1895475"/>
                  <a:gd name="connsiteY12" fmla="*/ 194596 h 672840"/>
                  <a:gd name="connsiteX13" fmla="*/ 596741 w 1895475"/>
                  <a:gd name="connsiteY13" fmla="*/ 194596 h 672840"/>
                  <a:gd name="connsiteX14" fmla="*/ 613029 w 1895475"/>
                  <a:gd name="connsiteY14" fmla="*/ 123158 h 672840"/>
                  <a:gd name="connsiteX15" fmla="*/ 503968 w 1895475"/>
                  <a:gd name="connsiteY15" fmla="*/ 123158 h 672840"/>
                  <a:gd name="connsiteX16" fmla="*/ 503968 w 1895475"/>
                  <a:gd name="connsiteY16" fmla="*/ 0 h 672840"/>
                  <a:gd name="connsiteX17" fmla="*/ 401098 w 1895475"/>
                  <a:gd name="connsiteY17" fmla="*/ 15526 h 672840"/>
                  <a:gd name="connsiteX18" fmla="*/ 401098 w 1895475"/>
                  <a:gd name="connsiteY18" fmla="*/ 123063 h 672840"/>
                  <a:gd name="connsiteX19" fmla="*/ 331470 w 1895475"/>
                  <a:gd name="connsiteY19" fmla="*/ 123063 h 672840"/>
                  <a:gd name="connsiteX20" fmla="*/ 331470 w 1895475"/>
                  <a:gd name="connsiteY20" fmla="*/ 194691 h 672840"/>
                  <a:gd name="connsiteX21" fmla="*/ 401098 w 1895475"/>
                  <a:gd name="connsiteY21" fmla="*/ 194691 h 672840"/>
                  <a:gd name="connsiteX22" fmla="*/ 401098 w 1895475"/>
                  <a:gd name="connsiteY22" fmla="*/ 389192 h 672840"/>
                  <a:gd name="connsiteX23" fmla="*/ 416147 w 1895475"/>
                  <a:gd name="connsiteY23" fmla="*/ 471488 h 672840"/>
                  <a:gd name="connsiteX24" fmla="*/ 249174 w 1895475"/>
                  <a:gd name="connsiteY24" fmla="*/ 487775 h 672840"/>
                  <a:gd name="connsiteX25" fmla="*/ 294513 w 1895475"/>
                  <a:gd name="connsiteY25" fmla="*/ 392525 h 672840"/>
                  <a:gd name="connsiteX26" fmla="*/ 240221 w 1895475"/>
                  <a:gd name="connsiteY26" fmla="*/ 298799 h 672840"/>
                  <a:gd name="connsiteX27" fmla="*/ 109728 w 1895475"/>
                  <a:gd name="connsiteY27" fmla="*/ 224219 h 672840"/>
                  <a:gd name="connsiteX28" fmla="*/ 163259 w 1895475"/>
                  <a:gd name="connsiteY28" fmla="*/ 187357 h 672840"/>
                  <a:gd name="connsiteX29" fmla="*/ 260794 w 1895475"/>
                  <a:gd name="connsiteY29" fmla="*/ 208502 h 672840"/>
                  <a:gd name="connsiteX30" fmla="*/ 291656 w 1895475"/>
                  <a:gd name="connsiteY30" fmla="*/ 140303 h 672840"/>
                  <a:gd name="connsiteX31" fmla="*/ 159925 w 1895475"/>
                  <a:gd name="connsiteY31" fmla="*/ 110490 h 672840"/>
                  <a:gd name="connsiteX32" fmla="*/ 16478 w 1895475"/>
                  <a:gd name="connsiteY32" fmla="*/ 235744 h 672840"/>
                  <a:gd name="connsiteX33" fmla="*/ 64294 w 1895475"/>
                  <a:gd name="connsiteY33" fmla="*/ 322517 h 672840"/>
                  <a:gd name="connsiteX34" fmla="*/ 197168 w 1895475"/>
                  <a:gd name="connsiteY34" fmla="*/ 401003 h 672840"/>
                  <a:gd name="connsiteX35" fmla="*/ 147638 w 1895475"/>
                  <a:gd name="connsiteY35" fmla="*/ 439388 h 672840"/>
                  <a:gd name="connsiteX36" fmla="*/ 28099 w 1895475"/>
                  <a:gd name="connsiteY36" fmla="*/ 403955 h 672840"/>
                  <a:gd name="connsiteX37" fmla="*/ 857 w 1895475"/>
                  <a:gd name="connsiteY37" fmla="*/ 472345 h 672840"/>
                  <a:gd name="connsiteX38" fmla="*/ 107156 w 1895475"/>
                  <a:gd name="connsiteY38" fmla="*/ 511016 h 672840"/>
                  <a:gd name="connsiteX39" fmla="*/ 0 w 1895475"/>
                  <a:gd name="connsiteY39" fmla="*/ 533305 h 672840"/>
                  <a:gd name="connsiteX40" fmla="*/ 20003 w 1895475"/>
                  <a:gd name="connsiteY40" fmla="*/ 613410 h 672840"/>
                  <a:gd name="connsiteX41" fmla="*/ 575024 w 1895475"/>
                  <a:gd name="connsiteY41" fmla="*/ 552355 h 672840"/>
                  <a:gd name="connsiteX42" fmla="*/ 937927 w 1895475"/>
                  <a:gd name="connsiteY42" fmla="*/ 610553 h 672840"/>
                  <a:gd name="connsiteX43" fmla="*/ 1895475 w 1895475"/>
                  <a:gd name="connsiteY43" fmla="*/ 610553 h 672840"/>
                  <a:gd name="connsiteX44" fmla="*/ 1875949 w 1895475"/>
                  <a:gd name="connsiteY44" fmla="*/ 530352 h 672840"/>
                  <a:gd name="connsiteX45" fmla="*/ 806958 w 1895475"/>
                  <a:gd name="connsiteY45" fmla="*/ 186881 h 672840"/>
                  <a:gd name="connsiteX46" fmla="*/ 873443 w 1895475"/>
                  <a:gd name="connsiteY46" fmla="*/ 312896 h 672840"/>
                  <a:gd name="connsiteX47" fmla="*/ 806958 w 1895475"/>
                  <a:gd name="connsiteY47" fmla="*/ 438912 h 672840"/>
                  <a:gd name="connsiteX48" fmla="*/ 740474 w 1895475"/>
                  <a:gd name="connsiteY48" fmla="*/ 312896 h 672840"/>
                  <a:gd name="connsiteX49" fmla="*/ 806958 w 1895475"/>
                  <a:gd name="connsiteY49" fmla="*/ 186881 h 6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895475" h="672840">
                    <a:moveTo>
                      <a:pt x="1875949" y="530352"/>
                    </a:moveTo>
                    <a:cubicBezTo>
                      <a:pt x="1661827" y="577025"/>
                      <a:pt x="1480471" y="596265"/>
                      <a:pt x="1321213" y="589026"/>
                    </a:cubicBezTo>
                    <a:cubicBezTo>
                      <a:pt x="1180052" y="582549"/>
                      <a:pt x="1072515" y="557308"/>
                      <a:pt x="958691" y="530543"/>
                    </a:cubicBezTo>
                    <a:cubicBezTo>
                      <a:pt x="926687" y="522923"/>
                      <a:pt x="894398" y="515398"/>
                      <a:pt x="861251" y="508254"/>
                    </a:cubicBezTo>
                    <a:cubicBezTo>
                      <a:pt x="937927" y="485870"/>
                      <a:pt x="982885" y="414528"/>
                      <a:pt x="982885" y="312801"/>
                    </a:cubicBezTo>
                    <a:cubicBezTo>
                      <a:pt x="982885" y="189071"/>
                      <a:pt x="915543" y="110014"/>
                      <a:pt x="806958" y="110014"/>
                    </a:cubicBezTo>
                    <a:cubicBezTo>
                      <a:pt x="697516" y="110014"/>
                      <a:pt x="631031" y="189071"/>
                      <a:pt x="631031" y="312801"/>
                    </a:cubicBezTo>
                    <a:cubicBezTo>
                      <a:pt x="631031" y="387191"/>
                      <a:pt x="655225" y="445294"/>
                      <a:pt x="698183" y="479965"/>
                    </a:cubicBezTo>
                    <a:cubicBezTo>
                      <a:pt x="672179" y="476726"/>
                      <a:pt x="645224" y="474059"/>
                      <a:pt x="617220" y="472154"/>
                    </a:cubicBezTo>
                    <a:lnTo>
                      <a:pt x="601599" y="409956"/>
                    </a:lnTo>
                    <a:cubicBezTo>
                      <a:pt x="601599" y="409956"/>
                      <a:pt x="542354" y="433769"/>
                      <a:pt x="519494" y="425291"/>
                    </a:cubicBezTo>
                    <a:cubicBezTo>
                      <a:pt x="502539" y="419005"/>
                      <a:pt x="504063" y="392906"/>
                      <a:pt x="504063" y="392906"/>
                    </a:cubicBezTo>
                    <a:lnTo>
                      <a:pt x="504063" y="194596"/>
                    </a:lnTo>
                    <a:lnTo>
                      <a:pt x="596741" y="194596"/>
                    </a:lnTo>
                    <a:lnTo>
                      <a:pt x="613029" y="123158"/>
                    </a:lnTo>
                    <a:lnTo>
                      <a:pt x="503968" y="123158"/>
                    </a:lnTo>
                    <a:lnTo>
                      <a:pt x="503968" y="0"/>
                    </a:lnTo>
                    <a:lnTo>
                      <a:pt x="401098" y="15526"/>
                    </a:lnTo>
                    <a:lnTo>
                      <a:pt x="401098" y="123063"/>
                    </a:lnTo>
                    <a:lnTo>
                      <a:pt x="331470" y="123063"/>
                    </a:lnTo>
                    <a:lnTo>
                      <a:pt x="331470" y="194691"/>
                    </a:lnTo>
                    <a:lnTo>
                      <a:pt x="401098" y="194691"/>
                    </a:lnTo>
                    <a:lnTo>
                      <a:pt x="401098" y="389192"/>
                    </a:lnTo>
                    <a:cubicBezTo>
                      <a:pt x="402050" y="408337"/>
                      <a:pt x="401479" y="443294"/>
                      <a:pt x="416147" y="471488"/>
                    </a:cubicBezTo>
                    <a:cubicBezTo>
                      <a:pt x="364617" y="474345"/>
                      <a:pt x="309277" y="479679"/>
                      <a:pt x="249174" y="487775"/>
                    </a:cubicBezTo>
                    <a:cubicBezTo>
                      <a:pt x="278321" y="465487"/>
                      <a:pt x="294513" y="431768"/>
                      <a:pt x="294513" y="392525"/>
                    </a:cubicBezTo>
                    <a:cubicBezTo>
                      <a:pt x="294513" y="347948"/>
                      <a:pt x="271844" y="318802"/>
                      <a:pt x="240221" y="298799"/>
                    </a:cubicBezTo>
                    <a:cubicBezTo>
                      <a:pt x="182690" y="262700"/>
                      <a:pt x="109728" y="265652"/>
                      <a:pt x="109728" y="224219"/>
                    </a:cubicBezTo>
                    <a:cubicBezTo>
                      <a:pt x="109728" y="198120"/>
                      <a:pt x="132398" y="187357"/>
                      <a:pt x="163259" y="187357"/>
                    </a:cubicBezTo>
                    <a:cubicBezTo>
                      <a:pt x="207931" y="187357"/>
                      <a:pt x="250222" y="204406"/>
                      <a:pt x="260794" y="208502"/>
                    </a:cubicBezTo>
                    <a:lnTo>
                      <a:pt x="291656" y="140303"/>
                    </a:lnTo>
                    <a:cubicBezTo>
                      <a:pt x="268605" y="126778"/>
                      <a:pt x="197930" y="110490"/>
                      <a:pt x="159925" y="110490"/>
                    </a:cubicBezTo>
                    <a:cubicBezTo>
                      <a:pt x="72485" y="110490"/>
                      <a:pt x="16478" y="165735"/>
                      <a:pt x="16478" y="235744"/>
                    </a:cubicBezTo>
                    <a:cubicBezTo>
                      <a:pt x="16478" y="280321"/>
                      <a:pt x="40005" y="307181"/>
                      <a:pt x="64294" y="322517"/>
                    </a:cubicBezTo>
                    <a:cubicBezTo>
                      <a:pt x="117729" y="356425"/>
                      <a:pt x="197168" y="356425"/>
                      <a:pt x="197168" y="401003"/>
                    </a:cubicBezTo>
                    <a:cubicBezTo>
                      <a:pt x="197168" y="428625"/>
                      <a:pt x="174498" y="439388"/>
                      <a:pt x="147638" y="439388"/>
                    </a:cubicBezTo>
                    <a:cubicBezTo>
                      <a:pt x="103442" y="439388"/>
                      <a:pt x="42386" y="410147"/>
                      <a:pt x="28099" y="403955"/>
                    </a:cubicBezTo>
                    <a:cubicBezTo>
                      <a:pt x="28099" y="403955"/>
                      <a:pt x="5715" y="459010"/>
                      <a:pt x="857" y="472345"/>
                    </a:cubicBezTo>
                    <a:cubicBezTo>
                      <a:pt x="18574" y="485870"/>
                      <a:pt x="63341" y="502730"/>
                      <a:pt x="107156" y="511016"/>
                    </a:cubicBezTo>
                    <a:cubicBezTo>
                      <a:pt x="72866" y="517684"/>
                      <a:pt x="37243" y="524923"/>
                      <a:pt x="0" y="533305"/>
                    </a:cubicBezTo>
                    <a:lnTo>
                      <a:pt x="20003" y="613410"/>
                    </a:lnTo>
                    <a:cubicBezTo>
                      <a:pt x="234506" y="565404"/>
                      <a:pt x="416052" y="545402"/>
                      <a:pt x="575024" y="552355"/>
                    </a:cubicBezTo>
                    <a:cubicBezTo>
                      <a:pt x="716185" y="558451"/>
                      <a:pt x="823913" y="583692"/>
                      <a:pt x="937927" y="610553"/>
                    </a:cubicBezTo>
                    <a:cubicBezTo>
                      <a:pt x="1164717" y="663797"/>
                      <a:pt x="1399223" y="718947"/>
                      <a:pt x="1895475" y="610553"/>
                    </a:cubicBezTo>
                    <a:lnTo>
                      <a:pt x="1875949" y="530352"/>
                    </a:lnTo>
                    <a:close/>
                    <a:moveTo>
                      <a:pt x="806958" y="186881"/>
                    </a:moveTo>
                    <a:cubicBezTo>
                      <a:pt x="862870" y="186881"/>
                      <a:pt x="873443" y="241459"/>
                      <a:pt x="873443" y="312896"/>
                    </a:cubicBezTo>
                    <a:cubicBezTo>
                      <a:pt x="873443" y="385191"/>
                      <a:pt x="863632" y="438912"/>
                      <a:pt x="806958" y="438912"/>
                    </a:cubicBezTo>
                    <a:cubicBezTo>
                      <a:pt x="750189" y="438912"/>
                      <a:pt x="740474" y="384334"/>
                      <a:pt x="740474" y="312896"/>
                    </a:cubicBezTo>
                    <a:cubicBezTo>
                      <a:pt x="740474" y="241459"/>
                      <a:pt x="751046" y="186881"/>
                      <a:pt x="806958" y="186881"/>
                    </a:cubicBez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8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XX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3452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9E54FB9-4F52-4B59-9D11-B9046D34C5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17 februari 2020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CFE879C-5AFD-49F2-A46B-70882A01BD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5AC92D-71B2-4A9E-8B1C-279D9DB9C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9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71D9475-3761-4E23-8841-43533A499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10354"/>
            <a:ext cx="4761781" cy="1647645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9A796F-A0CE-457F-8313-2B7F3F3B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36526"/>
            <a:ext cx="11160123" cy="9528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D95BFC-C33B-41B4-AF5B-6A9567683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1203638"/>
            <a:ext cx="11160124" cy="514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 Tweede niveau</a:t>
            </a:r>
          </a:p>
          <a:p>
            <a:pPr lvl="2"/>
            <a:r>
              <a:rPr lang="nl-NL"/>
              <a:t> Derde niveau</a:t>
            </a:r>
          </a:p>
          <a:p>
            <a:pPr lvl="3"/>
            <a:r>
              <a:rPr lang="nl-NL"/>
              <a:t> Vierde niveau</a:t>
            </a:r>
          </a:p>
          <a:p>
            <a:pPr lvl="4"/>
            <a:r>
              <a:rPr lang="nl-NL"/>
              <a:t> Vijfde niveau</a:t>
            </a:r>
          </a:p>
          <a:p>
            <a:pPr lvl="4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F9B89B-FA52-4402-BEDD-5AFEE9A70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666" y="6419850"/>
            <a:ext cx="16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17 februari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E29C6B-0F07-40BD-9A97-27E870B73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1272" y="6419850"/>
            <a:ext cx="4932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B59542-018B-475B-9C4E-26D0772B0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028" y="6419850"/>
            <a:ext cx="838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F636A91-E9AC-4286-9A88-7FC5DBB3B51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3" name="Graphic 11">
            <a:extLst>
              <a:ext uri="{FF2B5EF4-FFF2-40B4-BE49-F238E27FC236}">
                <a16:creationId xmlns:a16="http://schemas.microsoft.com/office/drawing/2014/main" id="{9C8A9683-BDBD-4689-9D54-E65A685CC456}"/>
              </a:ext>
            </a:extLst>
          </p:cNvPr>
          <p:cNvGrpSpPr/>
          <p:nvPr/>
        </p:nvGrpSpPr>
        <p:grpSpPr>
          <a:xfrm>
            <a:off x="11299029" y="136196"/>
            <a:ext cx="754063" cy="267671"/>
            <a:chOff x="5148262" y="3090862"/>
            <a:chExt cx="1895475" cy="672840"/>
          </a:xfrm>
          <a:solidFill>
            <a:srgbClr val="2C2276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C4A8157-F2BF-43A2-9C93-E721545D541E}"/>
                </a:ext>
              </a:extLst>
            </p:cNvPr>
            <p:cNvSpPr/>
            <p:nvPr/>
          </p:nvSpPr>
          <p:spPr>
            <a:xfrm>
              <a:off x="5148262" y="309086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2C22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" name="Graphic 11">
              <a:extLst>
                <a:ext uri="{FF2B5EF4-FFF2-40B4-BE49-F238E27FC236}">
                  <a16:creationId xmlns:a16="http://schemas.microsoft.com/office/drawing/2014/main" id="{9C8A9683-BDBD-4689-9D54-E65A685CC456}"/>
                </a:ext>
              </a:extLst>
            </p:cNvPr>
            <p:cNvGrpSpPr/>
            <p:nvPr/>
          </p:nvGrpSpPr>
          <p:grpSpPr>
            <a:xfrm>
              <a:off x="5148262" y="3090862"/>
              <a:ext cx="1895475" cy="672840"/>
              <a:chOff x="5148262" y="3090862"/>
              <a:chExt cx="1895475" cy="672840"/>
            </a:xfrm>
            <a:solidFill>
              <a:srgbClr val="2C2276"/>
            </a:solidFill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0C7356B9-165D-48EF-AEDC-BCB47C02C156}"/>
                  </a:ext>
                </a:extLst>
              </p:cNvPr>
              <p:cNvSpPr/>
              <p:nvPr/>
            </p:nvSpPr>
            <p:spPr>
              <a:xfrm>
                <a:off x="6673595" y="3208781"/>
                <a:ext cx="333089" cy="405669"/>
              </a:xfrm>
              <a:custGeom>
                <a:avLst/>
                <a:gdLst>
                  <a:gd name="connsiteX0" fmla="*/ 0 w 333089"/>
                  <a:gd name="connsiteY0" fmla="*/ 287369 h 405669"/>
                  <a:gd name="connsiteX1" fmla="*/ 121634 w 333089"/>
                  <a:gd name="connsiteY1" fmla="*/ 405670 h 405669"/>
                  <a:gd name="connsiteX2" fmla="*/ 226981 w 333089"/>
                  <a:gd name="connsiteY2" fmla="*/ 359569 h 405669"/>
                  <a:gd name="connsiteX3" fmla="*/ 250508 w 333089"/>
                  <a:gd name="connsiteY3" fmla="*/ 405670 h 405669"/>
                  <a:gd name="connsiteX4" fmla="*/ 333089 w 333089"/>
                  <a:gd name="connsiteY4" fmla="*/ 373666 h 405669"/>
                  <a:gd name="connsiteX5" fmla="*/ 308800 w 333089"/>
                  <a:gd name="connsiteY5" fmla="*/ 271939 h 405669"/>
                  <a:gd name="connsiteX6" fmla="*/ 308800 w 333089"/>
                  <a:gd name="connsiteY6" fmla="*/ 123730 h 405669"/>
                  <a:gd name="connsiteX7" fmla="*/ 169450 w 333089"/>
                  <a:gd name="connsiteY7" fmla="*/ 0 h 405669"/>
                  <a:gd name="connsiteX8" fmla="*/ 24479 w 333089"/>
                  <a:gd name="connsiteY8" fmla="*/ 31433 h 405669"/>
                  <a:gd name="connsiteX9" fmla="*/ 49625 w 333089"/>
                  <a:gd name="connsiteY9" fmla="*/ 102680 h 405669"/>
                  <a:gd name="connsiteX10" fmla="*/ 154019 w 333089"/>
                  <a:gd name="connsiteY10" fmla="*/ 76867 h 405669"/>
                  <a:gd name="connsiteX11" fmla="*/ 211646 w 333089"/>
                  <a:gd name="connsiteY11" fmla="*/ 133731 h 405669"/>
                  <a:gd name="connsiteX12" fmla="*/ 211646 w 333089"/>
                  <a:gd name="connsiteY12" fmla="*/ 157544 h 405669"/>
                  <a:gd name="connsiteX13" fmla="*/ 0 w 333089"/>
                  <a:gd name="connsiteY13" fmla="*/ 287369 h 405669"/>
                  <a:gd name="connsiteX14" fmla="*/ 211550 w 333089"/>
                  <a:gd name="connsiteY14" fmla="*/ 305086 h 405669"/>
                  <a:gd name="connsiteX15" fmla="*/ 150781 w 333089"/>
                  <a:gd name="connsiteY15" fmla="*/ 334232 h 405669"/>
                  <a:gd name="connsiteX16" fmla="*/ 97250 w 333089"/>
                  <a:gd name="connsiteY16" fmla="*/ 282035 h 405669"/>
                  <a:gd name="connsiteX17" fmla="*/ 211550 w 333089"/>
                  <a:gd name="connsiteY17" fmla="*/ 220599 h 405669"/>
                  <a:gd name="connsiteX18" fmla="*/ 211550 w 333089"/>
                  <a:gd name="connsiteY18" fmla="*/ 305086 h 40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089" h="405669">
                    <a:moveTo>
                      <a:pt x="0" y="287369"/>
                    </a:moveTo>
                    <a:cubicBezTo>
                      <a:pt x="0" y="359569"/>
                      <a:pt x="46958" y="405670"/>
                      <a:pt x="121634" y="405670"/>
                    </a:cubicBezTo>
                    <a:cubicBezTo>
                      <a:pt x="182404" y="405670"/>
                      <a:pt x="210788" y="374999"/>
                      <a:pt x="226981" y="359569"/>
                    </a:cubicBezTo>
                    <a:cubicBezTo>
                      <a:pt x="231076" y="378809"/>
                      <a:pt x="234315" y="387001"/>
                      <a:pt x="250508" y="405670"/>
                    </a:cubicBezTo>
                    <a:lnTo>
                      <a:pt x="333089" y="373666"/>
                    </a:lnTo>
                    <a:cubicBezTo>
                      <a:pt x="315659" y="335947"/>
                      <a:pt x="308800" y="321278"/>
                      <a:pt x="308800" y="271939"/>
                    </a:cubicBezTo>
                    <a:lnTo>
                      <a:pt x="308800" y="123730"/>
                    </a:lnTo>
                    <a:cubicBezTo>
                      <a:pt x="308800" y="43720"/>
                      <a:pt x="270796" y="0"/>
                      <a:pt x="169450" y="0"/>
                    </a:cubicBezTo>
                    <a:cubicBezTo>
                      <a:pt x="122587" y="0"/>
                      <a:pt x="54102" y="11240"/>
                      <a:pt x="24479" y="31433"/>
                    </a:cubicBezTo>
                    <a:lnTo>
                      <a:pt x="49625" y="102680"/>
                    </a:lnTo>
                    <a:cubicBezTo>
                      <a:pt x="70961" y="94964"/>
                      <a:pt x="120587" y="76867"/>
                      <a:pt x="154019" y="76867"/>
                    </a:cubicBezTo>
                    <a:cubicBezTo>
                      <a:pt x="205073" y="76867"/>
                      <a:pt x="211646" y="99155"/>
                      <a:pt x="211646" y="133731"/>
                    </a:cubicBezTo>
                    <a:lnTo>
                      <a:pt x="211646" y="157544"/>
                    </a:lnTo>
                    <a:cubicBezTo>
                      <a:pt x="147542" y="157448"/>
                      <a:pt x="0" y="157448"/>
                      <a:pt x="0" y="287369"/>
                    </a:cubicBezTo>
                    <a:close/>
                    <a:moveTo>
                      <a:pt x="211550" y="305086"/>
                    </a:moveTo>
                    <a:cubicBezTo>
                      <a:pt x="201835" y="314325"/>
                      <a:pt x="180689" y="334232"/>
                      <a:pt x="150781" y="334232"/>
                    </a:cubicBezTo>
                    <a:cubicBezTo>
                      <a:pt x="119920" y="334232"/>
                      <a:pt x="97250" y="311944"/>
                      <a:pt x="97250" y="282035"/>
                    </a:cubicBezTo>
                    <a:cubicBezTo>
                      <a:pt x="97250" y="214408"/>
                      <a:pt x="191357" y="220599"/>
                      <a:pt x="211550" y="220599"/>
                    </a:cubicBezTo>
                    <a:lnTo>
                      <a:pt x="211550" y="305086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EFAC7E17-024E-4759-807A-550C68EE7E94}"/>
                  </a:ext>
                </a:extLst>
              </p:cNvPr>
              <p:cNvSpPr/>
              <p:nvPr/>
            </p:nvSpPr>
            <p:spPr>
              <a:xfrm>
                <a:off x="6143719" y="3214020"/>
                <a:ext cx="529685" cy="393191"/>
              </a:xfrm>
              <a:custGeom>
                <a:avLst/>
                <a:gdLst>
                  <a:gd name="connsiteX0" fmla="*/ 195739 w 529685"/>
                  <a:gd name="connsiteY0" fmla="*/ 393192 h 393191"/>
                  <a:gd name="connsiteX1" fmla="*/ 262509 w 529685"/>
                  <a:gd name="connsiteY1" fmla="*/ 128492 h 393191"/>
                  <a:gd name="connsiteX2" fmla="*/ 319278 w 529685"/>
                  <a:gd name="connsiteY2" fmla="*/ 393192 h 393191"/>
                  <a:gd name="connsiteX3" fmla="*/ 419672 w 529685"/>
                  <a:gd name="connsiteY3" fmla="*/ 393192 h 393191"/>
                  <a:gd name="connsiteX4" fmla="*/ 529685 w 529685"/>
                  <a:gd name="connsiteY4" fmla="*/ 0 h 393191"/>
                  <a:gd name="connsiteX5" fmla="*/ 430530 w 529685"/>
                  <a:gd name="connsiteY5" fmla="*/ 0 h 393191"/>
                  <a:gd name="connsiteX6" fmla="*/ 368808 w 529685"/>
                  <a:gd name="connsiteY6" fmla="*/ 265271 h 393191"/>
                  <a:gd name="connsiteX7" fmla="*/ 312991 w 529685"/>
                  <a:gd name="connsiteY7" fmla="*/ 190 h 393191"/>
                  <a:gd name="connsiteX8" fmla="*/ 218599 w 529685"/>
                  <a:gd name="connsiteY8" fmla="*/ 190 h 393191"/>
                  <a:gd name="connsiteX9" fmla="*/ 160877 w 529685"/>
                  <a:gd name="connsiteY9" fmla="*/ 268605 h 393191"/>
                  <a:gd name="connsiteX10" fmla="*/ 104203 w 529685"/>
                  <a:gd name="connsiteY10" fmla="*/ 0 h 393191"/>
                  <a:gd name="connsiteX11" fmla="*/ 0 w 529685"/>
                  <a:gd name="connsiteY11" fmla="*/ 0 h 393191"/>
                  <a:gd name="connsiteX12" fmla="*/ 95440 w 529685"/>
                  <a:gd name="connsiteY12" fmla="*/ 393192 h 39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9685" h="393191">
                    <a:moveTo>
                      <a:pt x="195739" y="393192"/>
                    </a:moveTo>
                    <a:lnTo>
                      <a:pt x="262509" y="128492"/>
                    </a:lnTo>
                    <a:lnTo>
                      <a:pt x="319278" y="393192"/>
                    </a:lnTo>
                    <a:lnTo>
                      <a:pt x="419672" y="393192"/>
                    </a:lnTo>
                    <a:lnTo>
                      <a:pt x="529685" y="0"/>
                    </a:lnTo>
                    <a:lnTo>
                      <a:pt x="430530" y="0"/>
                    </a:lnTo>
                    <a:lnTo>
                      <a:pt x="368808" y="265271"/>
                    </a:lnTo>
                    <a:lnTo>
                      <a:pt x="312991" y="190"/>
                    </a:lnTo>
                    <a:lnTo>
                      <a:pt x="218599" y="190"/>
                    </a:lnTo>
                    <a:lnTo>
                      <a:pt x="160877" y="268605"/>
                    </a:lnTo>
                    <a:lnTo>
                      <a:pt x="104203" y="0"/>
                    </a:lnTo>
                    <a:lnTo>
                      <a:pt x="0" y="0"/>
                    </a:lnTo>
                    <a:lnTo>
                      <a:pt x="95440" y="393192"/>
                    </a:ln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726E7900-AD88-4937-81D8-8FB95AA197C5}"/>
                  </a:ext>
                </a:extLst>
              </p:cNvPr>
              <p:cNvSpPr/>
              <p:nvPr/>
            </p:nvSpPr>
            <p:spPr>
              <a:xfrm>
                <a:off x="5148262" y="3090862"/>
                <a:ext cx="1895475" cy="672840"/>
              </a:xfrm>
              <a:custGeom>
                <a:avLst/>
                <a:gdLst>
                  <a:gd name="connsiteX0" fmla="*/ 1875949 w 1895475"/>
                  <a:gd name="connsiteY0" fmla="*/ 530352 h 672840"/>
                  <a:gd name="connsiteX1" fmla="*/ 1321213 w 1895475"/>
                  <a:gd name="connsiteY1" fmla="*/ 589026 h 672840"/>
                  <a:gd name="connsiteX2" fmla="*/ 958691 w 1895475"/>
                  <a:gd name="connsiteY2" fmla="*/ 530543 h 672840"/>
                  <a:gd name="connsiteX3" fmla="*/ 861251 w 1895475"/>
                  <a:gd name="connsiteY3" fmla="*/ 508254 h 672840"/>
                  <a:gd name="connsiteX4" fmla="*/ 982885 w 1895475"/>
                  <a:gd name="connsiteY4" fmla="*/ 312801 h 672840"/>
                  <a:gd name="connsiteX5" fmla="*/ 806958 w 1895475"/>
                  <a:gd name="connsiteY5" fmla="*/ 110014 h 672840"/>
                  <a:gd name="connsiteX6" fmla="*/ 631031 w 1895475"/>
                  <a:gd name="connsiteY6" fmla="*/ 312801 h 672840"/>
                  <a:gd name="connsiteX7" fmla="*/ 698183 w 1895475"/>
                  <a:gd name="connsiteY7" fmla="*/ 479965 h 672840"/>
                  <a:gd name="connsiteX8" fmla="*/ 617220 w 1895475"/>
                  <a:gd name="connsiteY8" fmla="*/ 472154 h 672840"/>
                  <a:gd name="connsiteX9" fmla="*/ 601599 w 1895475"/>
                  <a:gd name="connsiteY9" fmla="*/ 409956 h 672840"/>
                  <a:gd name="connsiteX10" fmla="*/ 519494 w 1895475"/>
                  <a:gd name="connsiteY10" fmla="*/ 425291 h 672840"/>
                  <a:gd name="connsiteX11" fmla="*/ 504063 w 1895475"/>
                  <a:gd name="connsiteY11" fmla="*/ 392906 h 672840"/>
                  <a:gd name="connsiteX12" fmla="*/ 504063 w 1895475"/>
                  <a:gd name="connsiteY12" fmla="*/ 194596 h 672840"/>
                  <a:gd name="connsiteX13" fmla="*/ 596741 w 1895475"/>
                  <a:gd name="connsiteY13" fmla="*/ 194596 h 672840"/>
                  <a:gd name="connsiteX14" fmla="*/ 613029 w 1895475"/>
                  <a:gd name="connsiteY14" fmla="*/ 123158 h 672840"/>
                  <a:gd name="connsiteX15" fmla="*/ 503968 w 1895475"/>
                  <a:gd name="connsiteY15" fmla="*/ 123158 h 672840"/>
                  <a:gd name="connsiteX16" fmla="*/ 503968 w 1895475"/>
                  <a:gd name="connsiteY16" fmla="*/ 0 h 672840"/>
                  <a:gd name="connsiteX17" fmla="*/ 401098 w 1895475"/>
                  <a:gd name="connsiteY17" fmla="*/ 15526 h 672840"/>
                  <a:gd name="connsiteX18" fmla="*/ 401098 w 1895475"/>
                  <a:gd name="connsiteY18" fmla="*/ 123063 h 672840"/>
                  <a:gd name="connsiteX19" fmla="*/ 331470 w 1895475"/>
                  <a:gd name="connsiteY19" fmla="*/ 123063 h 672840"/>
                  <a:gd name="connsiteX20" fmla="*/ 331470 w 1895475"/>
                  <a:gd name="connsiteY20" fmla="*/ 194691 h 672840"/>
                  <a:gd name="connsiteX21" fmla="*/ 401098 w 1895475"/>
                  <a:gd name="connsiteY21" fmla="*/ 194691 h 672840"/>
                  <a:gd name="connsiteX22" fmla="*/ 401098 w 1895475"/>
                  <a:gd name="connsiteY22" fmla="*/ 389192 h 672840"/>
                  <a:gd name="connsiteX23" fmla="*/ 416147 w 1895475"/>
                  <a:gd name="connsiteY23" fmla="*/ 471488 h 672840"/>
                  <a:gd name="connsiteX24" fmla="*/ 249174 w 1895475"/>
                  <a:gd name="connsiteY24" fmla="*/ 487775 h 672840"/>
                  <a:gd name="connsiteX25" fmla="*/ 294513 w 1895475"/>
                  <a:gd name="connsiteY25" fmla="*/ 392525 h 672840"/>
                  <a:gd name="connsiteX26" fmla="*/ 240221 w 1895475"/>
                  <a:gd name="connsiteY26" fmla="*/ 298799 h 672840"/>
                  <a:gd name="connsiteX27" fmla="*/ 109728 w 1895475"/>
                  <a:gd name="connsiteY27" fmla="*/ 224219 h 672840"/>
                  <a:gd name="connsiteX28" fmla="*/ 163259 w 1895475"/>
                  <a:gd name="connsiteY28" fmla="*/ 187357 h 672840"/>
                  <a:gd name="connsiteX29" fmla="*/ 260794 w 1895475"/>
                  <a:gd name="connsiteY29" fmla="*/ 208502 h 672840"/>
                  <a:gd name="connsiteX30" fmla="*/ 291656 w 1895475"/>
                  <a:gd name="connsiteY30" fmla="*/ 140303 h 672840"/>
                  <a:gd name="connsiteX31" fmla="*/ 159925 w 1895475"/>
                  <a:gd name="connsiteY31" fmla="*/ 110490 h 672840"/>
                  <a:gd name="connsiteX32" fmla="*/ 16478 w 1895475"/>
                  <a:gd name="connsiteY32" fmla="*/ 235744 h 672840"/>
                  <a:gd name="connsiteX33" fmla="*/ 64294 w 1895475"/>
                  <a:gd name="connsiteY33" fmla="*/ 322517 h 672840"/>
                  <a:gd name="connsiteX34" fmla="*/ 197168 w 1895475"/>
                  <a:gd name="connsiteY34" fmla="*/ 401003 h 672840"/>
                  <a:gd name="connsiteX35" fmla="*/ 147638 w 1895475"/>
                  <a:gd name="connsiteY35" fmla="*/ 439388 h 672840"/>
                  <a:gd name="connsiteX36" fmla="*/ 28099 w 1895475"/>
                  <a:gd name="connsiteY36" fmla="*/ 403955 h 672840"/>
                  <a:gd name="connsiteX37" fmla="*/ 857 w 1895475"/>
                  <a:gd name="connsiteY37" fmla="*/ 472345 h 672840"/>
                  <a:gd name="connsiteX38" fmla="*/ 107156 w 1895475"/>
                  <a:gd name="connsiteY38" fmla="*/ 511016 h 672840"/>
                  <a:gd name="connsiteX39" fmla="*/ 0 w 1895475"/>
                  <a:gd name="connsiteY39" fmla="*/ 533305 h 672840"/>
                  <a:gd name="connsiteX40" fmla="*/ 20003 w 1895475"/>
                  <a:gd name="connsiteY40" fmla="*/ 613410 h 672840"/>
                  <a:gd name="connsiteX41" fmla="*/ 575024 w 1895475"/>
                  <a:gd name="connsiteY41" fmla="*/ 552355 h 672840"/>
                  <a:gd name="connsiteX42" fmla="*/ 937927 w 1895475"/>
                  <a:gd name="connsiteY42" fmla="*/ 610553 h 672840"/>
                  <a:gd name="connsiteX43" fmla="*/ 1895475 w 1895475"/>
                  <a:gd name="connsiteY43" fmla="*/ 610553 h 672840"/>
                  <a:gd name="connsiteX44" fmla="*/ 1875949 w 1895475"/>
                  <a:gd name="connsiteY44" fmla="*/ 530352 h 672840"/>
                  <a:gd name="connsiteX45" fmla="*/ 806958 w 1895475"/>
                  <a:gd name="connsiteY45" fmla="*/ 186881 h 672840"/>
                  <a:gd name="connsiteX46" fmla="*/ 873443 w 1895475"/>
                  <a:gd name="connsiteY46" fmla="*/ 312896 h 672840"/>
                  <a:gd name="connsiteX47" fmla="*/ 806958 w 1895475"/>
                  <a:gd name="connsiteY47" fmla="*/ 438912 h 672840"/>
                  <a:gd name="connsiteX48" fmla="*/ 740474 w 1895475"/>
                  <a:gd name="connsiteY48" fmla="*/ 312896 h 672840"/>
                  <a:gd name="connsiteX49" fmla="*/ 806958 w 1895475"/>
                  <a:gd name="connsiteY49" fmla="*/ 186881 h 67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895475" h="672840">
                    <a:moveTo>
                      <a:pt x="1875949" y="530352"/>
                    </a:moveTo>
                    <a:cubicBezTo>
                      <a:pt x="1661827" y="577025"/>
                      <a:pt x="1480471" y="596265"/>
                      <a:pt x="1321213" y="589026"/>
                    </a:cubicBezTo>
                    <a:cubicBezTo>
                      <a:pt x="1180052" y="582549"/>
                      <a:pt x="1072515" y="557308"/>
                      <a:pt x="958691" y="530543"/>
                    </a:cubicBezTo>
                    <a:cubicBezTo>
                      <a:pt x="926687" y="522923"/>
                      <a:pt x="894398" y="515398"/>
                      <a:pt x="861251" y="508254"/>
                    </a:cubicBezTo>
                    <a:cubicBezTo>
                      <a:pt x="937927" y="485870"/>
                      <a:pt x="982885" y="414528"/>
                      <a:pt x="982885" y="312801"/>
                    </a:cubicBezTo>
                    <a:cubicBezTo>
                      <a:pt x="982885" y="189071"/>
                      <a:pt x="915543" y="110014"/>
                      <a:pt x="806958" y="110014"/>
                    </a:cubicBezTo>
                    <a:cubicBezTo>
                      <a:pt x="697516" y="110014"/>
                      <a:pt x="631031" y="189071"/>
                      <a:pt x="631031" y="312801"/>
                    </a:cubicBezTo>
                    <a:cubicBezTo>
                      <a:pt x="631031" y="387191"/>
                      <a:pt x="655225" y="445294"/>
                      <a:pt x="698183" y="479965"/>
                    </a:cubicBezTo>
                    <a:cubicBezTo>
                      <a:pt x="672179" y="476726"/>
                      <a:pt x="645224" y="474059"/>
                      <a:pt x="617220" y="472154"/>
                    </a:cubicBezTo>
                    <a:lnTo>
                      <a:pt x="601599" y="409956"/>
                    </a:lnTo>
                    <a:cubicBezTo>
                      <a:pt x="601599" y="409956"/>
                      <a:pt x="542354" y="433769"/>
                      <a:pt x="519494" y="425291"/>
                    </a:cubicBezTo>
                    <a:cubicBezTo>
                      <a:pt x="502539" y="419005"/>
                      <a:pt x="504063" y="392906"/>
                      <a:pt x="504063" y="392906"/>
                    </a:cubicBezTo>
                    <a:lnTo>
                      <a:pt x="504063" y="194596"/>
                    </a:lnTo>
                    <a:lnTo>
                      <a:pt x="596741" y="194596"/>
                    </a:lnTo>
                    <a:lnTo>
                      <a:pt x="613029" y="123158"/>
                    </a:lnTo>
                    <a:lnTo>
                      <a:pt x="503968" y="123158"/>
                    </a:lnTo>
                    <a:lnTo>
                      <a:pt x="503968" y="0"/>
                    </a:lnTo>
                    <a:lnTo>
                      <a:pt x="401098" y="15526"/>
                    </a:lnTo>
                    <a:lnTo>
                      <a:pt x="401098" y="123063"/>
                    </a:lnTo>
                    <a:lnTo>
                      <a:pt x="331470" y="123063"/>
                    </a:lnTo>
                    <a:lnTo>
                      <a:pt x="331470" y="194691"/>
                    </a:lnTo>
                    <a:lnTo>
                      <a:pt x="401098" y="194691"/>
                    </a:lnTo>
                    <a:lnTo>
                      <a:pt x="401098" y="389192"/>
                    </a:lnTo>
                    <a:cubicBezTo>
                      <a:pt x="402050" y="408337"/>
                      <a:pt x="401479" y="443294"/>
                      <a:pt x="416147" y="471488"/>
                    </a:cubicBezTo>
                    <a:cubicBezTo>
                      <a:pt x="364617" y="474345"/>
                      <a:pt x="309277" y="479679"/>
                      <a:pt x="249174" y="487775"/>
                    </a:cubicBezTo>
                    <a:cubicBezTo>
                      <a:pt x="278321" y="465487"/>
                      <a:pt x="294513" y="431768"/>
                      <a:pt x="294513" y="392525"/>
                    </a:cubicBezTo>
                    <a:cubicBezTo>
                      <a:pt x="294513" y="347948"/>
                      <a:pt x="271844" y="318802"/>
                      <a:pt x="240221" y="298799"/>
                    </a:cubicBezTo>
                    <a:cubicBezTo>
                      <a:pt x="182690" y="262700"/>
                      <a:pt x="109728" y="265652"/>
                      <a:pt x="109728" y="224219"/>
                    </a:cubicBezTo>
                    <a:cubicBezTo>
                      <a:pt x="109728" y="198120"/>
                      <a:pt x="132398" y="187357"/>
                      <a:pt x="163259" y="187357"/>
                    </a:cubicBezTo>
                    <a:cubicBezTo>
                      <a:pt x="207931" y="187357"/>
                      <a:pt x="250222" y="204406"/>
                      <a:pt x="260794" y="208502"/>
                    </a:cubicBezTo>
                    <a:lnTo>
                      <a:pt x="291656" y="140303"/>
                    </a:lnTo>
                    <a:cubicBezTo>
                      <a:pt x="268605" y="126778"/>
                      <a:pt x="197930" y="110490"/>
                      <a:pt x="159925" y="110490"/>
                    </a:cubicBezTo>
                    <a:cubicBezTo>
                      <a:pt x="72485" y="110490"/>
                      <a:pt x="16478" y="165735"/>
                      <a:pt x="16478" y="235744"/>
                    </a:cubicBezTo>
                    <a:cubicBezTo>
                      <a:pt x="16478" y="280321"/>
                      <a:pt x="40005" y="307181"/>
                      <a:pt x="64294" y="322517"/>
                    </a:cubicBezTo>
                    <a:cubicBezTo>
                      <a:pt x="117729" y="356425"/>
                      <a:pt x="197168" y="356425"/>
                      <a:pt x="197168" y="401003"/>
                    </a:cubicBezTo>
                    <a:cubicBezTo>
                      <a:pt x="197168" y="428625"/>
                      <a:pt x="174498" y="439388"/>
                      <a:pt x="147638" y="439388"/>
                    </a:cubicBezTo>
                    <a:cubicBezTo>
                      <a:pt x="103442" y="439388"/>
                      <a:pt x="42386" y="410147"/>
                      <a:pt x="28099" y="403955"/>
                    </a:cubicBezTo>
                    <a:cubicBezTo>
                      <a:pt x="28099" y="403955"/>
                      <a:pt x="5715" y="459010"/>
                      <a:pt x="857" y="472345"/>
                    </a:cubicBezTo>
                    <a:cubicBezTo>
                      <a:pt x="18574" y="485870"/>
                      <a:pt x="63341" y="502730"/>
                      <a:pt x="107156" y="511016"/>
                    </a:cubicBezTo>
                    <a:cubicBezTo>
                      <a:pt x="72866" y="517684"/>
                      <a:pt x="37243" y="524923"/>
                      <a:pt x="0" y="533305"/>
                    </a:cubicBezTo>
                    <a:lnTo>
                      <a:pt x="20003" y="613410"/>
                    </a:lnTo>
                    <a:cubicBezTo>
                      <a:pt x="234506" y="565404"/>
                      <a:pt x="416052" y="545402"/>
                      <a:pt x="575024" y="552355"/>
                    </a:cubicBezTo>
                    <a:cubicBezTo>
                      <a:pt x="716185" y="558451"/>
                      <a:pt x="823913" y="583692"/>
                      <a:pt x="937927" y="610553"/>
                    </a:cubicBezTo>
                    <a:cubicBezTo>
                      <a:pt x="1164717" y="663797"/>
                      <a:pt x="1399223" y="718947"/>
                      <a:pt x="1895475" y="610553"/>
                    </a:cubicBezTo>
                    <a:lnTo>
                      <a:pt x="1875949" y="530352"/>
                    </a:lnTo>
                    <a:close/>
                    <a:moveTo>
                      <a:pt x="806958" y="186881"/>
                    </a:moveTo>
                    <a:cubicBezTo>
                      <a:pt x="862870" y="186881"/>
                      <a:pt x="873443" y="241459"/>
                      <a:pt x="873443" y="312896"/>
                    </a:cubicBezTo>
                    <a:cubicBezTo>
                      <a:pt x="873443" y="385191"/>
                      <a:pt x="863632" y="438912"/>
                      <a:pt x="806958" y="438912"/>
                    </a:cubicBezTo>
                    <a:cubicBezTo>
                      <a:pt x="750189" y="438912"/>
                      <a:pt x="740474" y="384334"/>
                      <a:pt x="740474" y="312896"/>
                    </a:cubicBezTo>
                    <a:cubicBezTo>
                      <a:pt x="740474" y="241459"/>
                      <a:pt x="751046" y="186881"/>
                      <a:pt x="806958" y="186881"/>
                    </a:cubicBezTo>
                    <a:close/>
                  </a:path>
                </a:pathLst>
              </a:custGeom>
              <a:solidFill>
                <a:srgbClr val="2C2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460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9" r:id="rId2"/>
    <p:sldLayoutId id="2147483716" r:id="rId3"/>
    <p:sldLayoutId id="2147483665" r:id="rId4"/>
    <p:sldLayoutId id="2147483662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5" r:id="rId11"/>
    <p:sldLayoutId id="2147483674" r:id="rId12"/>
    <p:sldLayoutId id="2147483664" r:id="rId13"/>
    <p:sldLayoutId id="2147483663" r:id="rId14"/>
    <p:sldLayoutId id="2147483717" r:id="rId15"/>
    <p:sldLayoutId id="2147483718" r:id="rId16"/>
    <p:sldLayoutId id="2147483676" r:id="rId17"/>
    <p:sldLayoutId id="2147483684" r:id="rId18"/>
    <p:sldLayoutId id="2147483688" r:id="rId19"/>
    <p:sldLayoutId id="214748371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2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28650" indent="-2730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23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80010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23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99060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23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25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7" name="Rectangle 11"/>
          <p:cNvSpPr>
            <a:spLocks noChangeArrowheads="1"/>
          </p:cNvSpPr>
          <p:nvPr/>
        </p:nvSpPr>
        <p:spPr bwMode="auto">
          <a:xfrm>
            <a:off x="0" y="2"/>
            <a:ext cx="12192000" cy="1036639"/>
          </a:xfrm>
          <a:prstGeom prst="rect">
            <a:avLst/>
          </a:prstGeom>
          <a:gradFill rotWithShape="1">
            <a:gsLst>
              <a:gs pos="0">
                <a:srgbClr val="00ACE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888" tIns="51944" rIns="103888" bIns="51944" anchor="ctr"/>
          <a:lstStyle/>
          <a:p>
            <a:endParaRPr lang="nl-NL" sz="2400"/>
          </a:p>
        </p:txBody>
      </p:sp>
      <p:pic>
        <p:nvPicPr>
          <p:cNvPr id="311308" name="Picture 12" descr="Logo NHI defintitie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61" y="122240"/>
            <a:ext cx="1111739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4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16" tIns="38958" rIns="77916" bIns="38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10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F1642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16422"/>
          </a:solidFill>
          <a:latin typeface="Arial" charset="0"/>
          <a:ea typeface="MS Gothic" pitchFamily="49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16422"/>
          </a:solidFill>
          <a:latin typeface="Arial" charset="0"/>
          <a:ea typeface="MS Gothic" pitchFamily="49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16422"/>
          </a:solidFill>
          <a:latin typeface="Arial" charset="0"/>
          <a:ea typeface="MS Gothic" pitchFamily="49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16422"/>
          </a:solidFill>
          <a:latin typeface="Arial" charset="0"/>
          <a:ea typeface="MS Gothic" pitchFamily="49" charset="-128"/>
        </a:defRPr>
      </a:lvl5pPr>
      <a:lvl6pPr marL="519430" algn="l" rtl="0" fontAlgn="base">
        <a:spcBef>
          <a:spcPct val="0"/>
        </a:spcBef>
        <a:spcAft>
          <a:spcPct val="0"/>
        </a:spcAft>
        <a:defRPr sz="3200" b="1">
          <a:solidFill>
            <a:srgbClr val="F16422"/>
          </a:solidFill>
          <a:latin typeface="Arial" charset="0"/>
          <a:ea typeface="MS Gothic" pitchFamily="49" charset="-128"/>
        </a:defRPr>
      </a:lvl6pPr>
      <a:lvl7pPr marL="1038858" algn="l" rtl="0" fontAlgn="base">
        <a:spcBef>
          <a:spcPct val="0"/>
        </a:spcBef>
        <a:spcAft>
          <a:spcPct val="0"/>
        </a:spcAft>
        <a:defRPr sz="3200" b="1">
          <a:solidFill>
            <a:srgbClr val="F16422"/>
          </a:solidFill>
          <a:latin typeface="Arial" charset="0"/>
          <a:ea typeface="MS Gothic" pitchFamily="49" charset="-128"/>
        </a:defRPr>
      </a:lvl7pPr>
      <a:lvl8pPr marL="1558288" algn="l" rtl="0" fontAlgn="base">
        <a:spcBef>
          <a:spcPct val="0"/>
        </a:spcBef>
        <a:spcAft>
          <a:spcPct val="0"/>
        </a:spcAft>
        <a:defRPr sz="3200" b="1">
          <a:solidFill>
            <a:srgbClr val="F16422"/>
          </a:solidFill>
          <a:latin typeface="Arial" charset="0"/>
          <a:ea typeface="MS Gothic" pitchFamily="49" charset="-128"/>
        </a:defRPr>
      </a:lvl8pPr>
      <a:lvl9pPr marL="2077716" algn="l" rtl="0" fontAlgn="base">
        <a:spcBef>
          <a:spcPct val="0"/>
        </a:spcBef>
        <a:spcAft>
          <a:spcPct val="0"/>
        </a:spcAft>
        <a:defRPr sz="3200" b="1">
          <a:solidFill>
            <a:srgbClr val="F16422"/>
          </a:solidFill>
          <a:latin typeface="Arial" charset="0"/>
          <a:ea typeface="MS Gothic" pitchFamily="49" charset="-128"/>
        </a:defRPr>
      </a:lvl9pPr>
    </p:titleStyle>
    <p:bodyStyle>
      <a:lvl1pPr marL="541072" indent="-432857" algn="l" defTabSz="470734" rtl="0" fontAlgn="base" hangingPunct="0">
        <a:lnSpc>
          <a:spcPct val="80000"/>
        </a:lnSpc>
        <a:spcBef>
          <a:spcPct val="0"/>
        </a:spcBef>
        <a:spcAft>
          <a:spcPts val="1464"/>
        </a:spcAft>
        <a:buClr>
          <a:srgbClr val="8BC53F"/>
        </a:buClr>
        <a:buFont typeface="Wingdings" pitchFamily="2" charset="2"/>
        <a:buChar char="§"/>
        <a:defRPr sz="2267">
          <a:solidFill>
            <a:schemeClr val="tx1"/>
          </a:solidFill>
          <a:latin typeface="+mn-lt"/>
          <a:ea typeface="+mn-ea"/>
          <a:cs typeface="+mn-cs"/>
        </a:defRPr>
      </a:lvl1pPr>
      <a:lvl2pPr marL="1024430" indent="-432857" algn="l" defTabSz="470734" rtl="0" fontAlgn="base" hangingPunct="0">
        <a:lnSpc>
          <a:spcPct val="80000"/>
        </a:lnSpc>
        <a:spcBef>
          <a:spcPct val="0"/>
        </a:spcBef>
        <a:spcAft>
          <a:spcPts val="1180"/>
        </a:spcAft>
        <a:buClr>
          <a:srgbClr val="F16422"/>
        </a:buClr>
        <a:buFont typeface="Wingdings" pitchFamily="2" charset="2"/>
        <a:buChar char="§"/>
        <a:defRPr sz="2267">
          <a:solidFill>
            <a:schemeClr val="tx1"/>
          </a:solidFill>
          <a:latin typeface="+mn-lt"/>
          <a:ea typeface="+mn-ea"/>
        </a:defRPr>
      </a:lvl2pPr>
      <a:lvl3pPr marL="1543859" indent="-432857" algn="l" defTabSz="470734" rtl="0" fontAlgn="base" hangingPunct="0">
        <a:lnSpc>
          <a:spcPct val="80000"/>
        </a:lnSpc>
        <a:spcBef>
          <a:spcPct val="0"/>
        </a:spcBef>
        <a:spcAft>
          <a:spcPts val="880"/>
        </a:spcAft>
        <a:buClr>
          <a:srgbClr val="00ACEE"/>
        </a:buClr>
        <a:buFont typeface="Wingdings" pitchFamily="2" charset="2"/>
        <a:buChar char="§"/>
        <a:defRPr sz="2267">
          <a:solidFill>
            <a:schemeClr val="tx1"/>
          </a:solidFill>
          <a:latin typeface="+mn-lt"/>
          <a:ea typeface="+mn-ea"/>
        </a:defRPr>
      </a:lvl3pPr>
      <a:lvl4pPr marL="1991145" indent="-432857" algn="l" defTabSz="470734" rtl="0" fontAlgn="base" hangingPunct="0">
        <a:lnSpc>
          <a:spcPct val="80000"/>
        </a:lnSpc>
        <a:spcBef>
          <a:spcPct val="0"/>
        </a:spcBef>
        <a:spcAft>
          <a:spcPts val="596"/>
        </a:spcAft>
        <a:buClr>
          <a:srgbClr val="8BC53F"/>
        </a:buClr>
        <a:buFont typeface="Wingdings" pitchFamily="2" charset="2"/>
        <a:buChar char="§"/>
        <a:defRPr sz="2267">
          <a:solidFill>
            <a:schemeClr val="tx1"/>
          </a:solidFill>
          <a:latin typeface="+mn-lt"/>
          <a:ea typeface="+mn-ea"/>
        </a:defRPr>
      </a:lvl4pPr>
      <a:lvl5pPr marL="2433022" indent="-432857" algn="l" defTabSz="470734" rtl="0" fontAlgn="base" hangingPunct="0">
        <a:lnSpc>
          <a:spcPct val="80000"/>
        </a:lnSpc>
        <a:spcBef>
          <a:spcPct val="0"/>
        </a:spcBef>
        <a:spcAft>
          <a:spcPts val="299"/>
        </a:spcAft>
        <a:buClr>
          <a:srgbClr val="F16422"/>
        </a:buClr>
        <a:buFont typeface="Wingdings" pitchFamily="2" charset="2"/>
        <a:buChar char="§"/>
        <a:defRPr sz="2267">
          <a:solidFill>
            <a:schemeClr val="tx1"/>
          </a:solidFill>
          <a:latin typeface="+mn-lt"/>
          <a:ea typeface="+mn-ea"/>
        </a:defRPr>
      </a:lvl5pPr>
      <a:lvl6pPr marL="2952450" indent="-432857" algn="l" defTabSz="470734" rtl="0" fontAlgn="base" hangingPunct="0">
        <a:lnSpc>
          <a:spcPct val="80000"/>
        </a:lnSpc>
        <a:spcBef>
          <a:spcPct val="0"/>
        </a:spcBef>
        <a:spcAft>
          <a:spcPts val="299"/>
        </a:spcAft>
        <a:buClr>
          <a:srgbClr val="F16422"/>
        </a:buClr>
        <a:buFont typeface="Wingdings" pitchFamily="2" charset="2"/>
        <a:buChar char="§"/>
        <a:defRPr sz="2267">
          <a:solidFill>
            <a:schemeClr val="tx1"/>
          </a:solidFill>
          <a:latin typeface="+mn-lt"/>
          <a:ea typeface="+mn-ea"/>
        </a:defRPr>
      </a:lvl6pPr>
      <a:lvl7pPr marL="3471879" indent="-432857" algn="l" defTabSz="470734" rtl="0" fontAlgn="base" hangingPunct="0">
        <a:lnSpc>
          <a:spcPct val="80000"/>
        </a:lnSpc>
        <a:spcBef>
          <a:spcPct val="0"/>
        </a:spcBef>
        <a:spcAft>
          <a:spcPts val="299"/>
        </a:spcAft>
        <a:buClr>
          <a:srgbClr val="F16422"/>
        </a:buClr>
        <a:buFont typeface="Wingdings" pitchFamily="2" charset="2"/>
        <a:buChar char="§"/>
        <a:defRPr sz="2267">
          <a:solidFill>
            <a:schemeClr val="tx1"/>
          </a:solidFill>
          <a:latin typeface="+mn-lt"/>
          <a:ea typeface="+mn-ea"/>
        </a:defRPr>
      </a:lvl7pPr>
      <a:lvl8pPr marL="3991307" indent="-432857" algn="l" defTabSz="470734" rtl="0" fontAlgn="base" hangingPunct="0">
        <a:lnSpc>
          <a:spcPct val="80000"/>
        </a:lnSpc>
        <a:spcBef>
          <a:spcPct val="0"/>
        </a:spcBef>
        <a:spcAft>
          <a:spcPts val="299"/>
        </a:spcAft>
        <a:buClr>
          <a:srgbClr val="F16422"/>
        </a:buClr>
        <a:buFont typeface="Wingdings" pitchFamily="2" charset="2"/>
        <a:buChar char="§"/>
        <a:defRPr sz="2267">
          <a:solidFill>
            <a:schemeClr val="tx1"/>
          </a:solidFill>
          <a:latin typeface="+mn-lt"/>
          <a:ea typeface="+mn-ea"/>
        </a:defRPr>
      </a:lvl8pPr>
      <a:lvl9pPr marL="4510737" indent="-432857" algn="l" defTabSz="470734" rtl="0" fontAlgn="base" hangingPunct="0">
        <a:lnSpc>
          <a:spcPct val="80000"/>
        </a:lnSpc>
        <a:spcBef>
          <a:spcPct val="0"/>
        </a:spcBef>
        <a:spcAft>
          <a:spcPts val="299"/>
        </a:spcAft>
        <a:buClr>
          <a:srgbClr val="F16422"/>
        </a:buClr>
        <a:buFont typeface="Wingdings" pitchFamily="2" charset="2"/>
        <a:buChar char="§"/>
        <a:defRPr sz="22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1038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30" algn="l" defTabSz="1038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858" algn="l" defTabSz="1038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288" algn="l" defTabSz="1038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716" algn="l" defTabSz="1038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146" algn="l" defTabSz="1038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574" algn="l" defTabSz="1038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004" algn="l" defTabSz="1038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432" algn="l" defTabSz="1038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43960" y="506595"/>
            <a:ext cx="10463894" cy="7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995" tIns="35995" rIns="35995" bIns="359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43960" y="1265371"/>
            <a:ext cx="10463894" cy="493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995" tIns="35995" rIns="35995" bIns="359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793668" y="6447208"/>
            <a:ext cx="587942" cy="36488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84">
                <a:solidFill>
                  <a:schemeClr val="tx1"/>
                </a:solidFill>
                <a:latin typeface="+mn-lt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464963" y="6447208"/>
            <a:ext cx="2372915" cy="3648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09634" eaLnBrk="1" fontAlgn="auto" hangingPunct="1">
              <a:spcBef>
                <a:spcPts val="0"/>
              </a:spcBef>
              <a:spcAft>
                <a:spcPts val="0"/>
              </a:spcAft>
              <a:defRPr sz="984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919594" y="6447208"/>
            <a:ext cx="864798" cy="36488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84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B3873A8C-A209-FC40-86BC-D3E9A671FD81}" type="datetime1">
              <a:rPr lang="nl-NL" altLang="nl-NL" smtClean="0"/>
              <a:pPr/>
              <a:t>09-10-2024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3538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ransition spd="med">
    <p:fade/>
  </p:transition>
  <p:hf sldNum="0" hdr="0" ftr="0" dt="0"/>
  <p:txStyles>
    <p:titleStyle>
      <a:lvl1pPr algn="l" defTabSz="608707" rtl="0" eaLnBrk="1" fontAlgn="base" hangingPunct="1">
        <a:spcBef>
          <a:spcPct val="0"/>
        </a:spcBef>
        <a:spcAft>
          <a:spcPct val="0"/>
        </a:spcAft>
        <a:defRPr sz="2179" b="1" kern="1200">
          <a:solidFill>
            <a:srgbClr val="BE2E1A"/>
          </a:solidFill>
          <a:latin typeface="+mj-lt"/>
          <a:ea typeface="+mj-ea"/>
          <a:cs typeface="+mj-cs"/>
        </a:defRPr>
      </a:lvl1pPr>
      <a:lvl2pPr algn="l" defTabSz="608707" rtl="0" eaLnBrk="1" fontAlgn="base" hangingPunct="1">
        <a:spcBef>
          <a:spcPct val="0"/>
        </a:spcBef>
        <a:spcAft>
          <a:spcPct val="0"/>
        </a:spcAft>
        <a:defRPr sz="3022" b="1">
          <a:solidFill>
            <a:srgbClr val="BE2E1A"/>
          </a:solidFill>
          <a:latin typeface="Calibri" charset="0"/>
        </a:defRPr>
      </a:lvl2pPr>
      <a:lvl3pPr algn="l" defTabSz="608707" rtl="0" eaLnBrk="1" fontAlgn="base" hangingPunct="1">
        <a:spcBef>
          <a:spcPct val="0"/>
        </a:spcBef>
        <a:spcAft>
          <a:spcPct val="0"/>
        </a:spcAft>
        <a:defRPr sz="3022" b="1">
          <a:solidFill>
            <a:srgbClr val="BE2E1A"/>
          </a:solidFill>
          <a:latin typeface="Calibri" charset="0"/>
        </a:defRPr>
      </a:lvl3pPr>
      <a:lvl4pPr algn="l" defTabSz="608707" rtl="0" eaLnBrk="1" fontAlgn="base" hangingPunct="1">
        <a:spcBef>
          <a:spcPct val="0"/>
        </a:spcBef>
        <a:spcAft>
          <a:spcPct val="0"/>
        </a:spcAft>
        <a:defRPr sz="3022" b="1">
          <a:solidFill>
            <a:srgbClr val="BE2E1A"/>
          </a:solidFill>
          <a:latin typeface="Calibri" charset="0"/>
        </a:defRPr>
      </a:lvl4pPr>
      <a:lvl5pPr algn="l" defTabSz="608707" rtl="0" eaLnBrk="1" fontAlgn="base" hangingPunct="1">
        <a:spcBef>
          <a:spcPct val="0"/>
        </a:spcBef>
        <a:spcAft>
          <a:spcPct val="0"/>
        </a:spcAft>
        <a:defRPr sz="3022" b="1">
          <a:solidFill>
            <a:srgbClr val="BE2E1A"/>
          </a:solidFill>
          <a:latin typeface="Calibri" charset="0"/>
        </a:defRPr>
      </a:lvl5pPr>
      <a:lvl6pPr marL="428626" algn="l" defTabSz="608707" rtl="0" eaLnBrk="1" fontAlgn="base" hangingPunct="1">
        <a:spcBef>
          <a:spcPct val="0"/>
        </a:spcBef>
        <a:spcAft>
          <a:spcPct val="0"/>
        </a:spcAft>
        <a:defRPr sz="2811" b="1">
          <a:solidFill>
            <a:srgbClr val="BE2E1A"/>
          </a:solidFill>
          <a:latin typeface="Arial" charset="0"/>
        </a:defRPr>
      </a:lvl6pPr>
      <a:lvl7pPr marL="857250" algn="l" defTabSz="608707" rtl="0" eaLnBrk="1" fontAlgn="base" hangingPunct="1">
        <a:spcBef>
          <a:spcPct val="0"/>
        </a:spcBef>
        <a:spcAft>
          <a:spcPct val="0"/>
        </a:spcAft>
        <a:defRPr sz="2811" b="1">
          <a:solidFill>
            <a:srgbClr val="BE2E1A"/>
          </a:solidFill>
          <a:latin typeface="Arial" charset="0"/>
        </a:defRPr>
      </a:lvl7pPr>
      <a:lvl8pPr marL="1285876" algn="l" defTabSz="608707" rtl="0" eaLnBrk="1" fontAlgn="base" hangingPunct="1">
        <a:spcBef>
          <a:spcPct val="0"/>
        </a:spcBef>
        <a:spcAft>
          <a:spcPct val="0"/>
        </a:spcAft>
        <a:defRPr sz="2811" b="1">
          <a:solidFill>
            <a:srgbClr val="BE2E1A"/>
          </a:solidFill>
          <a:latin typeface="Arial" charset="0"/>
        </a:defRPr>
      </a:lvl8pPr>
      <a:lvl9pPr marL="1714501" algn="l" defTabSz="608707" rtl="0" eaLnBrk="1" fontAlgn="base" hangingPunct="1">
        <a:spcBef>
          <a:spcPct val="0"/>
        </a:spcBef>
        <a:spcAft>
          <a:spcPct val="0"/>
        </a:spcAft>
        <a:defRPr sz="2811" b="1">
          <a:solidFill>
            <a:srgbClr val="BE2E1A"/>
          </a:solidFill>
          <a:latin typeface="Arial" charset="0"/>
        </a:defRPr>
      </a:lvl9pPr>
    </p:titleStyle>
    <p:bodyStyle>
      <a:lvl1pPr marL="428626" indent="-428626" algn="l" defTabSz="608707" rtl="0" eaLnBrk="1" fontAlgn="base" hangingPunct="1">
        <a:lnSpc>
          <a:spcPct val="100000"/>
        </a:lnSpc>
        <a:spcBef>
          <a:spcPts val="1406"/>
        </a:spcBef>
        <a:spcAft>
          <a:spcPct val="0"/>
        </a:spcAft>
        <a:buFont typeface="Arial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1pPr>
      <a:lvl2pPr marL="745629" indent="-321469" algn="l" defTabSz="608707" rtl="0" eaLnBrk="1" fontAlgn="base" hangingPunct="1">
        <a:lnSpc>
          <a:spcPct val="90000"/>
        </a:lnSpc>
        <a:spcBef>
          <a:spcPts val="1406"/>
        </a:spcBef>
        <a:spcAft>
          <a:spcPct val="0"/>
        </a:spcAft>
        <a:buFont typeface="Arial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2pPr>
      <a:lvl3pPr marL="1178719" indent="-321469" algn="l" defTabSz="608707" rtl="0" eaLnBrk="1" fontAlgn="base" hangingPunct="1">
        <a:lnSpc>
          <a:spcPct val="90000"/>
        </a:lnSpc>
        <a:spcBef>
          <a:spcPts val="938"/>
        </a:spcBef>
        <a:spcAft>
          <a:spcPct val="0"/>
        </a:spcAft>
        <a:buFont typeface="Helvetica" charset="0"/>
        <a:buChar char="−"/>
        <a:defRPr sz="1406" kern="1200">
          <a:solidFill>
            <a:schemeClr val="tx1"/>
          </a:solidFill>
          <a:latin typeface="+mn-lt"/>
          <a:ea typeface="+mn-ea"/>
          <a:cs typeface="+mn-cs"/>
        </a:defRPr>
      </a:lvl3pPr>
      <a:lvl4pPr marL="1549302" indent="-267891" algn="l" defTabSz="608707" rtl="0" eaLnBrk="1" fontAlgn="base" hangingPunct="1">
        <a:lnSpc>
          <a:spcPct val="90000"/>
        </a:lnSpc>
        <a:spcBef>
          <a:spcPts val="938"/>
        </a:spcBef>
        <a:spcAft>
          <a:spcPct val="0"/>
        </a:spcAft>
        <a:buFont typeface="Helvetica" charset="0"/>
        <a:buChar char="−"/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982391" indent="-267891" algn="l" defTabSz="608707" rtl="0" eaLnBrk="1" fontAlgn="base" hangingPunct="1">
        <a:lnSpc>
          <a:spcPct val="90000"/>
        </a:lnSpc>
        <a:spcBef>
          <a:spcPts val="938"/>
        </a:spcBef>
        <a:spcAft>
          <a:spcPct val="0"/>
        </a:spcAft>
        <a:buFont typeface="Helvetica" charset="0"/>
        <a:buChar char="−"/>
        <a:defRPr sz="1124" kern="1200">
          <a:solidFill>
            <a:schemeClr val="tx1"/>
          </a:solidFill>
          <a:latin typeface="+mn-lt"/>
          <a:ea typeface="+mn-ea"/>
          <a:cs typeface="+mn-cs"/>
        </a:defRPr>
      </a:lvl5pPr>
      <a:lvl6pPr marL="3352985" indent="-304817" algn="l" defTabSz="60963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618" indent="-304817" algn="l" defTabSz="60963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251" indent="-304817" algn="l" defTabSz="60963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884" indent="-304817" algn="l" defTabSz="60963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09634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4" algn="l" defTabSz="609634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7" algn="l" defTabSz="609634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00" algn="l" defTabSz="609634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33" algn="l" defTabSz="609634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68" algn="l" defTabSz="609634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6pPr>
      <a:lvl7pPr marL="3657801" algn="l" defTabSz="609634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35" algn="l" defTabSz="609634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67" algn="l" defTabSz="609634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A7436BD-2241-13C9-9A53-A83C2CDB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428" y="2852270"/>
            <a:ext cx="7811451" cy="440495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01E67D-2C63-3F49-917A-8202F3D76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54F17A-F1D2-A943-94B2-4B1E4BD62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872" y="1214727"/>
            <a:ext cx="6135255" cy="816336"/>
          </a:xfrm>
        </p:spPr>
        <p:txBody>
          <a:bodyPr>
            <a:normAutofit fontScale="90000"/>
          </a:bodyPr>
          <a:lstStyle/>
          <a:p>
            <a:br>
              <a:rPr lang="nl-NL" sz="3100" dirty="0">
                <a:solidFill>
                  <a:schemeClr val="tx2"/>
                </a:solidFill>
              </a:rPr>
            </a:br>
            <a:r>
              <a:rPr lang="nl-NL" sz="4000" dirty="0">
                <a:solidFill>
                  <a:schemeClr val="tx2"/>
                </a:solidFill>
              </a:rPr>
              <a:t>Programma 8 oktober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46F0A9-3F19-7148-AB7A-A4B55F063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872" y="2551655"/>
            <a:ext cx="4558146" cy="1655762"/>
          </a:xfrm>
        </p:spPr>
        <p:txBody>
          <a:bodyPr/>
          <a:lstStyle/>
          <a:p>
            <a:r>
              <a:rPr lang="nl-NL" dirty="0"/>
              <a:t>Michelle Talsma</a:t>
            </a:r>
          </a:p>
          <a:p>
            <a:r>
              <a:rPr lang="nl-NL" dirty="0"/>
              <a:t>Programmamanager onderzoek STOWA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A6E237-2918-7540-8F66-4E4DCA5BB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00727" y="1523063"/>
            <a:ext cx="494145" cy="50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5C62D03-EC4D-4D46-A0E2-89516AC8B763}"/>
              </a:ext>
            </a:extLst>
          </p:cNvPr>
          <p:cNvSpPr txBox="1"/>
          <p:nvPr/>
        </p:nvSpPr>
        <p:spPr>
          <a:xfrm>
            <a:off x="8533396" y="3067269"/>
            <a:ext cx="650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chemeClr val="tx2"/>
                </a:solidFill>
              </a:rPr>
              <a:t>2024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A87F81-481C-8847-879B-0BB7BB8DD454}"/>
              </a:ext>
            </a:extLst>
          </p:cNvPr>
          <p:cNvSpPr txBox="1"/>
          <p:nvPr/>
        </p:nvSpPr>
        <p:spPr>
          <a:xfrm>
            <a:off x="8533395" y="2839185"/>
            <a:ext cx="650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1"/>
                </a:solidFill>
              </a:rPr>
              <a:t>8 10</a:t>
            </a:r>
          </a:p>
        </p:txBody>
      </p:sp>
    </p:spTree>
    <p:extLst>
      <p:ext uri="{BB962C8B-B14F-4D97-AF65-F5344CB8AC3E}">
        <p14:creationId xmlns:p14="http://schemas.microsoft.com/office/powerpoint/2010/main" val="48506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059F2-74C3-3229-FF42-8361B6B7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36526"/>
            <a:ext cx="11160123" cy="777874"/>
          </a:xfrm>
        </p:spPr>
        <p:txBody>
          <a:bodyPr/>
          <a:lstStyle/>
          <a:p>
            <a:r>
              <a:rPr lang="nl-NL" dirty="0"/>
              <a:t>Programma 8 oktober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5C75E1-3AFC-CB2B-875D-66BECD5FD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914400"/>
            <a:ext cx="11160124" cy="5430838"/>
          </a:xfrm>
        </p:spPr>
        <p:txBody>
          <a:bodyPr/>
          <a:lstStyle/>
          <a:p>
            <a:r>
              <a:rPr lang="nl-NL" sz="1600" dirty="0"/>
              <a:t>09.30 Opening - Michelle Talsma (STOWA) </a:t>
            </a:r>
          </a:p>
          <a:p>
            <a:r>
              <a:rPr lang="nl-NL" sz="1600" dirty="0"/>
              <a:t>09:40 De wereld van het IPCC - Bart van den Hurk (Deltares) </a:t>
            </a:r>
          </a:p>
          <a:p>
            <a:r>
              <a:rPr lang="nl-NL" sz="1600" dirty="0"/>
              <a:t>10:10 Neerslagstatistiek KNMI’23 - Henk van de Brink (KNMI), Robin Nicolai (HKV) en Rudolf Versteeg (Waterschap Zuiderzeeland) </a:t>
            </a:r>
          </a:p>
          <a:p>
            <a:r>
              <a:rPr lang="nl-NL" sz="1600" dirty="0"/>
              <a:t>10.50 Pauze </a:t>
            </a:r>
          </a:p>
          <a:p>
            <a:r>
              <a:rPr lang="nl-NL" sz="1600" dirty="0"/>
              <a:t>11.10 Droogtestatistiek - Marijn Hooghiem (Waterschap Noorderzijlvest) en Michiel Pezij (HKV) </a:t>
            </a:r>
          </a:p>
          <a:p>
            <a:r>
              <a:rPr lang="nl-NL" sz="1600" dirty="0"/>
              <a:t>11.50 De neerslag afgelopen jaar: afwijkend of het nieuwe normaal? Peter Siegmund (KNMI) </a:t>
            </a:r>
          </a:p>
          <a:p>
            <a:r>
              <a:rPr lang="nl-NL" sz="1600" dirty="0"/>
              <a:t>12:20 Lunch </a:t>
            </a:r>
          </a:p>
          <a:p>
            <a:r>
              <a:rPr lang="nl-NL" sz="1600" dirty="0"/>
              <a:t>13.30 Weer Informatie Waterbeheer (WIWB): wat zit er in? Jip van Steen (Het Waterschapshuis) </a:t>
            </a:r>
          </a:p>
          <a:p>
            <a:r>
              <a:rPr lang="nl-NL" sz="1600" dirty="0"/>
              <a:t>15.00 Parallelsessies (keuze maken) </a:t>
            </a:r>
          </a:p>
          <a:p>
            <a:pPr marL="342900" indent="-342900">
              <a:buAutoNum type="arabicPeriod"/>
            </a:pPr>
            <a:r>
              <a:rPr lang="nl-NL" sz="1600" dirty="0"/>
              <a:t>Kwaliteit van weersverwachtingen (plenaire ruimte de </a:t>
            </a:r>
            <a:r>
              <a:rPr lang="nl-NL" sz="1600" dirty="0" err="1"/>
              <a:t>connectzaal</a:t>
            </a:r>
            <a:r>
              <a:rPr lang="nl-NL" sz="1600" dirty="0"/>
              <a:t>) - Dorien Lugt (HKV) </a:t>
            </a:r>
          </a:p>
          <a:p>
            <a:pPr marL="342900" indent="-342900">
              <a:buAutoNum type="arabicPeriod"/>
            </a:pPr>
            <a:r>
              <a:rPr lang="nl-NL" sz="1600" dirty="0"/>
              <a:t>Bruikbaarheid van </a:t>
            </a:r>
            <a:r>
              <a:rPr lang="nl-NL" sz="1600" dirty="0" err="1"/>
              <a:t>seizoensverwachtingen</a:t>
            </a:r>
            <a:r>
              <a:rPr lang="nl-NL" sz="1600" dirty="0"/>
              <a:t> (zaal speelveld) - Frank van de Bolt (Waterschap Aa en Maas) en Ruud Hurkmans (HKV) </a:t>
            </a:r>
          </a:p>
          <a:p>
            <a:r>
              <a:rPr lang="nl-NL" sz="1600" dirty="0"/>
              <a:t>15.40 Kleine pauze </a:t>
            </a:r>
          </a:p>
          <a:p>
            <a:r>
              <a:rPr lang="nl-NL" sz="1600" dirty="0"/>
              <a:t>15.50 Internationaal Radar Composiet - Jip van Steen (Het Waterschapshuis) en Mats Veldhuizen (KNMI) 16.10 Nieuwe ontwikkelingen </a:t>
            </a:r>
            <a:r>
              <a:rPr lang="nl-NL" sz="1600" dirty="0" err="1"/>
              <a:t>nowcasting</a:t>
            </a:r>
            <a:r>
              <a:rPr lang="nl-NL" sz="1600" dirty="0"/>
              <a:t> neerslag - Ruben </a:t>
            </a:r>
            <a:r>
              <a:rPr lang="nl-NL" sz="1600" dirty="0" err="1"/>
              <a:t>Imhoff</a:t>
            </a:r>
            <a:r>
              <a:rPr lang="nl-NL" sz="1600" dirty="0"/>
              <a:t> (Deltares/KNMI) </a:t>
            </a:r>
          </a:p>
          <a:p>
            <a:r>
              <a:rPr lang="nl-NL" sz="1600" dirty="0"/>
              <a:t>16:30 Afsluiting door de dagvoorzitter en borrel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A077FB-90BF-3F93-57E6-D2AAC2B2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0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3CDC1-8C17-6F0C-F3FF-2F0A8207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Ochtend - klimaat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A9BA30-45DB-F51B-3EA3-3C005393C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09.30 Opening - Michelle Talsma (STOWA) </a:t>
            </a:r>
          </a:p>
          <a:p>
            <a:r>
              <a:rPr lang="nl-NL" sz="2000" dirty="0"/>
              <a:t>09:40 De wereld van het IPCC - Bart van den Hurk (Deltares) </a:t>
            </a:r>
          </a:p>
          <a:p>
            <a:r>
              <a:rPr lang="nl-NL" sz="2000" dirty="0"/>
              <a:t>10:10 Neerslagstatistiek KNMI’23 - Henk van de Brink (KNMI), Robin Nicolai (HKV) en Rudolf Versteeg (Waterschap Zuiderzeeland) </a:t>
            </a:r>
          </a:p>
          <a:p>
            <a:endParaRPr lang="nl-NL" sz="2000" dirty="0"/>
          </a:p>
          <a:p>
            <a:r>
              <a:rPr lang="nl-NL" sz="2000" dirty="0"/>
              <a:t>10.50 Pauze </a:t>
            </a:r>
          </a:p>
          <a:p>
            <a:endParaRPr lang="nl-NL" sz="2000" dirty="0"/>
          </a:p>
          <a:p>
            <a:r>
              <a:rPr lang="nl-NL" sz="2000" dirty="0"/>
              <a:t>11.10 Droogtestatistiek - Marijn Hooghiem (Waterschap Noorderzijlvest) en Michiel Pezij (HKV) </a:t>
            </a:r>
          </a:p>
          <a:p>
            <a:r>
              <a:rPr lang="nl-NL" sz="2000" dirty="0"/>
              <a:t>11.50 De neerslag afgelopen jaar: afwijkend of het nieuwe normaal? Peter Siegmund (KNMI) </a:t>
            </a:r>
          </a:p>
          <a:p>
            <a:endParaRPr lang="nl-NL" sz="2000" dirty="0"/>
          </a:p>
          <a:p>
            <a:r>
              <a:rPr lang="nl-NL" sz="2000" dirty="0"/>
              <a:t>12:20 – 13.30 Lunch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14353B-EA34-88E0-934F-1784F713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6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C6958-1713-DF36-F36E-07B1A35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Middag - weer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0FABC0-64F3-596F-5DA7-8D8FE42AF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13.30 Weer Informatie Waterbeheer (WIWB): wat zit er in? Jip van Steen (Het Waterschapshuis) </a:t>
            </a:r>
          </a:p>
          <a:p>
            <a:r>
              <a:rPr lang="nl-NL" sz="2000" dirty="0"/>
              <a:t>15.00 Parallelsessies</a:t>
            </a:r>
          </a:p>
          <a:p>
            <a:pPr marL="342900" indent="-342900">
              <a:buAutoNum type="arabicPeriod"/>
            </a:pPr>
            <a:r>
              <a:rPr lang="nl-NL" sz="2000" dirty="0"/>
              <a:t>Kwaliteit van weersverwachtingen (plenaire ruimte de </a:t>
            </a:r>
            <a:r>
              <a:rPr lang="nl-NL" sz="2000" dirty="0" err="1"/>
              <a:t>connectzaal</a:t>
            </a:r>
            <a:r>
              <a:rPr lang="nl-NL" sz="2000" dirty="0"/>
              <a:t>) - Dorien Lugt (HKV) </a:t>
            </a:r>
          </a:p>
          <a:p>
            <a:pPr marL="342900" indent="-342900">
              <a:buAutoNum type="arabicPeriod"/>
            </a:pPr>
            <a:r>
              <a:rPr lang="nl-NL" sz="2000" dirty="0"/>
              <a:t>Bruikbaarheid van </a:t>
            </a:r>
            <a:r>
              <a:rPr lang="nl-NL" sz="2000" dirty="0" err="1"/>
              <a:t>seizoensverwachtingen</a:t>
            </a:r>
            <a:r>
              <a:rPr lang="nl-NL" sz="2000" dirty="0"/>
              <a:t> (zaal speelveld) - Frank van de Bolt (Waterschap Aa en Maas) en Ruud Hurkmans (HKV) </a:t>
            </a:r>
          </a:p>
          <a:p>
            <a:endParaRPr lang="nl-NL" sz="2000" dirty="0"/>
          </a:p>
          <a:p>
            <a:r>
              <a:rPr lang="nl-NL" sz="2000" dirty="0"/>
              <a:t>15.40 Kleine pauze </a:t>
            </a:r>
          </a:p>
          <a:p>
            <a:endParaRPr lang="nl-NL" sz="2000" dirty="0"/>
          </a:p>
          <a:p>
            <a:r>
              <a:rPr lang="nl-NL" sz="2000" dirty="0"/>
              <a:t>15.50 Internationaal Radar Composiet - Jip van Steen (Het Waterschapshuis) en Mats Veldhuizen (KNMI) </a:t>
            </a:r>
          </a:p>
          <a:p>
            <a:r>
              <a:rPr lang="nl-NL" sz="2000" dirty="0"/>
              <a:t>16.10 Nieuwe ontwikkelingen </a:t>
            </a:r>
            <a:r>
              <a:rPr lang="nl-NL" sz="2000" dirty="0" err="1"/>
              <a:t>nowcasting</a:t>
            </a:r>
            <a:r>
              <a:rPr lang="nl-NL" sz="2000" dirty="0"/>
              <a:t> neerslag - Ruben </a:t>
            </a:r>
            <a:r>
              <a:rPr lang="nl-NL" sz="2000" dirty="0" err="1"/>
              <a:t>Imhoff</a:t>
            </a:r>
            <a:r>
              <a:rPr lang="nl-NL" sz="2000" dirty="0"/>
              <a:t> (Deltares/KNMI) </a:t>
            </a:r>
          </a:p>
          <a:p>
            <a:r>
              <a:rPr lang="nl-NL" sz="2000" dirty="0"/>
              <a:t>16:30 Afsluiting door de dagvoorzitter en borrel</a:t>
            </a:r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7020E1-7B33-1A15-E7B6-14B1F511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6A91-E9AC-4286-9A88-7FC5DBB3B51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1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BLANGUAGEID" val="nl-NL"/>
  <p:tag name="ISPRING_RESOURCE_PATHS_HASH_PRESENTER" val="33bdf4c663ce9293331ab3cbfb8a6c9842e676c2"/>
</p:tagLst>
</file>

<file path=ppt/theme/theme1.xml><?xml version="1.0" encoding="utf-8"?>
<a:theme xmlns:a="http://schemas.openxmlformats.org/drawingml/2006/main" name="Stowa Template">
  <a:themeElements>
    <a:clrScheme name="Stowa">
      <a:dk1>
        <a:srgbClr val="000000"/>
      </a:dk1>
      <a:lt1>
        <a:srgbClr val="FFFFFF"/>
      </a:lt1>
      <a:dk2>
        <a:srgbClr val="282672"/>
      </a:dk2>
      <a:lt2>
        <a:srgbClr val="FFFFFF"/>
      </a:lt2>
      <a:accent1>
        <a:srgbClr val="0099E0"/>
      </a:accent1>
      <a:accent2>
        <a:srgbClr val="F0E10C"/>
      </a:accent2>
      <a:accent3>
        <a:srgbClr val="DA6902"/>
      </a:accent3>
      <a:accent4>
        <a:srgbClr val="E95123"/>
      </a:accent4>
      <a:accent5>
        <a:srgbClr val="E50072"/>
      </a:accent5>
      <a:accent6>
        <a:srgbClr val="79C3A7"/>
      </a:accent6>
      <a:hlink>
        <a:srgbClr val="282672"/>
      </a:hlink>
      <a:folHlink>
        <a:srgbClr val="2826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- breed -v2.potx" id="{731A2F25-E909-4AC0-8D04-B2E402206279}" vid="{3AB7DE8D-EA96-45B7-99D7-F5D5E4B0240C}"/>
    </a:ext>
  </a:extLst>
</a:theme>
</file>

<file path=ppt/theme/theme2.xml><?xml version="1.0" encoding="utf-8"?>
<a:theme xmlns:a="http://schemas.openxmlformats.org/drawingml/2006/main" name="NHI">
  <a:themeElements>
    <a:clrScheme name="NH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I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US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US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NH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asis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ENG_Algemeen" id="{C4BC0974-6AE3-3E49-A5B8-0DA2E75FF499}" vid="{0610C197-D2CE-F742-808A-4203E95CFBE9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5C6D3EBA6A914D808972D4133EA6DC" ma:contentTypeVersion="15" ma:contentTypeDescription="Een nieuw document maken." ma:contentTypeScope="" ma:versionID="bdb4f5adb75d826883da60713eada62f">
  <xsd:schema xmlns:xsd="http://www.w3.org/2001/XMLSchema" xmlns:xs="http://www.w3.org/2001/XMLSchema" xmlns:p="http://schemas.microsoft.com/office/2006/metadata/properties" xmlns:ns2="90d5b7ee-ace9-49cd-ba6d-ed15453d9c11" xmlns:ns3="e7f1ea46-3ac1-4331-8c72-d168e05f94bf" targetNamespace="http://schemas.microsoft.com/office/2006/metadata/properties" ma:root="true" ma:fieldsID="2b95924cece28f57a05ba18655e4206d" ns2:_="" ns3:_="">
    <xsd:import namespace="90d5b7ee-ace9-49cd-ba6d-ed15453d9c11"/>
    <xsd:import namespace="e7f1ea46-3ac1-4331-8c72-d168e05f9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5b7ee-ace9-49cd-ba6d-ed15453d9c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06c506cc-09e8-4481-a1bd-954a9d4185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1ea46-3ac1-4331-8c72-d168e05f94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bab9d80-6cd6-48e2-95f9-803c6f454e69}" ma:internalName="TaxCatchAll" ma:showField="CatchAllData" ma:web="e7f1ea46-3ac1-4331-8c72-d168e05f94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f1ea46-3ac1-4331-8c72-d168e05f94bf" xsi:nil="true"/>
    <lcf76f155ced4ddcb4097134ff3c332f xmlns="90d5b7ee-ace9-49cd-ba6d-ed15453d9c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BA8ECB-C618-4456-B60A-C7401CBAC0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3AE7F2-ECA2-4216-ADD0-BFBBB7096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5b7ee-ace9-49cd-ba6d-ed15453d9c11"/>
    <ds:schemaRef ds:uri="e7f1ea46-3ac1-4331-8c72-d168e05f9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82F534-090E-4AF8-8493-BE328B7CF7F3}">
  <ds:schemaRefs>
    <ds:schemaRef ds:uri="90d5b7ee-ace9-49cd-ba6d-ed15453d9c11"/>
    <ds:schemaRef ds:uri="e7f1ea46-3ac1-4331-8c72-d168e05f94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4e5ca75-5f72-4d86-b69c-02af4512e994"/>
    <ds:schemaRef ds:uri="38dfe988-7229-4b11-8afd-69f6b3545f4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394</Words>
  <Application>Microsoft Macintosh PowerPoint</Application>
  <PresentationFormat>Breedbeeld</PresentationFormat>
  <Paragraphs>45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Arial</vt:lpstr>
      <vt:lpstr>Calibri</vt:lpstr>
      <vt:lpstr>Helvetica</vt:lpstr>
      <vt:lpstr>Wingdings</vt:lpstr>
      <vt:lpstr>Stowa Template</vt:lpstr>
      <vt:lpstr>NHI</vt:lpstr>
      <vt:lpstr>1_Basis NL</vt:lpstr>
      <vt:lpstr> Programma 8 oktober</vt:lpstr>
      <vt:lpstr>Programma 8 oktober</vt:lpstr>
      <vt:lpstr>Ochtend - klimaat</vt:lpstr>
      <vt:lpstr>Middag - weer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STOWA en de Commissie Waterkeringen</dc:title>
  <dc:creator>Joost Buntsma</dc:creator>
  <cp:lastModifiedBy>Bert-Jan van Weeren</cp:lastModifiedBy>
  <cp:revision>46</cp:revision>
  <dcterms:created xsi:type="dcterms:W3CDTF">2020-03-03T05:36:30Z</dcterms:created>
  <dcterms:modified xsi:type="dcterms:W3CDTF">2024-10-09T14:59:05Z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0x010100B65C6D3EBA6A914D808972D4133EA6DC</vt:lpwstr>
  </property>
</Properties>
</file>