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908" r:id="rId1"/>
  </p:sldMasterIdLst>
  <p:notesMasterIdLst>
    <p:notesMasterId r:id="rId15"/>
  </p:notesMasterIdLst>
  <p:sldIdLst>
    <p:sldId id="315" r:id="rId2"/>
    <p:sldId id="337" r:id="rId3"/>
    <p:sldId id="349" r:id="rId4"/>
    <p:sldId id="335" r:id="rId5"/>
    <p:sldId id="345" r:id="rId6"/>
    <p:sldId id="341" r:id="rId7"/>
    <p:sldId id="342" r:id="rId8"/>
    <p:sldId id="325" r:id="rId9"/>
    <p:sldId id="343" r:id="rId10"/>
    <p:sldId id="350" r:id="rId11"/>
    <p:sldId id="344" r:id="rId12"/>
    <p:sldId id="348" r:id="rId13"/>
    <p:sldId id="346" r:id="rId14"/>
  </p:sldIdLst>
  <p:sldSz cx="9144000" cy="6858000" type="screen4x3"/>
  <p:notesSz cx="7104063" cy="10234613"/>
  <p:defaultTextStyle>
    <a:defPPr>
      <a:defRPr lang="nl-NL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2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9900"/>
    <a:srgbClr val="0F5EE4"/>
    <a:srgbClr val="008000"/>
    <a:srgbClr val="FF0000"/>
    <a:srgbClr val="A4D76B"/>
    <a:srgbClr val="B6DF89"/>
    <a:srgbClr val="105EE4"/>
    <a:srgbClr val="0099FF"/>
    <a:srgbClr val="D6032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22C3DE-C993-4223-B5E1-40C3A7A3460F}" v="41" dt="2021-12-10T08:49:45.21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43" autoAdjust="0"/>
    <p:restoredTop sz="96837" autoAdjust="0"/>
  </p:normalViewPr>
  <p:slideViewPr>
    <p:cSldViewPr snapToGrid="0">
      <p:cViewPr varScale="1">
        <p:scale>
          <a:sx n="113" d="100"/>
          <a:sy n="113" d="100"/>
        </p:scale>
        <p:origin x="1608" y="67"/>
      </p:cViewPr>
      <p:guideLst>
        <p:guide orient="horz" pos="2160"/>
        <p:guide pos="2925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37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36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onsveld, Jaap" userId="82c79072-86e9-4076-9410-4ec57dbb467c" providerId="ADAL" clId="{A722C3DE-C993-4223-B5E1-40C3A7A3460F}"/>
    <pc:docChg chg="undo custSel addSld modSld">
      <pc:chgData name="Bronsveld, Jaap" userId="82c79072-86e9-4076-9410-4ec57dbb467c" providerId="ADAL" clId="{A722C3DE-C993-4223-B5E1-40C3A7A3460F}" dt="2021-12-10T08:50:29.301" v="777" actId="1076"/>
      <pc:docMkLst>
        <pc:docMk/>
      </pc:docMkLst>
      <pc:sldChg chg="addSp modSp mod">
        <pc:chgData name="Bronsveld, Jaap" userId="82c79072-86e9-4076-9410-4ec57dbb467c" providerId="ADAL" clId="{A722C3DE-C993-4223-B5E1-40C3A7A3460F}" dt="2021-12-10T08:41:41.076" v="755" actId="20577"/>
        <pc:sldMkLst>
          <pc:docMk/>
          <pc:sldMk cId="1700475205" sldId="285"/>
        </pc:sldMkLst>
        <pc:spChg chg="add mod">
          <ac:chgData name="Bronsveld, Jaap" userId="82c79072-86e9-4076-9410-4ec57dbb467c" providerId="ADAL" clId="{A722C3DE-C993-4223-B5E1-40C3A7A3460F}" dt="2021-12-10T08:41:41.076" v="755" actId="20577"/>
          <ac:spMkLst>
            <pc:docMk/>
            <pc:sldMk cId="1700475205" sldId="285"/>
            <ac:spMk id="3" creationId="{BAD9724C-7A4B-4E37-90DF-B2843497B5CB}"/>
          </ac:spMkLst>
        </pc:spChg>
      </pc:sldChg>
      <pc:sldChg chg="modSp mod">
        <pc:chgData name="Bronsveld, Jaap" userId="82c79072-86e9-4076-9410-4ec57dbb467c" providerId="ADAL" clId="{A722C3DE-C993-4223-B5E1-40C3A7A3460F}" dt="2021-12-10T08:25:44.490" v="511" actId="1076"/>
        <pc:sldMkLst>
          <pc:docMk/>
          <pc:sldMk cId="2945000870" sldId="305"/>
        </pc:sldMkLst>
        <pc:grpChg chg="mod">
          <ac:chgData name="Bronsveld, Jaap" userId="82c79072-86e9-4076-9410-4ec57dbb467c" providerId="ADAL" clId="{A722C3DE-C993-4223-B5E1-40C3A7A3460F}" dt="2021-12-10T08:25:44.490" v="511" actId="1076"/>
          <ac:grpSpMkLst>
            <pc:docMk/>
            <pc:sldMk cId="2945000870" sldId="305"/>
            <ac:grpSpMk id="1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5:39.689" v="510" actId="1076"/>
          <ac:grpSpMkLst>
            <pc:docMk/>
            <pc:sldMk cId="2945000870" sldId="305"/>
            <ac:grpSpMk id="118" creationId="{00000000-0000-0000-0000-000000000000}"/>
          </ac:grpSpMkLst>
        </pc:grpChg>
      </pc:sldChg>
      <pc:sldChg chg="addSp delSp modSp mod modAnim">
        <pc:chgData name="Bronsveld, Jaap" userId="82c79072-86e9-4076-9410-4ec57dbb467c" providerId="ADAL" clId="{A722C3DE-C993-4223-B5E1-40C3A7A3460F}" dt="2021-12-10T08:50:29.301" v="777" actId="1076"/>
        <pc:sldMkLst>
          <pc:docMk/>
          <pc:sldMk cId="1643107251" sldId="307"/>
        </pc:sldMkLst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8" creationId="{6811AD59-8E0E-4298-A32E-BA6FACA3D1C4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9" creationId="{179692F0-B4E9-4A03-A343-541E28411C1B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10" creationId="{514EF5AB-1EEC-413E-8A1D-6E9BE3396B46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3" creationId="{B3786297-87F2-4688-A07F-AB8AD67F7433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4" creationId="{E3EB9B23-3F0B-4369-A39D-AF21CDACB8CA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5" creationId="{9122F8AB-B47D-4F42-A75F-48D536E0C1F9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8" creationId="{350D5C30-1BDC-43CB-A923-52B29A4011D8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9" creationId="{72E8B936-566F-4E83-AA8E-505AB170FCAD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20" creationId="{CA371FAF-2FBE-4E0B-8EB0-B70D84F29630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3" creationId="{66584084-B807-47A7-A92C-4C040B9D36BC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4" creationId="{07A5991A-8CB3-40A1-985E-5BEF45907B03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5" creationId="{1C754E84-4CED-4D32-9944-EC3FABA5C6FC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8" creationId="{3C828E1C-277E-4C8F-AC16-0FA48DCBD765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9" creationId="{2152BC72-2219-4951-81A8-5D540942C1A1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30" creationId="{F233C078-AA49-4254-8D17-33ED9246B477}"/>
          </ac:spMkLst>
        </pc:spChg>
        <pc:grpChg chg="add mod">
          <ac:chgData name="Bronsveld, Jaap" userId="82c79072-86e9-4076-9410-4ec57dbb467c" providerId="ADAL" clId="{A722C3DE-C993-4223-B5E1-40C3A7A3460F}" dt="2021-12-10T08:50:29.301" v="777" actId="1076"/>
          <ac:grpSpMkLst>
            <pc:docMk/>
            <pc:sldMk cId="1643107251" sldId="307"/>
            <ac:grpSpMk id="6" creationId="{F68D9456-8F5A-43F2-ADA5-C90AFD06AFFC}"/>
          </ac:grpSpMkLst>
        </pc:grpChg>
        <pc:grpChg chg="mod">
          <ac:chgData name="Bronsveld, Jaap" userId="82c79072-86e9-4076-9410-4ec57dbb467c" providerId="ADAL" clId="{A722C3DE-C993-4223-B5E1-40C3A7A3460F}" dt="2021-12-10T08:45:50.100" v="757"/>
          <ac:grpSpMkLst>
            <pc:docMk/>
            <pc:sldMk cId="1643107251" sldId="307"/>
            <ac:grpSpMk id="7" creationId="{F3897D56-D760-47AF-95D2-4242787E8096}"/>
          </ac:grpSpMkLst>
        </pc:grpChg>
        <pc:grpChg chg="add mod">
          <ac:chgData name="Bronsveld, Jaap" userId="82c79072-86e9-4076-9410-4ec57dbb467c" providerId="ADAL" clId="{A722C3DE-C993-4223-B5E1-40C3A7A3460F}" dt="2021-12-10T08:46:05.432" v="760" actId="1076"/>
          <ac:grpSpMkLst>
            <pc:docMk/>
            <pc:sldMk cId="1643107251" sldId="307"/>
            <ac:grpSpMk id="11" creationId="{7FE3DD35-7792-4DA1-BD52-F33C92FA65B0}"/>
          </ac:grpSpMkLst>
        </pc:grpChg>
        <pc:grpChg chg="mod">
          <ac:chgData name="Bronsveld, Jaap" userId="82c79072-86e9-4076-9410-4ec57dbb467c" providerId="ADAL" clId="{A722C3DE-C993-4223-B5E1-40C3A7A3460F}" dt="2021-12-10T08:46:01.708" v="759"/>
          <ac:grpSpMkLst>
            <pc:docMk/>
            <pc:sldMk cId="1643107251" sldId="307"/>
            <ac:grpSpMk id="12" creationId="{8C5AB9BF-DE74-4FA6-99D8-7852E3939B35}"/>
          </ac:grpSpMkLst>
        </pc:grpChg>
        <pc:grpChg chg="add del mod">
          <ac:chgData name="Bronsveld, Jaap" userId="82c79072-86e9-4076-9410-4ec57dbb467c" providerId="ADAL" clId="{A722C3DE-C993-4223-B5E1-40C3A7A3460F}" dt="2021-12-10T08:48:21.670" v="768" actId="478"/>
          <ac:grpSpMkLst>
            <pc:docMk/>
            <pc:sldMk cId="1643107251" sldId="307"/>
            <ac:grpSpMk id="16" creationId="{0C973C16-001F-48B1-961D-D10A2D19980E}"/>
          </ac:grpSpMkLst>
        </pc:grpChg>
        <pc:grpChg chg="mod">
          <ac:chgData name="Bronsveld, Jaap" userId="82c79072-86e9-4076-9410-4ec57dbb467c" providerId="ADAL" clId="{A722C3DE-C993-4223-B5E1-40C3A7A3460F}" dt="2021-12-10T08:46:06.897" v="761"/>
          <ac:grpSpMkLst>
            <pc:docMk/>
            <pc:sldMk cId="1643107251" sldId="307"/>
            <ac:grpSpMk id="17" creationId="{C20EEE75-766B-4AC1-9FCF-882C217CCC42}"/>
          </ac:grpSpMkLst>
        </pc:grpChg>
        <pc:grpChg chg="add mod">
          <ac:chgData name="Bronsveld, Jaap" userId="82c79072-86e9-4076-9410-4ec57dbb467c" providerId="ADAL" clId="{A722C3DE-C993-4223-B5E1-40C3A7A3460F}" dt="2021-12-10T08:48:28.395" v="770" actId="1076"/>
          <ac:grpSpMkLst>
            <pc:docMk/>
            <pc:sldMk cId="1643107251" sldId="307"/>
            <ac:grpSpMk id="21" creationId="{B9F16FAA-9472-4098-A8BC-31D476F6A33E}"/>
          </ac:grpSpMkLst>
        </pc:grpChg>
        <pc:grpChg chg="mod">
          <ac:chgData name="Bronsveld, Jaap" userId="82c79072-86e9-4076-9410-4ec57dbb467c" providerId="ADAL" clId="{A722C3DE-C993-4223-B5E1-40C3A7A3460F}" dt="2021-12-10T08:48:26.651" v="769"/>
          <ac:grpSpMkLst>
            <pc:docMk/>
            <pc:sldMk cId="1643107251" sldId="307"/>
            <ac:grpSpMk id="22" creationId="{302E46DF-4BAC-4905-82D9-45AEBF031609}"/>
          </ac:grpSpMkLst>
        </pc:grpChg>
        <pc:grpChg chg="add mod">
          <ac:chgData name="Bronsveld, Jaap" userId="82c79072-86e9-4076-9410-4ec57dbb467c" providerId="ADAL" clId="{A722C3DE-C993-4223-B5E1-40C3A7A3460F}" dt="2021-12-10T08:48:36.580" v="774" actId="1076"/>
          <ac:grpSpMkLst>
            <pc:docMk/>
            <pc:sldMk cId="1643107251" sldId="307"/>
            <ac:grpSpMk id="26" creationId="{16E5E122-7287-4F3D-A67E-D5EA7D081E2F}"/>
          </ac:grpSpMkLst>
        </pc:grpChg>
        <pc:grpChg chg="mod">
          <ac:chgData name="Bronsveld, Jaap" userId="82c79072-86e9-4076-9410-4ec57dbb467c" providerId="ADAL" clId="{A722C3DE-C993-4223-B5E1-40C3A7A3460F}" dt="2021-12-10T08:48:29.468" v="771"/>
          <ac:grpSpMkLst>
            <pc:docMk/>
            <pc:sldMk cId="1643107251" sldId="307"/>
            <ac:grpSpMk id="27" creationId="{88E9E3FC-7B40-43F9-81D0-FD2E97BE6AC3}"/>
          </ac:grpSpMkLst>
        </pc:grp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5" creationId="{00000000-0000-0000-0000-000000000000}"/>
          </ac:picMkLst>
        </pc:picChg>
        <pc:picChg chg="add mod">
          <ac:chgData name="Bronsveld, Jaap" userId="82c79072-86e9-4076-9410-4ec57dbb467c" providerId="ADAL" clId="{A722C3DE-C993-4223-B5E1-40C3A7A3460F}" dt="2021-12-10T08:49:48.966" v="776" actId="1076"/>
          <ac:picMkLst>
            <pc:docMk/>
            <pc:sldMk cId="1643107251" sldId="307"/>
            <ac:picMk id="31" creationId="{D2F6554D-8D81-4798-B0FA-C9C511E85DF3}"/>
          </ac:picMkLst>
        </pc:picChg>
      </pc:sldChg>
      <pc:sldChg chg="addSp delSp modSp mod">
        <pc:chgData name="Bronsveld, Jaap" userId="82c79072-86e9-4076-9410-4ec57dbb467c" providerId="ADAL" clId="{A722C3DE-C993-4223-B5E1-40C3A7A3460F}" dt="2021-12-10T08:29:02.977" v="569" actId="478"/>
        <pc:sldMkLst>
          <pc:docMk/>
          <pc:sldMk cId="1409308259" sldId="308"/>
        </pc:sldMkLst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5" creationId="{00000000-0000-0000-0000-000000000000}"/>
          </ac:spMkLst>
        </pc:spChg>
        <pc:spChg chg="add mod">
          <ac:chgData name="Bronsveld, Jaap" userId="82c79072-86e9-4076-9410-4ec57dbb467c" providerId="ADAL" clId="{A722C3DE-C993-4223-B5E1-40C3A7A3460F}" dt="2021-12-10T08:13:58.744" v="424" actId="208"/>
          <ac:spMkLst>
            <pc:docMk/>
            <pc:sldMk cId="1409308259" sldId="308"/>
            <ac:spMk id="6" creationId="{0E120434-3F04-41B6-8D27-AF01D0B9C925}"/>
          </ac:spMkLst>
        </pc:spChg>
        <pc:spChg chg="mod">
          <ac:chgData name="Bronsveld, Jaap" userId="82c79072-86e9-4076-9410-4ec57dbb467c" providerId="ADAL" clId="{A722C3DE-C993-4223-B5E1-40C3A7A3460F}" dt="2021-12-10T08:16:23.343" v="509" actId="20577"/>
          <ac:spMkLst>
            <pc:docMk/>
            <pc:sldMk cId="1409308259" sldId="308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8.759" v="415" actId="478"/>
          <ac:spMkLst>
            <pc:docMk/>
            <pc:sldMk cId="1409308259" sldId="308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6:28.799" v="247" actId="478"/>
          <ac:spMkLst>
            <pc:docMk/>
            <pc:sldMk cId="1409308259" sldId="308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6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7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34.187" v="43" actId="1076"/>
          <ac:spMkLst>
            <pc:docMk/>
            <pc:sldMk cId="1409308259" sldId="308"/>
            <ac:spMk id="13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6:30.098" v="58" actId="1076"/>
          <ac:spMkLst>
            <pc:docMk/>
            <pc:sldMk cId="1409308259" sldId="308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47.530" v="417" actId="1076"/>
          <ac:spMkLst>
            <pc:docMk/>
            <pc:sldMk cId="1409308259" sldId="308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6" creationId="{B1D5EAE0-490F-41E3-9FA9-7DCF5278C22C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7" creationId="{65CAC17C-3FAB-4441-8D97-A939FCABC5F4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9" creationId="{98C4F1FA-C369-4701-917D-30D1305E0FC8}"/>
          </ac:spMkLst>
        </pc:spChg>
        <pc:spChg chg="add mod">
          <ac:chgData name="Bronsveld, Jaap" userId="82c79072-86e9-4076-9410-4ec57dbb467c" providerId="ADAL" clId="{A722C3DE-C993-4223-B5E1-40C3A7A3460F}" dt="2021-12-10T07:42:32.211" v="32" actId="1076"/>
          <ac:spMkLst>
            <pc:docMk/>
            <pc:sldMk cId="1409308259" sldId="308"/>
            <ac:spMk id="210" creationId="{5B245DCF-A8AA-4D13-83E6-DDFC810A2CB0}"/>
          </ac:spMkLst>
        </pc:spChg>
        <pc:spChg chg="add mod">
          <ac:chgData name="Bronsveld, Jaap" userId="82c79072-86e9-4076-9410-4ec57dbb467c" providerId="ADAL" clId="{A722C3DE-C993-4223-B5E1-40C3A7A3460F}" dt="2021-12-10T07:46:35.042" v="60" actId="1076"/>
          <ac:spMkLst>
            <pc:docMk/>
            <pc:sldMk cId="1409308259" sldId="308"/>
            <ac:spMk id="211" creationId="{2A84D6BC-A322-4E38-A47A-633A8D3430E2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3" creationId="{FA353E1D-921A-459E-94BD-8147673A8CD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4" creationId="{3BA9D983-8C49-49A4-9BEA-9BEC71DE91CD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6" creationId="{7F854E93-817E-4586-AE2E-7B95D31A0EB5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7" creationId="{0FB8B221-74E0-41F5-9B16-FA7DB788927A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8" creationId="{9A4D97C4-E876-46DE-8D60-4F4706F2604F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9" creationId="{4D7079C5-DA8B-4791-838A-526CF10E350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21" creationId="{046C92BE-E02B-4899-9780-B82634CC3CD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24" creationId="{363FDA98-DE76-459B-8F02-F3F64252D5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4" creationId="{864A5E38-6C8F-4289-A7A5-52C09E0F6FA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5" creationId="{5981250C-83FD-470A-9280-2778351982A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6" creationId="{B390539B-F20A-4475-B5C0-80462ED3C392}"/>
          </ac:spMkLst>
        </pc:spChg>
        <pc:spChg chg="mod">
          <ac:chgData name="Bronsveld, Jaap" userId="82c79072-86e9-4076-9410-4ec57dbb467c" providerId="ADAL" clId="{A722C3DE-C993-4223-B5E1-40C3A7A3460F}" dt="2021-12-10T07:47:05.592" v="61" actId="1076"/>
          <ac:spMkLst>
            <pc:docMk/>
            <pc:sldMk cId="1409308259" sldId="308"/>
            <ac:spMk id="24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34.920" v="513" actId="207"/>
          <ac:spMkLst>
            <pc:docMk/>
            <pc:sldMk cId="1409308259" sldId="308"/>
            <ac:spMk id="24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8:13.622" v="561" actId="1035"/>
          <ac:spMkLst>
            <pc:docMk/>
            <pc:sldMk cId="1409308259" sldId="308"/>
            <ac:spMk id="24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44.457" v="514" actId="108"/>
          <ac:spMkLst>
            <pc:docMk/>
            <pc:sldMk cId="1409308259" sldId="308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7:38.209" v="62" actId="478"/>
          <ac:spMkLst>
            <pc:docMk/>
            <pc:sldMk cId="1409308259" sldId="308"/>
            <ac:spMk id="25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8" creationId="{5B24908F-6992-4EBF-B68D-9C81F5769F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9" creationId="{CF234E91-6D50-42AB-B85C-44D283B527E8}"/>
          </ac:spMkLst>
        </pc:spChg>
        <pc:spChg chg="mod">
          <ac:chgData name="Bronsveld, Jaap" userId="82c79072-86e9-4076-9410-4ec57dbb467c" providerId="ADAL" clId="{A722C3DE-C993-4223-B5E1-40C3A7A3460F}" dt="2021-12-10T07:59:58.789" v="263" actId="1036"/>
          <ac:spMkLst>
            <pc:docMk/>
            <pc:sldMk cId="1409308259" sldId="308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8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50.266" v="418" actId="1076"/>
          <ac:spMkLst>
            <pc:docMk/>
            <pc:sldMk cId="1409308259" sldId="308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7" creationId="{E2B6A4BF-FA82-449C-870F-F376B3E5BB6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9" creationId="{7A7E225A-A86B-46D3-863B-054D712855D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0" creationId="{0DB7D089-086B-49AE-82FE-96C549A14AEE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1" creationId="{2B9F14B1-E322-4ADA-BF2A-26574B48A40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2" creationId="{C74E3281-6C63-4A00-B24A-B94269696B6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3" creationId="{3FA76F91-1556-47A0-85A9-0EA0085543DA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4" creationId="{7B701999-6E36-44C3-AB15-AADC5D84CF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5" creationId="{EE5B5B60-9251-44DA-974C-3809FFEE329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7" creationId="{5BCE549C-1EEE-4C5E-BA28-76614EDCC171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8" creationId="{CC940A49-72D6-4CDC-9BFF-3E411E5906A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9" creationId="{6A24A499-DBD6-4F1E-9E4B-CB966AA5C7F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0" creationId="{87D9A45C-6E1F-4586-AE5D-BE0278750A7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1" creationId="{137EAE13-0EB0-4257-A203-EC204220717B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2" creationId="{11964A7B-C579-4281-BF07-39513D89E3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3" creationId="{C4859438-6D05-4EB9-B803-54912A9E862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5" creationId="{43B07231-AF16-4ECA-A094-794D2F82EE2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6" creationId="{8AB7B86C-076C-4AA0-B3F8-D17FF42A4F3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7" creationId="{EF339729-8251-47AA-BFB9-38DA4A62884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8" creationId="{A179321E-031B-4928-8623-2E8E2583B7C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9" creationId="{50D51E8A-D99A-438E-9E84-924D01AD04A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0" creationId="{77C03F0B-2218-476B-A297-E65E003644F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1" creationId="{DA338FF5-1AA9-40CE-9192-469E207AF50F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3" creationId="{6B561788-E82A-49F3-8BBE-116F77F3F7B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4" creationId="{ABFF2FD8-D24E-4FF7-9ACB-5FD4D54CF2E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5" creationId="{CD5F44EF-49EC-4A0B-B3C7-626DBD0AADC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6" creationId="{076E7E4F-883C-41D3-9AFF-E1CB8EC3051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7" creationId="{CC96257C-0FB2-40C2-8F12-ECAE4AD9205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8" creationId="{65D3AA7A-83F9-4D62-8B6F-9637FA180FA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9" creationId="{63A603CC-3741-404B-8609-A129E861C00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1" creationId="{A631247C-C583-4D26-ACD8-E19251638E6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2" creationId="{F25208B9-D6C4-4C7B-8B26-E630F54D643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3" creationId="{C5D9B4A4-7243-40E5-AC52-D622ABB843F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4" creationId="{D43DEBCA-E8EF-496F-ACEF-87C3D25D08B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5" creationId="{021EFEAF-F179-4AAE-BB1A-A49E7EF60C1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6" creationId="{DAA2F3B0-0C6B-4D7A-AD9E-3CD77DD8280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7" creationId="{9CCA90D1-3615-404C-A9AB-FAA5FF1F698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79" creationId="{A2C023A5-5E64-41C5-9CF4-60AD9189347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0" creationId="{FACD23AC-B786-4992-BEC9-1CE147DD814B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1" creationId="{004FCE47-3430-4535-8B63-44B1905BF5C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2" creationId="{E8E4E8F0-0EDF-4163-A460-6A3057EEF1F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3" creationId="{8A6B1CD5-FC20-4ACD-AA00-72A255F0FF3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4" creationId="{E1DF5DC5-4DE1-4693-AED5-14D4F877C27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5" creationId="{671B5A71-5E4C-49CE-911C-B7AC2C32978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7" creationId="{48792241-9FBE-404B-9308-DA025336E1C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8" creationId="{8BEEEA8E-F6A7-4D6F-A661-AD9AB10FC985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9" creationId="{B34870B3-8FF8-48F9-9736-1EB30484D22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0" creationId="{8E0FEDB5-A9D1-4D03-8714-E8786462ACC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1" creationId="{CC71ECA0-80B9-42AE-9604-4A391166C503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2" creationId="{1938B238-C982-4111-8FEE-11DDC8481C3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3" creationId="{1E81C3AD-381E-467B-9933-5F2C7A82306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5" creationId="{77E2EEE0-3CA1-4488-8281-1323F5DF65E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6" creationId="{8390A86C-D092-4B66-A731-AAAC8D668921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7" creationId="{445DD6CD-2070-45EE-8FAA-7CD46C07D446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8" creationId="{471775E8-ECFD-4AD8-98F2-4BFC7236421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9" creationId="{8819B326-EBBA-429F-8D9A-80693ED70A1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0" creationId="{5683A408-AEA6-49B1-8D87-66C01BB86F7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1" creationId="{AC55423D-4717-41CF-B2AE-B09917E79F80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3" creationId="{FDFB4A31-8769-400F-B3F7-CB6336C9BFED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4" creationId="{7F321D81-984A-42FD-8C6F-DE3392E44DC6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5" creationId="{CA05A319-67A8-46D3-BE3E-1BA8FB93AD4F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6" creationId="{C0C60791-5D25-4829-A85C-5D1D3B0B579C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7" creationId="{CEF0DA50-57D4-408A-A9F2-EC396980C9D7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8" creationId="{5FE50837-51D8-4633-8901-9E3D9FC959CB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9" creationId="{68160B9E-4113-48FE-A59C-207D5BDE738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1" creationId="{45482796-4B2F-4741-B793-754FE2FC2A8A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2" creationId="{1F2BD1DE-2F75-4A2C-9689-A10F0001F2B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3" creationId="{1499950B-42F1-4AC0-BE2E-4080929C4CD3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4" creationId="{64835ADC-EEFA-4D65-9E28-A74D6A1AB270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5" creationId="{B4F26EF0-BB0A-4403-A5C3-948719EC6A65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6" creationId="{ACE1438C-0E8F-4093-897E-C9421EFE0C56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7" creationId="{735A5B8D-C750-4CDE-9CA7-1D7600F0FC48}"/>
          </ac:spMkLst>
        </pc:spChg>
        <pc:spChg chg="add mod">
          <ac:chgData name="Bronsveld, Jaap" userId="82c79072-86e9-4076-9410-4ec57dbb467c" providerId="ADAL" clId="{A722C3DE-C993-4223-B5E1-40C3A7A3460F}" dt="2021-12-10T07:49:12.649" v="79" actId="1076"/>
          <ac:spMkLst>
            <pc:docMk/>
            <pc:sldMk cId="1409308259" sldId="308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3" creationId="{DADAB766-158D-42A6-883C-76FA4A4DAD0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4" creationId="{5AE8038F-D9D3-43CA-9E62-C8599607392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5" creationId="{AEC7D9A0-C256-4571-AB0E-18739AD952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6" creationId="{D187CB1C-4520-460F-A5A3-A57A63A9C121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7" creationId="{4045B1B0-94C3-4C1E-97C8-0ABAC97D120B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8" creationId="{D0C015F5-EBEE-4FE4-BE1A-FD1B8D94385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9" creationId="{D98FE629-1A50-4A48-8B21-C40FEF66A2FA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1" creationId="{0C3D9336-5DEF-4BB2-9F6A-9686768FF93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2" creationId="{4DC2738E-2F38-44FF-89AB-AB34685898B3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3" creationId="{E56D0444-9497-4C41-869C-B7B34F79DBD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4" creationId="{8381E4CD-ABB0-4544-98A4-DF598CEB2F22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5" creationId="{CCAE6011-0144-48DD-972C-C76DC31AE3C6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6" creationId="{5664F4F2-5299-4325-9941-5C6C9611C8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7" creationId="{4E88477C-0B9D-4F6D-8F86-50ACCDD411C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39" creationId="{0F31464C-6E7C-47C3-9CF6-EAE940BBE8EC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0" creationId="{11338420-893C-42CA-B781-7363FB69CA3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1" creationId="{5F2F0266-A99D-497B-BF3A-F6A1DB50428B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2" creationId="{C5C70E5D-4864-4699-8B64-78912B6B150F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3" creationId="{8477A6D6-6F08-4617-92D6-E7FDDF94C29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4" creationId="{1F383617-2D82-450F-9DF0-84359E4EE966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5" creationId="{0F5A8F61-1B77-4F6A-987E-14DF028546CD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7" creationId="{21AED0EF-EA9B-4556-9A1B-8C0E67C40DE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8" creationId="{7248FB0B-5382-4D7D-B510-AEBE3B8BE13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9" creationId="{3B730837-A5B8-4E6B-BD1C-2C7259210128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0" creationId="{4D4119DB-4A18-4F77-9DA4-AFF3B503DAA5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1" creationId="{300B62A5-EB12-4A54-9FE5-718B8F754D20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2" creationId="{117F5421-6AEE-473F-BD7C-07FC3D4F436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3" creationId="{52A78AFD-0D2D-4DB4-8A9D-DD6BD37BFECD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5" creationId="{68B1E7E1-CAE0-435A-9F62-9E34DC712C32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6" creationId="{F75B207B-91D1-424C-AAE1-CD85B8C3ABBB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7" creationId="{289FC86E-A14F-4F6C-91CD-F37688FE713C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8" creationId="{80A0FA5E-F75B-4A50-B21E-434C585E7583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9" creationId="{98BAF503-5C44-4F54-9C06-6200FEE60017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0" creationId="{E42FCB9E-D404-4185-B8F4-43ED24FA0046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1" creationId="{F13F70E8-B653-4244-AA89-3B587B6F09EA}"/>
          </ac:spMkLst>
        </pc:spChg>
        <pc:grpChg chg="add del mod">
          <ac:chgData name="Bronsveld, Jaap" userId="82c79072-86e9-4076-9410-4ec57dbb467c" providerId="ADAL" clId="{A722C3DE-C993-4223-B5E1-40C3A7A3460F}" dt="2021-12-10T07:45:05.707" v="38" actId="165"/>
          <ac:grpSpMkLst>
            <pc:docMk/>
            <pc:sldMk cId="1409308259" sldId="308"/>
            <ac:grpSpMk id="2" creationId="{44C8213A-1A93-47AF-B5E6-ED38090106C3}"/>
          </ac:grpSpMkLst>
        </pc:grpChg>
        <pc:grpChg chg="del">
          <ac:chgData name="Bronsveld, Jaap" userId="82c79072-86e9-4076-9410-4ec57dbb467c" providerId="ADAL" clId="{A722C3DE-C993-4223-B5E1-40C3A7A3460F}" dt="2021-12-10T07:56:25.660" v="245" actId="478"/>
          <ac:grpSpMkLst>
            <pc:docMk/>
            <pc:sldMk cId="1409308259" sldId="308"/>
            <ac:grpSpMk id="2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6:27.020" v="246" actId="478"/>
          <ac:grpSpMkLst>
            <pc:docMk/>
            <pc:sldMk cId="1409308259" sldId="308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10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113" creationId="{00000000-0000-0000-0000-000000000000}"/>
          </ac:grpSpMkLst>
        </pc:grpChg>
        <pc:grpChg chg="add del mod">
          <ac:chgData name="Bronsveld, Jaap" userId="82c79072-86e9-4076-9410-4ec57dbb467c" providerId="ADAL" clId="{A722C3DE-C993-4223-B5E1-40C3A7A3460F}" dt="2021-12-10T07:57:30.126" v="250" actId="478"/>
          <ac:grpSpMkLst>
            <pc:docMk/>
            <pc:sldMk cId="1409308259" sldId="308"/>
            <ac:grpSpMk id="204" creationId="{56369D16-B8D3-4C07-B2F3-579A812F6D31}"/>
          </ac:grpSpMkLst>
        </pc:grpChg>
        <pc:grpChg chg="mod">
          <ac:chgData name="Bronsveld, Jaap" userId="82c79072-86e9-4076-9410-4ec57dbb467c" providerId="ADAL" clId="{A722C3DE-C993-4223-B5E1-40C3A7A3460F}" dt="2021-12-10T07:38:57.635" v="0"/>
          <ac:grpSpMkLst>
            <pc:docMk/>
            <pc:sldMk cId="1409308259" sldId="308"/>
            <ac:grpSpMk id="205" creationId="{7D93441F-7B05-4067-AB30-D88A189BC31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12" creationId="{2D2CFF45-E5A6-404A-A633-4E6E3B028183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3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5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9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98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8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1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9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38" creationId="{6A8D88B3-CC46-400D-9ADA-FF5D4256C697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46" creationId="{7A24287C-D475-4F8F-ACA6-506BF08FEE8D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54" creationId="{39EBEF55-E061-4F88-9414-D3D6183FEE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62" creationId="{53B63D2C-9D82-4518-BB36-6926CC8E4F6B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0" creationId="{EF2D70B8-FC5F-4375-BA7D-A97810C6D9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8" creationId="{CC966AED-065F-4D75-97A2-99CFE52A5F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86" creationId="{0B5C5F6C-B38D-4245-9981-EC152693E9F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94" creationId="{CB304E66-913E-46AE-93A4-B6D91996860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02" creationId="{9F21B133-375C-4B16-9CA8-396FAAFA5C45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0" creationId="{B9B45CC3-5610-4D5B-A9DF-603E8F85BA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22" creationId="{E957D610-24DA-46E9-9C25-2CFA7FC13624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30" creationId="{1D6C4295-A259-4D12-B1F0-5E847427EFC9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38" creationId="{918ADE77-7E68-42AA-AADD-DC8FE5940C28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46" creationId="{1E4CD6D4-8C1C-4774-8699-850F38CFFDFA}"/>
          </ac:grpSpMkLst>
        </pc:grpChg>
        <pc:grpChg chg="add mod">
          <ac:chgData name="Bronsveld, Jaap" userId="82c79072-86e9-4076-9410-4ec57dbb467c" providerId="ADAL" clId="{A722C3DE-C993-4223-B5E1-40C3A7A3460F}" dt="2021-12-10T08:28:35.275" v="567" actId="1076"/>
          <ac:grpSpMkLst>
            <pc:docMk/>
            <pc:sldMk cId="1409308259" sldId="308"/>
            <ac:grpSpMk id="454" creationId="{131A55A0-EE78-428F-BD8C-E6C7342288AC}"/>
          </ac:grpSpMkLst>
        </pc:grpChg>
        <pc:graphicFrameChg chg="del mod">
          <ac:chgData name="Bronsveld, Jaap" userId="82c79072-86e9-4076-9410-4ec57dbb467c" providerId="ADAL" clId="{A722C3DE-C993-4223-B5E1-40C3A7A3460F}" dt="2021-12-10T08:29:02.977" v="569" actId="478"/>
          <ac:graphicFrameMkLst>
            <pc:docMk/>
            <pc:sldMk cId="1409308259" sldId="308"/>
            <ac:graphicFrameMk id="10" creationId="{00000000-0000-0000-0000-000000000000}"/>
          </ac:graphicFrameMkLst>
        </pc:graphicFrameChg>
        <pc:graphicFrameChg chg="modGraphic">
          <ac:chgData name="Bronsveld, Jaap" userId="82c79072-86e9-4076-9410-4ec57dbb467c" providerId="ADAL" clId="{A722C3DE-C993-4223-B5E1-40C3A7A3460F}" dt="2021-12-10T07:56:34.163" v="248" actId="6549"/>
          <ac:graphicFrameMkLst>
            <pc:docMk/>
            <pc:sldMk cId="1409308259" sldId="308"/>
            <ac:graphicFrameMk id="17" creationId="{00000000-0000-0000-0000-000000000000}"/>
          </ac:graphicFrameMkLst>
        </pc:graphicFrameChg>
        <pc:picChg chg="mod topLvl">
          <ac:chgData name="Bronsveld, Jaap" userId="82c79072-86e9-4076-9410-4ec57dbb467c" providerId="ADAL" clId="{A722C3DE-C993-4223-B5E1-40C3A7A3460F}" dt="2021-12-10T07:46:32.393" v="59" actId="1076"/>
          <ac:picMkLst>
            <pc:docMk/>
            <pc:sldMk cId="1409308259" sldId="308"/>
            <ac:picMk id="186" creationId="{00000000-0000-0000-0000-000000000000}"/>
          </ac:picMkLst>
        </pc:picChg>
        <pc:cxnChg chg="mod">
          <ac:chgData name="Bronsveld, Jaap" userId="82c79072-86e9-4076-9410-4ec57dbb467c" providerId="ADAL" clId="{A722C3DE-C993-4223-B5E1-40C3A7A3460F}" dt="2021-12-10T08:28:13.622" v="561" actId="1035"/>
          <ac:cxnSpMkLst>
            <pc:docMk/>
            <pc:sldMk cId="1409308259" sldId="308"/>
            <ac:cxnSpMk id="215" creationId="{00000000-0000-0000-0000-000000000000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19" creationId="{CE412B3E-8B4F-4824-85F2-CD16EEE36E4D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20" creationId="{31B18C49-81A0-4632-BFF6-E1179584D48C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7:54:18.005" v="243" actId="20577"/>
        <pc:sldMkLst>
          <pc:docMk/>
          <pc:sldMk cId="2252159610" sldId="310"/>
        </pc:sldMkLst>
        <pc:spChg chg="add mod">
          <ac:chgData name="Bronsveld, Jaap" userId="82c79072-86e9-4076-9410-4ec57dbb467c" providerId="ADAL" clId="{A722C3DE-C993-4223-B5E1-40C3A7A3460F}" dt="2021-12-10T07:54:18.005" v="243" actId="20577"/>
          <ac:spMkLst>
            <pc:docMk/>
            <pc:sldMk cId="2252159610" sldId="310"/>
            <ac:spMk id="2" creationId="{1A6459B8-A1BF-42F8-9A3B-B96B0BA35589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7.823" v="143" actId="478"/>
          <ac:spMkLst>
            <pc:docMk/>
            <pc:sldMk cId="2252159610" sldId="310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47.094" v="140" actId="478"/>
          <ac:grpSpMkLst>
            <pc:docMk/>
            <pc:sldMk cId="2252159610" sldId="310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418" creationId="{7E68603A-0F40-48AA-822F-BBE3A1941B98}"/>
          </ac:grpSpMkLst>
        </pc:grpChg>
        <pc:graphicFrameChg chg="del">
          <ac:chgData name="Bronsveld, Jaap" userId="82c79072-86e9-4076-9410-4ec57dbb467c" providerId="ADAL" clId="{A722C3DE-C993-4223-B5E1-40C3A7A3460F}" dt="2021-12-10T07:51:47.094" v="140" actId="478"/>
          <ac:graphicFrameMkLst>
            <pc:docMk/>
            <pc:sldMk cId="2252159610" sldId="310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1:54.848" v="142" actId="478"/>
          <ac:graphicFrameMkLst>
            <pc:docMk/>
            <pc:sldMk cId="2252159610" sldId="310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0:33.613" v="273" actId="1076"/>
        <pc:sldMkLst>
          <pc:docMk/>
          <pc:sldMk cId="3095038673" sldId="311"/>
        </pc:sldMkLst>
        <pc:spChg chg="add mod">
          <ac:chgData name="Bronsveld, Jaap" userId="82c79072-86e9-4076-9410-4ec57dbb467c" providerId="ADAL" clId="{A722C3DE-C993-4223-B5E1-40C3A7A3460F}" dt="2021-12-10T07:59:36.711" v="259" actId="1076"/>
          <ac:spMkLst>
            <pc:docMk/>
            <pc:sldMk cId="3095038673" sldId="311"/>
            <ac:spMk id="2" creationId="{C3825970-50AD-4A74-B8D9-1B0D9873BB6F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37.144" v="256" actId="478"/>
          <ac:spMkLst>
            <pc:docMk/>
            <pc:sldMk cId="3095038673" sldId="311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9:42.857" v="260" actId="478"/>
          <ac:spMkLst>
            <pc:docMk/>
            <pc:sldMk cId="3095038673" sldId="311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5" creationId="{A4E53351-5D29-4431-A040-3E74F324460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6" creationId="{500315A2-F469-4FB4-854F-CC0A5DEF09F1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8" creationId="{4F33D708-B54B-4285-8F29-66F05E92462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9" creationId="{8722A6CF-3EBD-4EF3-A11B-93381A58EEC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70" creationId="{EC2A557C-28CA-4D5F-9F02-9DA395054D59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0" creationId="{F044873F-194D-4085-A5AD-10E6AE137AB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1" creationId="{A0BF92EE-3D19-4661-8FC5-81DFE7C555E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3" creationId="{8BDE2313-F2EC-422A-BA0C-447A5D1BD99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4" creationId="{26DD7B5D-2891-4A19-9DEC-5A5DC5BC90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5" creationId="{1805FF56-3C37-4172-AA38-28602A5A9CE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6" creationId="{70FEDD4F-54A8-4FEA-B2D3-242E1565D0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7" creationId="{37491D55-4422-44D7-B46F-D5911C7566B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8" creationId="{011CAC58-DFC1-4F43-91BF-28466C3A02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9" creationId="{B799673A-8E96-4519-A51F-C5C5C0CC9D5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1" creationId="{152017F3-78FB-4EF8-B883-D44BEE977C9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2" creationId="{D373418C-135F-4110-BE50-4AAC7CEDA8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3" creationId="{BF08252F-C80D-4E3E-83EF-6BC3EF5DD29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4" creationId="{9B077023-8F4B-4BFE-A423-A7224B28A6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5" creationId="{02B67C1C-2614-4BEB-87D2-7EC1BC3E94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6" creationId="{BA7E6E6B-08A5-4F3A-8410-6BDD583B76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7" creationId="{A57A8679-4749-441A-B311-DEA7B62E972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9" creationId="{81F652B6-3620-4564-B6B8-DA77D3A66F5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0" creationId="{C54D22C9-FA74-4BD3-A627-EFCB45DBD7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1" creationId="{C5D1E035-1830-48D6-AC4D-4457DC691F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2" creationId="{C7F8DAFD-A982-44C6-B125-5FB7885962B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2" creationId="{0EE216F2-0165-42F9-85A3-E62B41DCC78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3" creationId="{B2EA2EC2-AA52-4BA1-9894-899E5EBF81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4" creationId="{F5FD33D4-56CA-4E8F-943F-63D16791635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6" creationId="{B0DCCE5A-8F14-4C56-A8CD-B2097CB595F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7" creationId="{4DEC30E9-A773-4D6C-98D7-2DB49E10003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8" creationId="{46D4D1D1-D986-47E9-B7F6-CB13CC1EE0A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9" creationId="{76AC1233-55EA-47CA-A86A-56411A4D30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0" creationId="{865BF440-8F1D-43F4-ABE9-B4AB111166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1" creationId="{FDC470CC-0643-4B28-8A28-ABF8B559E4E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2" creationId="{3DBACA6C-5BD6-42FB-B240-5A1F42F9FA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4" creationId="{F12C9271-1CAE-40A6-8E00-19B26EDF132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5" creationId="{8B27587D-D69D-4248-B2AC-A26555EFF65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6" creationId="{49A961DE-D448-4233-A515-713A6EDA0B4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7" creationId="{AE1469C9-903E-4367-B217-6D407AE1DD1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8" creationId="{6BF525BA-39C2-454B-BD6A-4517D8E934E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9" creationId="{F5D9D88A-439A-44EF-A501-B675C2EF538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0" creationId="{A5BE29AE-48C9-484C-B80B-94F2D14927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2" creationId="{6C61E06A-0417-41E8-9678-7E2094706BA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3" creationId="{E06933E3-2949-4969-A78F-F0F5969DCA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4" creationId="{11FFA6E5-D53A-4DDD-AF9E-B5278E8CF52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5" creationId="{F938A7D7-F367-4EE9-A6FE-24790601626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6" creationId="{F53B965F-CCE7-4700-B96B-D389821DAF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7" creationId="{DC3509AB-3A1D-48AF-A31F-07485F6DC6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8" creationId="{264C2987-C96D-46F4-9012-E1248A9852E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0" creationId="{32027AEA-D607-476D-9226-2A213D7699B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1" creationId="{7D582F4C-C0CE-4E11-AB9C-DD31678D51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2" creationId="{ECA85302-8AEB-4658-A153-77F3EA3EFBD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3" creationId="{8D3BBAA7-546C-40C4-A009-31E8B37263F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4" creationId="{CADB248A-A7F5-487B-8814-6FACDE8590E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5" creationId="{3606D0E7-DBD1-4ABB-AEBA-E118D406978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6" creationId="{88EB0DFA-BDA6-4C76-9B1B-893E2C73DCC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8" creationId="{8EE0B694-AD14-4F38-B2F6-F8D574ED698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9" creationId="{B76E5291-40C0-494D-BF5B-FD6BB66E9B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0" creationId="{30CF154A-20A5-4E4D-9971-F62BB8E00B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1" creationId="{DCCD34D0-3AC0-4F4C-8DB7-1B39E8C999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2" creationId="{5DAB5A9E-CB21-4A13-B73F-FE95FCE5403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3" creationId="{EBDCE361-D80A-4109-92C4-527C193C4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4" creationId="{F407290E-2B77-4668-AA17-546DDB063D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6" creationId="{F595CA03-F4CB-432E-8AC6-5A4EF0E07F9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7" creationId="{DA9EC74B-0F78-456C-AD86-AFBD2F6CFD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8" creationId="{3151B1AF-6D0D-421F-BAD8-0718C3EDA06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9" creationId="{2200C1B7-292C-4B54-9897-CC050318D26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0" creationId="{028B44CE-9D51-44A4-AF03-0F8E0A9CDA4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1" creationId="{03F1D859-6FEE-4829-9587-FBD4837328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2" creationId="{78A5C84D-1898-42E3-B0AD-541DAC13FD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4" creationId="{522A079D-1FA0-44FB-AC03-C717F1D7D40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5" creationId="{E70E24B9-CD50-4543-B797-C02157E0A3A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6" creationId="{D5E408AE-EC23-469B-B85D-5B38D6FCC1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7" creationId="{88035510-AAD0-4460-B9E0-F506BED6306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8" creationId="{7149B265-BFF3-415F-A4C3-F5313DE75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9" creationId="{1B14FFEC-B501-4E24-AA71-5832750A03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0" creationId="{2A4EC621-6B15-48AF-B8A6-13974AB05F1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2" creationId="{FF29D8F7-AEA8-4265-914C-3D498139C6D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3" creationId="{E57BD901-EE81-4087-AD12-B2AD25926B0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4" creationId="{C79D8B7E-46DB-48D3-BCEF-1275EB7F05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5" creationId="{3043AB97-44B6-437C-BFC0-F46EBE66586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6" creationId="{9F17DC25-CEA2-4BE9-BA2A-190D9928A29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7" creationId="{A9A693D2-E508-4CD8-B7EB-5BF615CCD1D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8" creationId="{190E7BE2-36D6-403C-AA88-1CE7F2C9BB9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0" creationId="{2E72171E-7E7D-47A4-8C3C-C7F1EC4CF6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1" creationId="{9192996E-09E5-4F1A-9E91-A1412765F1C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2" creationId="{45DC9F17-6D71-4C0A-9212-730BC82C48D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3" creationId="{CAD80F3D-3863-4DA5-A442-DA5DA5C73F1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4" creationId="{F086A13D-2AE4-43B6-8FAA-C35F60C9A8C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5" creationId="{C66BD772-A4B6-4544-9280-98802DFBBCC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6" creationId="{B80182F0-9482-4DD8-8AA0-25CBB466A02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8" creationId="{B6A2E7A6-BEF5-4D17-AAC1-A7D4A4CA20B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9" creationId="{EEA2E417-F4D3-4482-A719-BE52919626B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0" creationId="{0F4AF26C-FA31-46CF-922E-C3121C24E60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1" creationId="{3757E037-1DB4-47D4-ACB5-2009F3CE2FC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2" creationId="{27D11F58-1CCA-4756-ACDE-810BF7CAC7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3" creationId="{D8938CDE-7E7C-4F52-B682-D3281A451B6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4" creationId="{DEADED8C-EEEB-4CAF-BAD4-C6E3E80B09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6" creationId="{44A63D1E-807B-4612-A9DE-FD343A85B8E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7" creationId="{67BB3E4A-226F-4CA7-9B50-A0EBDB1A82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8" creationId="{D49533E2-F43A-4C9B-8E54-92AC9D5BBF3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9" creationId="{FB0460EA-CF45-413B-A9D6-10D680DF006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0" creationId="{D96099E0-0020-42AA-840D-A9C50C1B21A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1" creationId="{76F137D3-B8BA-42ED-85F5-1D92FC5D4C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2" creationId="{00BF33F9-6D73-4D5A-B8B0-6D5206A15E97}"/>
          </ac:spMkLst>
        </pc:spChg>
        <pc:spChg chg="add mod">
          <ac:chgData name="Bronsveld, Jaap" userId="82c79072-86e9-4076-9410-4ec57dbb467c" providerId="ADAL" clId="{A722C3DE-C993-4223-B5E1-40C3A7A3460F}" dt="2021-12-10T08:00:29.282" v="272" actId="1076"/>
          <ac:spMkLst>
            <pc:docMk/>
            <pc:sldMk cId="3095038673" sldId="311"/>
            <ac:spMk id="513" creationId="{BB047393-3DB6-4CF8-B1B9-8D507AFF2BBB}"/>
          </ac:spMkLst>
        </pc:spChg>
        <pc:spChg chg="add mod">
          <ac:chgData name="Bronsveld, Jaap" userId="82c79072-86e9-4076-9410-4ec57dbb467c" providerId="ADAL" clId="{A722C3DE-C993-4223-B5E1-40C3A7A3460F}" dt="2021-12-10T08:00:33.613" v="273" actId="1076"/>
          <ac:spMkLst>
            <pc:docMk/>
            <pc:sldMk cId="3095038673" sldId="311"/>
            <ac:spMk id="514" creationId="{5C7884D3-8779-4C89-863A-9D88E82A4D5D}"/>
          </ac:spMkLst>
        </pc:s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1.750" v="254" actId="478"/>
          <ac:grpSpMkLst>
            <pc:docMk/>
            <pc:sldMk cId="3095038673" sldId="311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24.915" v="253" actId="478"/>
          <ac:grpSpMkLst>
            <pc:docMk/>
            <pc:sldMk cId="3095038673" sldId="311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4.660" v="255" actId="478"/>
          <ac:grpSpMkLst>
            <pc:docMk/>
            <pc:sldMk cId="3095038673" sldId="311"/>
            <ac:grpSpMk id="204" creationId="{56369D16-B8D3-4C07-B2F3-579A812F6D31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30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64" creationId="{D86194D5-8C0F-4406-BBC2-2E1F0CDFCFC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92" creationId="{97F340BE-8F6D-40B4-849E-B18505B1E160}"/>
          </ac:grpSpMkLst>
        </pc:grpChg>
        <pc:grpChg chg="add del mod">
          <ac:chgData name="Bronsveld, Jaap" userId="82c79072-86e9-4076-9410-4ec57dbb467c" providerId="ADAL" clId="{A722C3DE-C993-4223-B5E1-40C3A7A3460F}" dt="2021-12-10T08:00:21.450" v="270" actId="478"/>
          <ac:grpSpMkLst>
            <pc:docMk/>
            <pc:sldMk cId="3095038673" sldId="311"/>
            <ac:grpSpMk id="300" creationId="{8AF2AA74-B3DD-438A-81EC-98DCD030B47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308" creationId="{F2E003B1-C4DD-4E9D-8147-4A53B77A537E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25" creationId="{DBE90FDB-5703-4408-8DEF-4C24A7F635B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33" creationId="{9D85F461-61B3-4ABA-BF3C-95E2659F41D2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1" creationId="{FB55AE63-4E75-4526-BB37-D1B9D6F2F87A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9" creationId="{12A3B950-AB55-4E5E-AEDA-02F9C490ED5D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57" creationId="{97A3088C-D822-4432-9FB6-346BCF037FCB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65" creationId="{F81DF4A1-5CB8-49DD-9553-16BF7AD3217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73" creationId="{C58A2464-F85A-40AC-B216-8EDCFA3B99DF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1" creationId="{7EEEC98D-5F66-4423-AD41-AB118111FCA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9" creationId="{75ECCEA8-BD1B-4AD1-900E-3DF9C4586E4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97" creationId="{A1BC2422-CB26-4958-9B3D-E6F63FE4D4A9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505" creationId="{0ADA80D0-C77C-4DE6-87DA-EE52B6AC4272}"/>
          </ac:grpSpMkLst>
        </pc:grpChg>
        <pc:graphicFrameChg chg="del">
          <ac:chgData name="Bronsveld, Jaap" userId="82c79072-86e9-4076-9410-4ec57dbb467c" providerId="ADAL" clId="{A722C3DE-C993-4223-B5E1-40C3A7A3460F}" dt="2021-12-10T07:58:24.915" v="253" actId="478"/>
          <ac:graphicFrameMkLst>
            <pc:docMk/>
            <pc:sldMk cId="3095038673" sldId="311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8:12.466" v="251" actId="478"/>
          <ac:graphicFrameMkLst>
            <pc:docMk/>
            <pc:sldMk cId="3095038673" sldId="311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8:31.750" v="254" actId="478"/>
          <ac:cxnSpMkLst>
            <pc:docMk/>
            <pc:sldMk cId="3095038673" sldId="311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2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7:59:50.575" v="262" actId="1076"/>
          <ac:cxnSpMkLst>
            <pc:docMk/>
            <pc:sldMk cId="3095038673" sldId="311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9:24.437" v="413" actId="20577"/>
        <pc:sldMkLst>
          <pc:docMk/>
          <pc:sldMk cId="3289936840" sldId="312"/>
        </pc:sldMkLst>
        <pc:spChg chg="del">
          <ac:chgData name="Bronsveld, Jaap" userId="82c79072-86e9-4076-9410-4ec57dbb467c" providerId="ADAL" clId="{A722C3DE-C993-4223-B5E1-40C3A7A3460F}" dt="2021-12-10T08:00:55.973" v="275" actId="478"/>
          <ac:spMkLst>
            <pc:docMk/>
            <pc:sldMk cId="3289936840" sldId="312"/>
            <ac:spMk id="2" creationId="{C3825970-50AD-4A74-B8D9-1B0D9873BB6F}"/>
          </ac:spMkLst>
        </pc:spChg>
        <pc:spChg chg="add mod">
          <ac:chgData name="Bronsveld, Jaap" userId="82c79072-86e9-4076-9410-4ec57dbb467c" providerId="ADAL" clId="{A722C3DE-C993-4223-B5E1-40C3A7A3460F}" dt="2021-12-10T08:06:06.301" v="366" actId="20577"/>
          <ac:spMkLst>
            <pc:docMk/>
            <pc:sldMk cId="3289936840" sldId="312"/>
            <ac:spMk id="5" creationId="{A78348E8-DD98-4E17-B987-A3F361D6FA2C}"/>
          </ac:spMkLst>
        </pc:spChg>
        <pc:spChg chg="mod">
          <ac:chgData name="Bronsveld, Jaap" userId="82c79072-86e9-4076-9410-4ec57dbb467c" providerId="ADAL" clId="{A722C3DE-C993-4223-B5E1-40C3A7A3460F}" dt="2021-12-10T08:02:21.623" v="289" actId="1076"/>
          <ac:spMkLst>
            <pc:docMk/>
            <pc:sldMk cId="3289936840" sldId="312"/>
            <ac:spMk id="241" creationId="{FF9EF2B0-5106-4A6D-8257-AD3693759535}"/>
          </ac:spMkLst>
        </pc:spChg>
        <pc:spChg chg="mod">
          <ac:chgData name="Bronsveld, Jaap" userId="82c79072-86e9-4076-9410-4ec57dbb467c" providerId="ADAL" clId="{A722C3DE-C993-4223-B5E1-40C3A7A3460F}" dt="2021-12-10T08:02:02.048" v="285"/>
          <ac:spMkLst>
            <pc:docMk/>
            <pc:sldMk cId="3289936840" sldId="312"/>
            <ac:spMk id="242" creationId="{5FF48638-A1F9-458A-8F91-6ABFBE423E5D}"/>
          </ac:spMkLst>
        </pc:spChg>
        <pc:spChg chg="add mod">
          <ac:chgData name="Bronsveld, Jaap" userId="82c79072-86e9-4076-9410-4ec57dbb467c" providerId="ADAL" clId="{A722C3DE-C993-4223-B5E1-40C3A7A3460F}" dt="2021-12-10T08:09:24.437" v="413" actId="20577"/>
          <ac:spMkLst>
            <pc:docMk/>
            <pc:sldMk cId="3289936840" sldId="312"/>
            <ac:spMk id="246" creationId="{74299412-925E-44CE-97D3-871774192C37}"/>
          </ac:spMkLst>
        </pc:spChg>
        <pc:spChg chg="del">
          <ac:chgData name="Bronsveld, Jaap" userId="82c79072-86e9-4076-9410-4ec57dbb467c" providerId="ADAL" clId="{A722C3DE-C993-4223-B5E1-40C3A7A3460F}" dt="2021-12-10T08:00:57.245" v="276" actId="478"/>
          <ac:spMkLst>
            <pc:docMk/>
            <pc:sldMk cId="3289936840" sldId="312"/>
            <ac:spMk id="513" creationId="{BB047393-3DB6-4CF8-B1B9-8D507AFF2BBB}"/>
          </ac:spMkLst>
        </pc:spChg>
        <pc:spChg chg="del">
          <ac:chgData name="Bronsveld, Jaap" userId="82c79072-86e9-4076-9410-4ec57dbb467c" providerId="ADAL" clId="{A722C3DE-C993-4223-B5E1-40C3A7A3460F}" dt="2021-12-10T08:00:58.244" v="277" actId="478"/>
          <ac:spMkLst>
            <pc:docMk/>
            <pc:sldMk cId="3289936840" sldId="312"/>
            <ac:spMk id="514" creationId="{5C7884D3-8779-4C89-863A-9D88E82A4D5D}"/>
          </ac:spMkLst>
        </pc:spChg>
        <pc:grpChg chg="add mod">
          <ac:chgData name="Bronsveld, Jaap" userId="82c79072-86e9-4076-9410-4ec57dbb467c" providerId="ADAL" clId="{A722C3DE-C993-4223-B5E1-40C3A7A3460F}" dt="2021-12-10T08:03:23.830" v="296" actId="1076"/>
          <ac:grpSpMkLst>
            <pc:docMk/>
            <pc:sldMk cId="3289936840" sldId="312"/>
            <ac:grpSpMk id="240" creationId="{A7EFEAFA-5F28-4BBE-B41C-A22F00AE1F6A}"/>
          </ac:grpSpMkLst>
        </pc:grpChg>
        <pc:grpChg chg="mod">
          <ac:chgData name="Bronsveld, Jaap" userId="82c79072-86e9-4076-9410-4ec57dbb467c" providerId="ADAL" clId="{A722C3DE-C993-4223-B5E1-40C3A7A3460F}" dt="2021-12-10T08:02:28.574" v="292" actId="1076"/>
          <ac:grpSpMkLst>
            <pc:docMk/>
            <pc:sldMk cId="3289936840" sldId="312"/>
            <ac:grpSpMk id="264" creationId="{D86194D5-8C0F-4406-BBC2-2E1F0CDFCFC4}"/>
          </ac:grpSpMkLst>
        </pc:grpChg>
        <pc:grpChg chg="mod">
          <ac:chgData name="Bronsveld, Jaap" userId="82c79072-86e9-4076-9410-4ec57dbb467c" providerId="ADAL" clId="{A722C3DE-C993-4223-B5E1-40C3A7A3460F}" dt="2021-12-10T08:02:30.244" v="293" actId="1076"/>
          <ac:grpSpMkLst>
            <pc:docMk/>
            <pc:sldMk cId="3289936840" sldId="312"/>
            <ac:grpSpMk id="292" creationId="{97F340BE-8F6D-40B4-849E-B18505B1E160}"/>
          </ac:grpSpMkLst>
        </pc:grpChg>
        <pc:grpChg chg="mod">
          <ac:chgData name="Bronsveld, Jaap" userId="82c79072-86e9-4076-9410-4ec57dbb467c" providerId="ADAL" clId="{A722C3DE-C993-4223-B5E1-40C3A7A3460F}" dt="2021-12-10T08:03:47.070" v="304" actId="1076"/>
          <ac:grpSpMkLst>
            <pc:docMk/>
            <pc:sldMk cId="3289936840" sldId="312"/>
            <ac:grpSpMk id="308" creationId="{F2E003B1-C4DD-4E9D-8147-4A53B77A537E}"/>
          </ac:grpSpMkLst>
        </pc:grpChg>
        <pc:grpChg chg="mod">
          <ac:chgData name="Bronsveld, Jaap" userId="82c79072-86e9-4076-9410-4ec57dbb467c" providerId="ADAL" clId="{A722C3DE-C993-4223-B5E1-40C3A7A3460F}" dt="2021-12-10T08:03:36.604" v="300" actId="1076"/>
          <ac:grpSpMkLst>
            <pc:docMk/>
            <pc:sldMk cId="3289936840" sldId="312"/>
            <ac:grpSpMk id="425" creationId="{DBE90FDB-5703-4408-8DEF-4C24A7F635B7}"/>
          </ac:grpSpMkLst>
        </pc:grpChg>
        <pc:grpChg chg="mod">
          <ac:chgData name="Bronsveld, Jaap" userId="82c79072-86e9-4076-9410-4ec57dbb467c" providerId="ADAL" clId="{A722C3DE-C993-4223-B5E1-40C3A7A3460F}" dt="2021-12-10T08:03:34.164" v="299" actId="1076"/>
          <ac:grpSpMkLst>
            <pc:docMk/>
            <pc:sldMk cId="3289936840" sldId="312"/>
            <ac:grpSpMk id="433" creationId="{9D85F461-61B3-4ABA-BF3C-95E2659F41D2}"/>
          </ac:grpSpMkLst>
        </pc:grpChg>
        <pc:grpChg chg="mod">
          <ac:chgData name="Bronsveld, Jaap" userId="82c79072-86e9-4076-9410-4ec57dbb467c" providerId="ADAL" clId="{A722C3DE-C993-4223-B5E1-40C3A7A3460F}" dt="2021-12-10T08:03:39.134" v="301" actId="1076"/>
          <ac:grpSpMkLst>
            <pc:docMk/>
            <pc:sldMk cId="3289936840" sldId="312"/>
            <ac:grpSpMk id="441" creationId="{FB55AE63-4E75-4526-BB37-D1B9D6F2F87A}"/>
          </ac:grpSpMkLst>
        </pc:grpChg>
        <pc:grpChg chg="mod">
          <ac:chgData name="Bronsveld, Jaap" userId="82c79072-86e9-4076-9410-4ec57dbb467c" providerId="ADAL" clId="{A722C3DE-C993-4223-B5E1-40C3A7A3460F}" dt="2021-12-10T08:03:41.699" v="302" actId="1076"/>
          <ac:grpSpMkLst>
            <pc:docMk/>
            <pc:sldMk cId="3289936840" sldId="312"/>
            <ac:grpSpMk id="449" creationId="{12A3B950-AB55-4E5E-AEDA-02F9C490ED5D}"/>
          </ac:grpSpMkLst>
        </pc:grpChg>
        <pc:grpChg chg="mod">
          <ac:chgData name="Bronsveld, Jaap" userId="82c79072-86e9-4076-9410-4ec57dbb467c" providerId="ADAL" clId="{A722C3DE-C993-4223-B5E1-40C3A7A3460F}" dt="2021-12-10T08:03:44.350" v="303" actId="1076"/>
          <ac:grpSpMkLst>
            <pc:docMk/>
            <pc:sldMk cId="3289936840" sldId="312"/>
            <ac:grpSpMk id="465" creationId="{F81DF4A1-5CB8-49DD-9553-16BF7AD3217E}"/>
          </ac:grpSpMkLst>
        </pc:grpChg>
        <pc:cxnChg chg="mod">
          <ac:chgData name="Bronsveld, Jaap" userId="82c79072-86e9-4076-9410-4ec57dbb467c" providerId="ADAL" clId="{A722C3DE-C993-4223-B5E1-40C3A7A3460F}" dt="2021-12-10T08:03:15.682" v="294" actId="1076"/>
          <ac:cxnSpMkLst>
            <pc:docMk/>
            <pc:sldMk cId="3289936840" sldId="312"/>
            <ac:cxnSpMk id="215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8:03:55.320" v="306" actId="1076"/>
          <ac:cxnSpMkLst>
            <pc:docMk/>
            <pc:sldMk cId="3289936840" sldId="312"/>
            <ac:cxnSpMk id="244" creationId="{C509E08E-8ECA-4B30-8B25-20559D3FFA04}"/>
          </ac:cxnSpMkLst>
        </pc:cxnChg>
        <pc:cxnChg chg="mod">
          <ac:chgData name="Bronsveld, Jaap" userId="82c79072-86e9-4076-9410-4ec57dbb467c" providerId="ADAL" clId="{A722C3DE-C993-4223-B5E1-40C3A7A3460F}" dt="2021-12-10T08:03:32.173" v="298" actId="1076"/>
          <ac:cxnSpMkLst>
            <pc:docMk/>
            <pc:sldMk cId="3289936840" sldId="312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2:15.685" v="597" actId="1076"/>
        <pc:sldMkLst>
          <pc:docMk/>
          <pc:sldMk cId="2766729356" sldId="313"/>
        </pc:sldMkLst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" creationId="{0E120434-3F04-41B6-8D27-AF01D0B9C925}"/>
          </ac:spMkLst>
        </pc:spChg>
        <pc:spChg chg="del mod">
          <ac:chgData name="Bronsveld, Jaap" userId="82c79072-86e9-4076-9410-4ec57dbb467c" providerId="ADAL" clId="{A722C3DE-C993-4223-B5E1-40C3A7A3460F}" dt="2021-12-10T08:32:09.481" v="594" actId="478"/>
          <ac:spMkLst>
            <pc:docMk/>
            <pc:sldMk cId="2766729356" sldId="313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3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4.581" v="580" actId="1076"/>
          <ac:spMkLst>
            <pc:docMk/>
            <pc:sldMk cId="2766729356" sldId="313"/>
            <ac:spMk id="18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6.448" v="581" actId="1076"/>
          <ac:spMkLst>
            <pc:docMk/>
            <pc:sldMk cId="2766729356" sldId="313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8.886" v="582" actId="1076"/>
          <ac:spMkLst>
            <pc:docMk/>
            <pc:sldMk cId="2766729356" sldId="313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20.348" v="583" actId="1076"/>
          <ac:spMkLst>
            <pc:docMk/>
            <pc:sldMk cId="2766729356" sldId="313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3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96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2:12.645" v="596" actId="478"/>
          <ac:spMkLst>
            <pc:docMk/>
            <pc:sldMk cId="2766729356" sldId="313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7.304" v="572" actId="478"/>
          <ac:spMkLst>
            <pc:docMk/>
            <pc:sldMk cId="2766729356" sldId="313"/>
            <ac:spMk id="210" creationId="{5B245DCF-A8AA-4D13-83E6-DDFC810A2CB0}"/>
          </ac:spMkLst>
        </pc:spChg>
        <pc:spChg chg="del mod">
          <ac:chgData name="Bronsveld, Jaap" userId="82c79072-86e9-4076-9410-4ec57dbb467c" providerId="ADAL" clId="{A722C3DE-C993-4223-B5E1-40C3A7A3460F}" dt="2021-12-10T08:31:56.337" v="592" actId="478"/>
          <ac:spMkLst>
            <pc:docMk/>
            <pc:sldMk cId="2766729356" sldId="313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0:51.973" v="576" actId="478"/>
          <ac:spMkLst>
            <pc:docMk/>
            <pc:sldMk cId="2766729356" sldId="313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71" creationId="{00000000-0000-0000-0000-000000000000}"/>
          </ac:spMkLst>
        </pc:spChg>
        <pc:spChg chg="add del mod">
          <ac:chgData name="Bronsveld, Jaap" userId="82c79072-86e9-4076-9410-4ec57dbb467c" providerId="ADAL" clId="{A722C3DE-C993-4223-B5E1-40C3A7A3460F}" dt="2021-12-10T08:31:55.322" v="591" actId="478"/>
          <ac:spMkLst>
            <pc:docMk/>
            <pc:sldMk cId="2766729356" sldId="313"/>
            <ac:spMk id="277" creationId="{41AAD5F8-7640-47DA-91AE-01F30CA00067}"/>
          </ac:spMkLst>
        </pc:spChg>
        <pc:spChg chg="add del mod">
          <ac:chgData name="Bronsveld, Jaap" userId="82c79072-86e9-4076-9410-4ec57dbb467c" providerId="ADAL" clId="{A722C3DE-C993-4223-B5E1-40C3A7A3460F}" dt="2021-12-10T08:31:53.911" v="590" actId="478"/>
          <ac:spMkLst>
            <pc:docMk/>
            <pc:sldMk cId="2766729356" sldId="313"/>
            <ac:spMk id="278" creationId="{79C20B8A-5D2A-42C1-92AF-67AFB9F66267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7.304" v="572" actId="478"/>
          <ac:grpSpMkLst>
            <pc:docMk/>
            <pc:sldMk cId="2766729356" sldId="313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12" creationId="{2D2CFF45-E5A6-404A-A633-4E6E3B028183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1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38" creationId="{6A8D88B3-CC46-400D-9ADA-FF5D4256C697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46" creationId="{7A24287C-D475-4F8F-ACA6-506BF08FEE8D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54" creationId="{39EBEF55-E061-4F88-9414-D3D6183FEE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62" creationId="{53B63D2C-9D82-4518-BB36-6926CC8E4F6B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0" creationId="{EF2D70B8-FC5F-4375-BA7D-A97810C6D9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8" creationId="{CC966AED-065F-4D75-97A2-99CFE52A5F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86" creationId="{0B5C5F6C-B38D-4245-9981-EC152693E9F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94" creationId="{CB304E66-913E-46AE-93A4-B6D91996860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02" creationId="{9F21B133-375C-4B16-9CA8-396FAAFA5C45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0" creationId="{B9B45CC3-5610-4D5B-A9DF-603E8F85BA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8" creationId="{7E68603A-0F40-48AA-822F-BBE3A1941B9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22" creationId="{E957D610-24DA-46E9-9C25-2CFA7FC13624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0" creationId="{1D6C4295-A259-4D12-B1F0-5E847427EFC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8" creationId="{918ADE77-7E68-42AA-AADD-DC8FE5940C2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46" creationId="{1E4CD6D4-8C1C-4774-8699-850F38CFFDFA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54" creationId="{131A55A0-EE78-428F-BD8C-E6C7342288AC}"/>
          </ac:grpSpMkLst>
        </pc:grpChg>
        <pc:graphicFrameChg chg="del">
          <ac:chgData name="Bronsveld, Jaap" userId="82c79072-86e9-4076-9410-4ec57dbb467c" providerId="ADAL" clId="{A722C3DE-C993-4223-B5E1-40C3A7A3460F}" dt="2021-12-10T08:30:33.818" v="571" actId="478"/>
          <ac:graphicFrameMkLst>
            <pc:docMk/>
            <pc:sldMk cId="2766729356" sldId="313"/>
            <ac:graphicFrameMk id="17" creationId="{00000000-0000-0000-0000-000000000000}"/>
          </ac:graphicFrameMkLst>
        </pc:graphicFrameChg>
        <pc:picChg chg="del mod">
          <ac:chgData name="Bronsveld, Jaap" userId="82c79072-86e9-4076-9410-4ec57dbb467c" providerId="ADAL" clId="{A722C3DE-C993-4223-B5E1-40C3A7A3460F}" dt="2021-12-10T08:32:10.719" v="595" actId="478"/>
          <ac:picMkLst>
            <pc:docMk/>
            <pc:sldMk cId="2766729356" sldId="313"/>
            <ac:picMk id="3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2:15.685" v="597" actId="1076"/>
          <ac:picMkLst>
            <pc:docMk/>
            <pc:sldMk cId="2766729356" sldId="313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0:44.994" v="574" actId="1076"/>
          <ac:picMkLst>
            <pc:docMk/>
            <pc:sldMk cId="2766729356" sldId="313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7.304" v="572" actId="478"/>
          <ac:picMkLst>
            <pc:docMk/>
            <pc:sldMk cId="2766729356" sldId="313"/>
            <ac:picMk id="289" creationId="{00000000-0000-0000-0000-000000000000}"/>
          </ac:picMkLst>
        </pc:picChg>
        <pc:cxnChg chg="add">
          <ac:chgData name="Bronsveld, Jaap" userId="82c79072-86e9-4076-9410-4ec57dbb467c" providerId="ADAL" clId="{A722C3DE-C993-4223-B5E1-40C3A7A3460F}" dt="2021-12-10T08:31:01.155" v="577" actId="11529"/>
          <ac:cxnSpMkLst>
            <pc:docMk/>
            <pc:sldMk cId="2766729356" sldId="313"/>
            <ac:cxnSpMk id="5" creationId="{EF422475-90B0-46A9-81CC-7C55BB06415B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7.304" v="572" actId="478"/>
          <ac:cxnSpMkLst>
            <pc:docMk/>
            <pc:sldMk cId="2766729356" sldId="313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215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0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1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7:52.098" v="651" actId="1076"/>
        <pc:sldMkLst>
          <pc:docMk/>
          <pc:sldMk cId="466489021" sldId="314"/>
        </pc:sldMkLst>
        <pc:spChg chg="add 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" creationId="{0E1B88A8-4305-40A4-8AA9-4B43CBA5436E}"/>
          </ac:spMkLst>
        </pc:spChg>
        <pc:spChg chg="add mod">
          <ac:chgData name="Bronsveld, Jaap" userId="82c79072-86e9-4076-9410-4ec57dbb467c" providerId="ADAL" clId="{A722C3DE-C993-4223-B5E1-40C3A7A3460F}" dt="2021-12-10T08:36:08.965" v="643" actId="1076"/>
          <ac:spMkLst>
            <pc:docMk/>
            <pc:sldMk cId="466489021" sldId="314"/>
            <ac:spMk id="20" creationId="{8C762A31-1AF6-42B6-9A25-0D0DAF724627}"/>
          </ac:spMkLst>
        </pc:spChg>
        <pc:spChg chg="add mod">
          <ac:chgData name="Bronsveld, Jaap" userId="82c79072-86e9-4076-9410-4ec57dbb467c" providerId="ADAL" clId="{A722C3DE-C993-4223-B5E1-40C3A7A3460F}" dt="2021-12-10T08:36:12.773" v="646" actId="1076"/>
          <ac:spMkLst>
            <pc:docMk/>
            <pc:sldMk cId="466489021" sldId="314"/>
            <ac:spMk id="21" creationId="{BA860535-597F-45D3-B57C-5F2AC2243C70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2" creationId="{6A9B29E3-BB9F-4D24-8E21-30D15F41B955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3" creationId="{A7665969-3774-4210-AAC3-460EF0734B99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4" creationId="{B9FD85EE-8149-43BC-9194-A75ED61D423C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5" creationId="{C6C8BF41-59D2-449A-89D0-3E745CBB42CD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6" creationId="{034EF3BE-36AA-4406-9795-78DB63E02982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7" creationId="{A8D4D10C-5DE4-4241-ABB8-156D543442E5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8" creationId="{DDB1D1A9-96B9-441B-AAD1-64EE3413F09F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9" creationId="{DC7F7470-20B1-4FCD-A42D-74FF76E3CB09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0" creationId="{643EFAF5-83FC-4F0B-BC6C-03E05A17D078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1" creationId="{B97ED1FA-F91C-4E69-96FB-CB9549B9870D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55.595" v="638" actId="1076"/>
          <ac:spMkLst>
            <pc:docMk/>
            <pc:sldMk cId="466489021" sldId="314"/>
            <ac:spMk id="120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5.401" v="636" actId="478"/>
          <ac:spMkLst>
            <pc:docMk/>
            <pc:sldMk cId="466489021" sldId="314"/>
            <ac:spMk id="12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3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3:07.273" v="603" actId="478"/>
          <ac:spMkLst>
            <pc:docMk/>
            <pc:sldMk cId="466489021" sldId="314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16.843" v="647" actId="1076"/>
          <ac:spMkLst>
            <pc:docMk/>
            <pc:sldMk cId="466489021" sldId="314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3:02.285" v="601" actId="478"/>
          <ac:spMkLst>
            <pc:docMk/>
            <pc:sldMk cId="466489021" sldId="314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9.681" v="644" actId="1076"/>
          <ac:spMkLst>
            <pc:docMk/>
            <pc:sldMk cId="466489021" sldId="314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3.622" v="640" actId="1076"/>
          <ac:spMkLst>
            <pc:docMk/>
            <pc:sldMk cId="466489021" sldId="314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9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4" creationId="{00000000-0000-0000-0000-000000000000}"/>
          </ac:spMkLst>
        </pc:spChg>
        <pc:picChg chg="del">
          <ac:chgData name="Bronsveld, Jaap" userId="82c79072-86e9-4076-9410-4ec57dbb467c" providerId="ADAL" clId="{A722C3DE-C993-4223-B5E1-40C3A7A3460F}" dt="2021-12-10T08:32:57.620" v="599" actId="478"/>
          <ac:picMkLst>
            <pc:docMk/>
            <pc:sldMk cId="466489021" sldId="314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5:01.865" v="629" actId="1076"/>
          <ac:picMkLst>
            <pc:docMk/>
            <pc:sldMk cId="466489021" sldId="314"/>
            <ac:picMk id="186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8:33:00.894" v="600" actId="478"/>
          <ac:cxnSpMkLst>
            <pc:docMk/>
            <pc:sldMk cId="466489021" sldId="314"/>
            <ac:cxnSpMk id="5" creationId="{EF422475-90B0-46A9-81CC-7C55BB06415B}"/>
          </ac:cxnSpMkLst>
        </pc:cxn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78427" cy="513508"/>
          </a:xfrm>
          <a:prstGeom prst="rect">
            <a:avLst/>
          </a:prstGeom>
        </p:spPr>
        <p:txBody>
          <a:bodyPr vert="horz" lIns="94792" tIns="47396" rIns="94792" bIns="47396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4023993" y="0"/>
            <a:ext cx="3078427" cy="513508"/>
          </a:xfrm>
          <a:prstGeom prst="rect">
            <a:avLst/>
          </a:prstGeom>
        </p:spPr>
        <p:txBody>
          <a:bodyPr vert="horz" lIns="94792" tIns="47396" rIns="94792" bIns="47396" rtlCol="0"/>
          <a:lstStyle>
            <a:lvl1pPr algn="r">
              <a:defRPr sz="1200"/>
            </a:lvl1pPr>
          </a:lstStyle>
          <a:p>
            <a:fld id="{45CEF759-929B-45EF-A4E7-D9F509AAA51F}" type="datetimeFigureOut">
              <a:rPr lang="nl-NL" smtClean="0"/>
              <a:t>28-2-2023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5337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792" tIns="47396" rIns="94792" bIns="47396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710407" y="4925407"/>
            <a:ext cx="5683250" cy="4029879"/>
          </a:xfrm>
          <a:prstGeom prst="rect">
            <a:avLst/>
          </a:prstGeom>
        </p:spPr>
        <p:txBody>
          <a:bodyPr vert="horz" lIns="94792" tIns="47396" rIns="94792" bIns="47396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1" y="9721108"/>
            <a:ext cx="3078427" cy="513507"/>
          </a:xfrm>
          <a:prstGeom prst="rect">
            <a:avLst/>
          </a:prstGeom>
        </p:spPr>
        <p:txBody>
          <a:bodyPr vert="horz" lIns="94792" tIns="47396" rIns="94792" bIns="47396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4023993" y="9721108"/>
            <a:ext cx="3078427" cy="513507"/>
          </a:xfrm>
          <a:prstGeom prst="rect">
            <a:avLst/>
          </a:prstGeom>
        </p:spPr>
        <p:txBody>
          <a:bodyPr vert="horz" lIns="94792" tIns="47396" rIns="94792" bIns="47396" rtlCol="0" anchor="b"/>
          <a:lstStyle>
            <a:lvl1pPr algn="r">
              <a:defRPr sz="1200"/>
            </a:lvl1pPr>
          </a:lstStyle>
          <a:p>
            <a:fld id="{A4578CFF-F07E-42C8-B7D7-AE1F652F57D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939406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585808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957936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62850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592752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691371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2"/>
          <p:cNvSpPr>
            <a:spLocks noGrp="1"/>
          </p:cNvSpPr>
          <p:nvPr>
            <p:ph type="title"/>
          </p:nvPr>
        </p:nvSpPr>
        <p:spPr>
          <a:xfrm>
            <a:off x="313261" y="274638"/>
            <a:ext cx="6967014" cy="783695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algn="l">
              <a:defRPr sz="4800" b="1" i="1" spc="0">
                <a:solidFill>
                  <a:srgbClr val="562E86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tekst 17"/>
          <p:cNvSpPr>
            <a:spLocks noGrp="1"/>
          </p:cNvSpPr>
          <p:nvPr>
            <p:ph type="body" sz="quarter" idx="10"/>
          </p:nvPr>
        </p:nvSpPr>
        <p:spPr>
          <a:xfrm>
            <a:off x="312738" y="1071250"/>
            <a:ext cx="6967537" cy="112077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 b="0" i="1">
                <a:solidFill>
                  <a:srgbClr val="EC7404"/>
                </a:solidFill>
              </a:defRPr>
            </a:lvl1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456375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57200" y="1137853"/>
            <a:ext cx="8229600" cy="721381"/>
          </a:xfrm>
          <a:prstGeom prst="rect">
            <a:avLst/>
          </a:prstGeom>
        </p:spPr>
        <p:txBody>
          <a:bodyPr vert="horz" anchor="t"/>
          <a:lstStyle>
            <a:lvl1pPr algn="l">
              <a:lnSpc>
                <a:spcPct val="90000"/>
              </a:lnSpc>
              <a:defRPr sz="4000" b="1" i="1">
                <a:solidFill>
                  <a:srgbClr val="EC7404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tekst 10"/>
          <p:cNvSpPr>
            <a:spLocks noGrp="1"/>
          </p:cNvSpPr>
          <p:nvPr>
            <p:ph type="body" sz="quarter" idx="10"/>
          </p:nvPr>
        </p:nvSpPr>
        <p:spPr>
          <a:xfrm>
            <a:off x="457200" y="1900650"/>
            <a:ext cx="8262800" cy="3892550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90000"/>
              </a:lnSpc>
              <a:buNone/>
              <a:defRPr sz="2200" baseline="0">
                <a:solidFill>
                  <a:srgbClr val="562E86"/>
                </a:solidFill>
              </a:defRPr>
            </a:lvl1pPr>
            <a:lvl2pPr marL="457200" indent="0">
              <a:buNone/>
              <a:defRPr sz="2000">
                <a:solidFill>
                  <a:srgbClr val="562E86"/>
                </a:solidFill>
              </a:defRPr>
            </a:lvl2pPr>
            <a:lvl3pPr marL="914400" indent="0">
              <a:buNone/>
              <a:defRPr sz="2000">
                <a:solidFill>
                  <a:srgbClr val="562E86"/>
                </a:solidFill>
              </a:defRPr>
            </a:lvl3pPr>
            <a:lvl4pPr marL="1371600" indent="0">
              <a:buNone/>
              <a:defRPr sz="2000">
                <a:solidFill>
                  <a:srgbClr val="562E86"/>
                </a:solidFill>
              </a:defRPr>
            </a:lvl4pPr>
            <a:lvl5pPr marL="1828800" indent="0">
              <a:buNone/>
              <a:defRPr sz="2000">
                <a:solidFill>
                  <a:srgbClr val="562E86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2864330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66800" y="1143000"/>
            <a:ext cx="7848600" cy="1143000"/>
          </a:xfrm>
          <a:prstGeom prst="rect">
            <a:avLst/>
          </a:prstGeo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Rectangle 10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553200"/>
            <a:ext cx="190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1"/>
          </p:nvPr>
        </p:nvSpPr>
        <p:spPr>
          <a:xfrm>
            <a:off x="2895600" y="6553200"/>
            <a:ext cx="571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6553200"/>
            <a:ext cx="9906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18202-A8AB-410E-9FF1-E5A5D7CB521D}" type="slidenum">
              <a:rPr lang="en-US" altLang="en-US"/>
              <a:pPr>
                <a:defRPr/>
              </a:pPr>
              <a:t>‹nr.›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591192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e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Afbeelding 1"/>
          <p:cNvPicPr/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94957" y="6141721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3" r:id="rId2"/>
    <p:sldLayoutId id="2147483955" r:id="rId3"/>
  </p:sldLayoutIdLst>
  <p:hf hdr="0" ftr="0" dt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12.emf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.png"/><Relationship Id="rId5" Type="http://schemas.openxmlformats.org/officeDocument/2006/relationships/image" Target="../media/image12.emf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83"/>
          <a:stretch/>
        </p:blipFill>
        <p:spPr>
          <a:xfrm>
            <a:off x="0" y="0"/>
            <a:ext cx="9144000" cy="122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99288" y="1591056"/>
            <a:ext cx="7848600" cy="1143000"/>
          </a:xfrm>
        </p:spPr>
        <p:txBody>
          <a:bodyPr/>
          <a:lstStyle/>
          <a:p>
            <a:r>
              <a:rPr lang="nl-NL" dirty="0" err="1" smtClean="0"/>
              <a:t>Work</a:t>
            </a:r>
            <a:r>
              <a:rPr lang="nl-NL" dirty="0" smtClean="0"/>
              <a:t> </a:t>
            </a:r>
            <a:r>
              <a:rPr lang="nl-NL" dirty="0" err="1" smtClean="0"/>
              <a:t>instruction</a:t>
            </a:r>
            <a:r>
              <a:rPr lang="nl-NL" dirty="0" smtClean="0"/>
              <a:t> / guide</a:t>
            </a:r>
            <a:br>
              <a:rPr lang="nl-NL" dirty="0" smtClean="0"/>
            </a:br>
            <a:r>
              <a:rPr lang="nl-NL" dirty="0" smtClean="0"/>
              <a:t>How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use</a:t>
            </a:r>
            <a:r>
              <a:rPr lang="nl-NL" dirty="0" smtClean="0"/>
              <a:t> </a:t>
            </a:r>
            <a:r>
              <a:rPr lang="nl-NL" dirty="0" err="1" smtClean="0"/>
              <a:t>sandbags</a:t>
            </a:r>
            <a:r>
              <a:rPr lang="nl-NL" dirty="0" smtClean="0"/>
              <a:t>?</a:t>
            </a:r>
            <a:br>
              <a:rPr lang="nl-NL" dirty="0" smtClean="0"/>
            </a:br>
            <a:r>
              <a:rPr lang="nl-NL" dirty="0"/>
              <a:t/>
            </a:r>
            <a:br>
              <a:rPr lang="nl-NL" dirty="0"/>
            </a:br>
            <a:r>
              <a:rPr lang="nl-NL" sz="3200" dirty="0"/>
              <a:t>Short </a:t>
            </a:r>
            <a:r>
              <a:rPr lang="nl-NL" sz="3200" dirty="0" err="1"/>
              <a:t>version</a:t>
            </a:r>
            <a:r>
              <a:rPr lang="nl-NL" sz="3200" dirty="0"/>
              <a:t> </a:t>
            </a:r>
            <a:r>
              <a:rPr lang="nl-NL" sz="3200" dirty="0" err="1"/>
              <a:t>for</a:t>
            </a:r>
            <a:r>
              <a:rPr lang="nl-NL" sz="3200" dirty="0"/>
              <a:t> </a:t>
            </a:r>
            <a:r>
              <a:rPr lang="nl-NL" sz="3200" dirty="0" smtClean="0"/>
              <a:t>(field) </a:t>
            </a:r>
            <a:r>
              <a:rPr lang="nl-NL" sz="3200" dirty="0" err="1" smtClean="0"/>
              <a:t>instructions</a:t>
            </a:r>
            <a:r>
              <a:rPr lang="nl-NL" sz="3200" dirty="0" smtClean="0"/>
              <a:t> </a:t>
            </a:r>
            <a:r>
              <a:rPr lang="nl-NL" sz="3200" dirty="0" err="1"/>
              <a:t>to</a:t>
            </a:r>
            <a:r>
              <a:rPr lang="nl-NL" sz="3200" dirty="0"/>
              <a:t> </a:t>
            </a:r>
            <a:r>
              <a:rPr lang="nl-NL" sz="3200" dirty="0" err="1" smtClean="0"/>
              <a:t>volunteers</a:t>
            </a:r>
            <a:endParaRPr lang="nl-NL" sz="3200" dirty="0"/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913326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5" name="Rechthoek 284"/>
          <p:cNvSpPr/>
          <p:nvPr/>
        </p:nvSpPr>
        <p:spPr>
          <a:xfrm>
            <a:off x="794763" y="253382"/>
            <a:ext cx="7560000" cy="6397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2" name="Rechthoek 281"/>
          <p:cNvSpPr/>
          <p:nvPr/>
        </p:nvSpPr>
        <p:spPr>
          <a:xfrm>
            <a:off x="805304" y="1986322"/>
            <a:ext cx="7524000" cy="258951"/>
          </a:xfrm>
          <a:prstGeom prst="rect">
            <a:avLst/>
          </a:prstGeom>
          <a:pattFill prst="dkUpDiag">
            <a:fgClr>
              <a:schemeClr val="tx1"/>
            </a:fgClr>
            <a:bgClr>
              <a:schemeClr val="accent6">
                <a:lumMod val="75000"/>
              </a:schemeClr>
            </a:bgClr>
          </a:patt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1" name="Rechthoek 280"/>
          <p:cNvSpPr/>
          <p:nvPr/>
        </p:nvSpPr>
        <p:spPr>
          <a:xfrm>
            <a:off x="807613" y="2234955"/>
            <a:ext cx="7560000" cy="482154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tx2">
                <a:lumMod val="20000"/>
                <a:lumOff val="8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3" name="Rechthoek 182"/>
          <p:cNvSpPr/>
          <p:nvPr/>
        </p:nvSpPr>
        <p:spPr>
          <a:xfrm>
            <a:off x="2349931" y="1474962"/>
            <a:ext cx="3712770" cy="513129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88" name="Groep 187"/>
          <p:cNvGrpSpPr>
            <a:grpSpLocks noChangeAspect="1"/>
          </p:cNvGrpSpPr>
          <p:nvPr/>
        </p:nvGrpSpPr>
        <p:grpSpPr>
          <a:xfrm>
            <a:off x="5863186" y="1090416"/>
            <a:ext cx="1047336" cy="288000"/>
            <a:chOff x="5347090" y="608365"/>
            <a:chExt cx="837379" cy="230266"/>
          </a:xfrm>
        </p:grpSpPr>
        <p:sp>
          <p:nvSpPr>
            <p:cNvPr id="190" name="Vrije vorm 189"/>
            <p:cNvSpPr>
              <a:spLocks noChangeAspect="1"/>
            </p:cNvSpPr>
            <p:nvPr/>
          </p:nvSpPr>
          <p:spPr>
            <a:xfrm>
              <a:off x="5347090" y="608365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Vrije vorm 230"/>
            <p:cNvSpPr/>
            <p:nvPr/>
          </p:nvSpPr>
          <p:spPr>
            <a:xfrm>
              <a:off x="5415894" y="778126"/>
              <a:ext cx="716800" cy="56713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3" name="Vrije vorm 232"/>
          <p:cNvSpPr/>
          <p:nvPr/>
        </p:nvSpPr>
        <p:spPr>
          <a:xfrm>
            <a:off x="3100580" y="1576461"/>
            <a:ext cx="1984086" cy="425216"/>
          </a:xfrm>
          <a:custGeom>
            <a:avLst/>
            <a:gdLst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33057 w 1152817"/>
              <a:gd name="connsiteY8" fmla="*/ 42073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15001 w 1152817"/>
              <a:gd name="connsiteY1" fmla="*/ 137002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52817" h="263661">
                <a:moveTo>
                  <a:pt x="0" y="238417"/>
                </a:moveTo>
                <a:lnTo>
                  <a:pt x="115001" y="137002"/>
                </a:lnTo>
                <a:lnTo>
                  <a:pt x="168293" y="82833"/>
                </a:lnTo>
                <a:lnTo>
                  <a:pt x="201953" y="55400"/>
                </a:lnTo>
                <a:lnTo>
                  <a:pt x="232807" y="45931"/>
                </a:lnTo>
                <a:lnTo>
                  <a:pt x="288905" y="173904"/>
                </a:lnTo>
                <a:lnTo>
                  <a:pt x="883546" y="182319"/>
                </a:lnTo>
                <a:lnTo>
                  <a:pt x="891960" y="86952"/>
                </a:lnTo>
                <a:lnTo>
                  <a:pt x="858301" y="63378"/>
                </a:lnTo>
                <a:lnTo>
                  <a:pt x="897570" y="48299"/>
                </a:lnTo>
                <a:lnTo>
                  <a:pt x="948059" y="75732"/>
                </a:lnTo>
                <a:lnTo>
                  <a:pt x="1054645" y="182319"/>
                </a:lnTo>
                <a:lnTo>
                  <a:pt x="1150012" y="263661"/>
                </a:lnTo>
                <a:lnTo>
                  <a:pt x="1152817" y="224392"/>
                </a:lnTo>
                <a:lnTo>
                  <a:pt x="1054645" y="103781"/>
                </a:lnTo>
                <a:lnTo>
                  <a:pt x="934034" y="11219"/>
                </a:lnTo>
                <a:lnTo>
                  <a:pt x="821838" y="0"/>
                </a:lnTo>
                <a:lnTo>
                  <a:pt x="740495" y="84147"/>
                </a:lnTo>
                <a:lnTo>
                  <a:pt x="353418" y="86952"/>
                </a:lnTo>
                <a:lnTo>
                  <a:pt x="297320" y="72927"/>
                </a:lnTo>
                <a:lnTo>
                  <a:pt x="269271" y="25244"/>
                </a:lnTo>
                <a:lnTo>
                  <a:pt x="204758" y="8414"/>
                </a:lnTo>
                <a:lnTo>
                  <a:pt x="126220" y="36463"/>
                </a:lnTo>
                <a:lnTo>
                  <a:pt x="75732" y="117806"/>
                </a:lnTo>
                <a:lnTo>
                  <a:pt x="0" y="238417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34" name="Groep 233"/>
          <p:cNvGrpSpPr/>
          <p:nvPr/>
        </p:nvGrpSpPr>
        <p:grpSpPr>
          <a:xfrm>
            <a:off x="3268773" y="1734569"/>
            <a:ext cx="1561439" cy="244950"/>
            <a:chOff x="9511862" y="5433658"/>
            <a:chExt cx="1166648" cy="368052"/>
          </a:xfrm>
        </p:grpSpPr>
        <p:sp>
          <p:nvSpPr>
            <p:cNvPr id="235" name="Stroomdiagram: Handmatige bewerking 234"/>
            <p:cNvSpPr/>
            <p:nvPr/>
          </p:nvSpPr>
          <p:spPr>
            <a:xfrm rot="10800000">
              <a:off x="9511862" y="5433658"/>
              <a:ext cx="1166648" cy="368052"/>
            </a:xfrm>
            <a:prstGeom prst="flowChartManualOperation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36" name="Rechte verbindingslijn 235"/>
            <p:cNvCxnSpPr/>
            <p:nvPr/>
          </p:nvCxnSpPr>
          <p:spPr>
            <a:xfrm flipH="1">
              <a:off x="9764110" y="5433658"/>
              <a:ext cx="94593" cy="239810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7" name="Rechte verbindingslijn 236"/>
            <p:cNvCxnSpPr/>
            <p:nvPr/>
          </p:nvCxnSpPr>
          <p:spPr>
            <a:xfrm>
              <a:off x="10266812" y="5438818"/>
              <a:ext cx="116236" cy="253978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>
              <a:endCxn id="235" idx="0"/>
            </p:cNvCxnSpPr>
            <p:nvPr/>
          </p:nvCxnSpPr>
          <p:spPr>
            <a:xfrm>
              <a:off x="10094252" y="5456606"/>
              <a:ext cx="934" cy="345104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41" name="Groep 240"/>
          <p:cNvGrpSpPr/>
          <p:nvPr/>
        </p:nvGrpSpPr>
        <p:grpSpPr>
          <a:xfrm>
            <a:off x="6568552" y="1476946"/>
            <a:ext cx="1076708" cy="289040"/>
            <a:chOff x="4559121" y="6238808"/>
            <a:chExt cx="520781" cy="253505"/>
          </a:xfrm>
        </p:grpSpPr>
        <p:grpSp>
          <p:nvGrpSpPr>
            <p:cNvPr id="242" name="Groep 241"/>
            <p:cNvGrpSpPr/>
            <p:nvPr/>
          </p:nvGrpSpPr>
          <p:grpSpPr>
            <a:xfrm>
              <a:off x="4559121" y="6238808"/>
              <a:ext cx="465025" cy="253505"/>
              <a:chOff x="4559121" y="6238808"/>
              <a:chExt cx="465025" cy="253505"/>
            </a:xfrm>
          </p:grpSpPr>
          <p:sp>
            <p:nvSpPr>
              <p:cNvPr id="247" name="Vrije vorm 246"/>
              <p:cNvSpPr/>
              <p:nvPr/>
            </p:nvSpPr>
            <p:spPr>
              <a:xfrm>
                <a:off x="4559121" y="6241102"/>
                <a:ext cx="465025" cy="251211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8" name="Vrije vorm 247"/>
              <p:cNvSpPr/>
              <p:nvPr/>
            </p:nvSpPr>
            <p:spPr>
              <a:xfrm>
                <a:off x="4561502" y="6242285"/>
                <a:ext cx="292980" cy="239235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9" name="Vrije vorm 248"/>
              <p:cNvSpPr/>
              <p:nvPr/>
            </p:nvSpPr>
            <p:spPr>
              <a:xfrm>
                <a:off x="4564590" y="6238808"/>
                <a:ext cx="358758" cy="232566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243" name="Rechte verbindingslijn 242"/>
            <p:cNvCxnSpPr/>
            <p:nvPr/>
          </p:nvCxnSpPr>
          <p:spPr>
            <a:xfrm flipH="1">
              <a:off x="5040490" y="6413880"/>
              <a:ext cx="39412" cy="74580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Rechte verbindingslijn 243"/>
            <p:cNvCxnSpPr/>
            <p:nvPr/>
          </p:nvCxnSpPr>
          <p:spPr>
            <a:xfrm flipH="1">
              <a:off x="4928762" y="6382557"/>
              <a:ext cx="81795" cy="68613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Rechte verbindingslijn 244"/>
            <p:cNvCxnSpPr/>
            <p:nvPr/>
          </p:nvCxnSpPr>
          <p:spPr>
            <a:xfrm flipH="1">
              <a:off x="4851451" y="6426810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Rechte verbindingslijn 245"/>
            <p:cNvCxnSpPr/>
            <p:nvPr/>
          </p:nvCxnSpPr>
          <p:spPr>
            <a:xfrm flipH="1">
              <a:off x="4946702" y="6316619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Groep 249"/>
          <p:cNvGrpSpPr>
            <a:grpSpLocks noChangeAspect="1"/>
          </p:cNvGrpSpPr>
          <p:nvPr/>
        </p:nvGrpSpPr>
        <p:grpSpPr>
          <a:xfrm>
            <a:off x="1303750" y="1393860"/>
            <a:ext cx="1170208" cy="381101"/>
            <a:chOff x="2490383" y="695157"/>
            <a:chExt cx="14484434" cy="4720649"/>
          </a:xfrm>
        </p:grpSpPr>
        <p:sp>
          <p:nvSpPr>
            <p:cNvPr id="253" name="Vrije vorm 252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Vrije vorm 253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5" name="Groep 254"/>
          <p:cNvGrpSpPr>
            <a:grpSpLocks noChangeAspect="1"/>
          </p:cNvGrpSpPr>
          <p:nvPr/>
        </p:nvGrpSpPr>
        <p:grpSpPr>
          <a:xfrm>
            <a:off x="1278112" y="1035982"/>
            <a:ext cx="1195846" cy="446799"/>
            <a:chOff x="2227315" y="479470"/>
            <a:chExt cx="14707080" cy="4871748"/>
          </a:xfrm>
        </p:grpSpPr>
        <p:sp>
          <p:nvSpPr>
            <p:cNvPr id="256" name="Vrije vorm 255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Vrije vorm 256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8" name="Groep 257"/>
          <p:cNvGrpSpPr>
            <a:grpSpLocks noChangeAspect="1"/>
          </p:cNvGrpSpPr>
          <p:nvPr/>
        </p:nvGrpSpPr>
        <p:grpSpPr>
          <a:xfrm>
            <a:off x="838673" y="1684603"/>
            <a:ext cx="1045200" cy="288000"/>
            <a:chOff x="2417305" y="6040389"/>
            <a:chExt cx="14630590" cy="4307262"/>
          </a:xfrm>
        </p:grpSpPr>
        <p:sp>
          <p:nvSpPr>
            <p:cNvPr id="259" name="Vrije vorm 25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Vrije vorm 25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2" name="Groep 261"/>
          <p:cNvGrpSpPr>
            <a:grpSpLocks noChangeAspect="1"/>
          </p:cNvGrpSpPr>
          <p:nvPr/>
        </p:nvGrpSpPr>
        <p:grpSpPr>
          <a:xfrm>
            <a:off x="1885341" y="1680753"/>
            <a:ext cx="1045200" cy="288000"/>
            <a:chOff x="2417305" y="6040389"/>
            <a:chExt cx="14630590" cy="4307262"/>
          </a:xfrm>
        </p:grpSpPr>
        <p:sp>
          <p:nvSpPr>
            <p:cNvPr id="263" name="Vrije vorm 26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Vrije vorm 26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Vrije vorm 26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6" name="Groep 265"/>
          <p:cNvGrpSpPr>
            <a:grpSpLocks noChangeAspect="1"/>
          </p:cNvGrpSpPr>
          <p:nvPr/>
        </p:nvGrpSpPr>
        <p:grpSpPr>
          <a:xfrm>
            <a:off x="5784823" y="1511561"/>
            <a:ext cx="1170208" cy="288000"/>
            <a:chOff x="2490383" y="695157"/>
            <a:chExt cx="14484434" cy="4720649"/>
          </a:xfrm>
        </p:grpSpPr>
        <p:sp>
          <p:nvSpPr>
            <p:cNvPr id="267" name="Vrije vorm 266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Vrije vorm 267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>
            <a:off x="5412113" y="1734205"/>
            <a:ext cx="1045200" cy="288000"/>
            <a:chOff x="2417305" y="6040389"/>
            <a:chExt cx="14630590" cy="4307262"/>
          </a:xfrm>
        </p:grpSpPr>
        <p:sp>
          <p:nvSpPr>
            <p:cNvPr id="270" name="Vrije vorm 26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Vrije vorm 27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3" name="Groep 272"/>
          <p:cNvGrpSpPr>
            <a:grpSpLocks noChangeAspect="1"/>
          </p:cNvGrpSpPr>
          <p:nvPr/>
        </p:nvGrpSpPr>
        <p:grpSpPr>
          <a:xfrm>
            <a:off x="6365683" y="1729616"/>
            <a:ext cx="1045200" cy="288000"/>
            <a:chOff x="2417305" y="6040389"/>
            <a:chExt cx="14630590" cy="4307262"/>
          </a:xfrm>
        </p:grpSpPr>
        <p:sp>
          <p:nvSpPr>
            <p:cNvPr id="274" name="Vrije vorm 27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7" name="Groep 276"/>
          <p:cNvGrpSpPr>
            <a:grpSpLocks noChangeAspect="1"/>
          </p:cNvGrpSpPr>
          <p:nvPr/>
        </p:nvGrpSpPr>
        <p:grpSpPr>
          <a:xfrm>
            <a:off x="7280895" y="1715778"/>
            <a:ext cx="1045200" cy="288000"/>
            <a:chOff x="2417305" y="6040389"/>
            <a:chExt cx="14630590" cy="4307262"/>
          </a:xfrm>
        </p:grpSpPr>
        <p:sp>
          <p:nvSpPr>
            <p:cNvPr id="278" name="Vrije vorm 27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84" name="Afbeelding 283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3881854" y="1122929"/>
            <a:ext cx="359473" cy="271031"/>
          </a:xfrm>
          <a:prstGeom prst="rect">
            <a:avLst/>
          </a:prstGeom>
        </p:spPr>
      </p:pic>
      <p:sp>
        <p:nvSpPr>
          <p:cNvPr id="286" name="Tekstvak 285"/>
          <p:cNvSpPr txBox="1"/>
          <p:nvPr/>
        </p:nvSpPr>
        <p:spPr>
          <a:xfrm>
            <a:off x="5973597" y="557117"/>
            <a:ext cx="18737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outlet</a:t>
            </a:r>
            <a:endParaRPr lang="nl-NL" sz="2400" b="1" dirty="0"/>
          </a:p>
        </p:txBody>
      </p:sp>
      <p:pic>
        <p:nvPicPr>
          <p:cNvPr id="287" name="Afbeelding 286"/>
          <p:cNvPicPr>
            <a:picLocks noChangeAspect="1"/>
          </p:cNvPicPr>
          <p:nvPr/>
        </p:nvPicPr>
        <p:blipFill rotWithShape="1">
          <a:blip r:embed="rId5"/>
          <a:srcRect r="32110" b="33052"/>
          <a:stretch/>
        </p:blipFill>
        <p:spPr>
          <a:xfrm>
            <a:off x="1944237" y="2349350"/>
            <a:ext cx="239628" cy="388237"/>
          </a:xfrm>
          <a:prstGeom prst="rect">
            <a:avLst/>
          </a:prstGeom>
        </p:spPr>
      </p:pic>
      <p:cxnSp>
        <p:nvCxnSpPr>
          <p:cNvPr id="288" name="Rechte verbindingslijn met pijl 287"/>
          <p:cNvCxnSpPr/>
          <p:nvPr/>
        </p:nvCxnSpPr>
        <p:spPr>
          <a:xfrm flipH="1" flipV="1">
            <a:off x="4032576" y="1603637"/>
            <a:ext cx="7037" cy="335021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9" name="Groep 288"/>
          <p:cNvGrpSpPr/>
          <p:nvPr/>
        </p:nvGrpSpPr>
        <p:grpSpPr>
          <a:xfrm rot="20976226">
            <a:off x="3373208" y="2870339"/>
            <a:ext cx="3357242" cy="3109538"/>
            <a:chOff x="4310128" y="2460486"/>
            <a:chExt cx="3929249" cy="4113150"/>
          </a:xfrm>
        </p:grpSpPr>
        <p:sp>
          <p:nvSpPr>
            <p:cNvPr id="290" name="Vijfhoek 79"/>
            <p:cNvSpPr/>
            <p:nvPr/>
          </p:nvSpPr>
          <p:spPr>
            <a:xfrm rot="10449940">
              <a:off x="6079804" y="563956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ijfhoek 79"/>
            <p:cNvSpPr/>
            <p:nvPr/>
          </p:nvSpPr>
          <p:spPr>
            <a:xfrm rot="10449940">
              <a:off x="6341616" y="597504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ijfhoek 79"/>
            <p:cNvSpPr/>
            <p:nvPr/>
          </p:nvSpPr>
          <p:spPr>
            <a:xfrm rot="10449940">
              <a:off x="5420764" y="571232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ijfhoek 79"/>
            <p:cNvSpPr/>
            <p:nvPr/>
          </p:nvSpPr>
          <p:spPr>
            <a:xfrm rot="12175966">
              <a:off x="4975512" y="5553210"/>
              <a:ext cx="1021182" cy="41439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Vijfhoek 79"/>
            <p:cNvSpPr/>
            <p:nvPr/>
          </p:nvSpPr>
          <p:spPr>
            <a:xfrm rot="13456937">
              <a:off x="4666932" y="5321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ijfhoek 79"/>
            <p:cNvSpPr/>
            <p:nvPr/>
          </p:nvSpPr>
          <p:spPr>
            <a:xfrm rot="15264798">
              <a:off x="4473723" y="484631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ijfhoek 79"/>
            <p:cNvSpPr/>
            <p:nvPr/>
          </p:nvSpPr>
          <p:spPr>
            <a:xfrm rot="16049950">
              <a:off x="4446469" y="430271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Vijfhoek 79"/>
            <p:cNvSpPr/>
            <p:nvPr/>
          </p:nvSpPr>
          <p:spPr>
            <a:xfrm rot="16360167">
              <a:off x="4491746" y="37800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Vijfhoek 79"/>
            <p:cNvSpPr/>
            <p:nvPr/>
          </p:nvSpPr>
          <p:spPr>
            <a:xfrm rot="17339872">
              <a:off x="4729230" y="32731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ijfhoek 79"/>
            <p:cNvSpPr/>
            <p:nvPr/>
          </p:nvSpPr>
          <p:spPr>
            <a:xfrm rot="18469494">
              <a:off x="5079120" y="29934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ijfhoek 79"/>
            <p:cNvSpPr/>
            <p:nvPr/>
          </p:nvSpPr>
          <p:spPr>
            <a:xfrm rot="10449940">
              <a:off x="5731559" y="605662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Vijfhoek 79"/>
            <p:cNvSpPr/>
            <p:nvPr/>
          </p:nvSpPr>
          <p:spPr>
            <a:xfrm rot="11350785">
              <a:off x="5027457" y="60073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Vijfhoek 79"/>
            <p:cNvSpPr/>
            <p:nvPr/>
          </p:nvSpPr>
          <p:spPr>
            <a:xfrm rot="13456937">
              <a:off x="4487975" y="568993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ijfhoek 79"/>
            <p:cNvSpPr/>
            <p:nvPr/>
          </p:nvSpPr>
          <p:spPr>
            <a:xfrm rot="14763921">
              <a:off x="4154426" y="5152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ijfhoek 79"/>
            <p:cNvSpPr/>
            <p:nvPr/>
          </p:nvSpPr>
          <p:spPr>
            <a:xfrm rot="16049950">
              <a:off x="4020502" y="453630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Vijfhoek 79"/>
            <p:cNvSpPr/>
            <p:nvPr/>
          </p:nvSpPr>
          <p:spPr>
            <a:xfrm rot="16360167">
              <a:off x="4029174" y="395999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Vijfhoek 79"/>
            <p:cNvSpPr/>
            <p:nvPr/>
          </p:nvSpPr>
          <p:spPr>
            <a:xfrm rot="17339872">
              <a:off x="4175845" y="347849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ijfhoek 79"/>
            <p:cNvSpPr/>
            <p:nvPr/>
          </p:nvSpPr>
          <p:spPr>
            <a:xfrm rot="18469494">
              <a:off x="4428955" y="30007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ijfhoek 79"/>
            <p:cNvSpPr/>
            <p:nvPr/>
          </p:nvSpPr>
          <p:spPr>
            <a:xfrm rot="19362438">
              <a:off x="4897788" y="2701725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9" name="Vijfhoek 79"/>
            <p:cNvSpPr/>
            <p:nvPr/>
          </p:nvSpPr>
          <p:spPr>
            <a:xfrm rot="20544901">
              <a:off x="5388387" y="248523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0" name="Vijfhoek 79"/>
            <p:cNvSpPr/>
            <p:nvPr/>
          </p:nvSpPr>
          <p:spPr>
            <a:xfrm rot="345616">
              <a:off x="5995996" y="246048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5557721" y="3789354"/>
              <a:ext cx="1090590" cy="966723"/>
            </a:xfrm>
            <a:custGeom>
              <a:avLst/>
              <a:gdLst>
                <a:gd name="connsiteX0" fmla="*/ 84085 w 1030476"/>
                <a:gd name="connsiteY0" fmla="*/ 82643 h 1034365"/>
                <a:gd name="connsiteX1" fmla="*/ 110744 w 1030476"/>
                <a:gd name="connsiteY1" fmla="*/ 61316 h 1034365"/>
                <a:gd name="connsiteX2" fmla="*/ 124074 w 1030476"/>
                <a:gd name="connsiteY2" fmla="*/ 45320 h 1034365"/>
                <a:gd name="connsiteX3" fmla="*/ 132071 w 1030476"/>
                <a:gd name="connsiteY3" fmla="*/ 39988 h 1034365"/>
                <a:gd name="connsiteX4" fmla="*/ 164062 w 1030476"/>
                <a:gd name="connsiteY4" fmla="*/ 18661 h 1034365"/>
                <a:gd name="connsiteX5" fmla="*/ 172060 w 1030476"/>
                <a:gd name="connsiteY5" fmla="*/ 15995 h 1034365"/>
                <a:gd name="connsiteX6" fmla="*/ 230709 w 1030476"/>
                <a:gd name="connsiteY6" fmla="*/ 21327 h 1034365"/>
                <a:gd name="connsiteX7" fmla="*/ 246705 w 1030476"/>
                <a:gd name="connsiteY7" fmla="*/ 23993 h 1034365"/>
                <a:gd name="connsiteX8" fmla="*/ 284027 w 1030476"/>
                <a:gd name="connsiteY8" fmla="*/ 29325 h 1034365"/>
                <a:gd name="connsiteX9" fmla="*/ 302688 w 1030476"/>
                <a:gd name="connsiteY9" fmla="*/ 34657 h 1034365"/>
                <a:gd name="connsiteX10" fmla="*/ 414656 w 1030476"/>
                <a:gd name="connsiteY10" fmla="*/ 29325 h 1034365"/>
                <a:gd name="connsiteX11" fmla="*/ 427985 w 1030476"/>
                <a:gd name="connsiteY11" fmla="*/ 26659 h 1034365"/>
                <a:gd name="connsiteX12" fmla="*/ 459976 w 1030476"/>
                <a:gd name="connsiteY12" fmla="*/ 18661 h 1034365"/>
                <a:gd name="connsiteX13" fmla="*/ 470639 w 1030476"/>
                <a:gd name="connsiteY13" fmla="*/ 15995 h 1034365"/>
                <a:gd name="connsiteX14" fmla="*/ 483969 w 1030476"/>
                <a:gd name="connsiteY14" fmla="*/ 13330 h 1034365"/>
                <a:gd name="connsiteX15" fmla="*/ 497298 w 1030476"/>
                <a:gd name="connsiteY15" fmla="*/ 7998 h 1034365"/>
                <a:gd name="connsiteX16" fmla="*/ 515960 w 1030476"/>
                <a:gd name="connsiteY16" fmla="*/ 0 h 1034365"/>
                <a:gd name="connsiteX17" fmla="*/ 518625 w 1030476"/>
                <a:gd name="connsiteY17" fmla="*/ 10664 h 1034365"/>
                <a:gd name="connsiteX18" fmla="*/ 537287 w 1030476"/>
                <a:gd name="connsiteY18" fmla="*/ 23993 h 1034365"/>
                <a:gd name="connsiteX19" fmla="*/ 545284 w 1030476"/>
                <a:gd name="connsiteY19" fmla="*/ 31991 h 1034365"/>
                <a:gd name="connsiteX20" fmla="*/ 587939 w 1030476"/>
                <a:gd name="connsiteY20" fmla="*/ 66647 h 1034365"/>
                <a:gd name="connsiteX21" fmla="*/ 611932 w 1030476"/>
                <a:gd name="connsiteY21" fmla="*/ 87974 h 1034365"/>
                <a:gd name="connsiteX22" fmla="*/ 635925 w 1030476"/>
                <a:gd name="connsiteY22" fmla="*/ 98638 h 1034365"/>
                <a:gd name="connsiteX23" fmla="*/ 667915 w 1030476"/>
                <a:gd name="connsiteY23" fmla="*/ 119965 h 1034365"/>
                <a:gd name="connsiteX24" fmla="*/ 689242 w 1030476"/>
                <a:gd name="connsiteY24" fmla="*/ 133295 h 1034365"/>
                <a:gd name="connsiteX25" fmla="*/ 699906 w 1030476"/>
                <a:gd name="connsiteY25" fmla="*/ 143958 h 1034365"/>
                <a:gd name="connsiteX26" fmla="*/ 723899 w 1030476"/>
                <a:gd name="connsiteY26" fmla="*/ 157288 h 1034365"/>
                <a:gd name="connsiteX27" fmla="*/ 745226 w 1030476"/>
                <a:gd name="connsiteY27" fmla="*/ 173283 h 1034365"/>
                <a:gd name="connsiteX28" fmla="*/ 771885 w 1030476"/>
                <a:gd name="connsiteY28" fmla="*/ 199942 h 1034365"/>
                <a:gd name="connsiteX29" fmla="*/ 787880 w 1030476"/>
                <a:gd name="connsiteY29" fmla="*/ 215937 h 1034365"/>
                <a:gd name="connsiteX30" fmla="*/ 822537 w 1030476"/>
                <a:gd name="connsiteY30" fmla="*/ 237264 h 1034365"/>
                <a:gd name="connsiteX31" fmla="*/ 822537 w 1030476"/>
                <a:gd name="connsiteY31" fmla="*/ 237264 h 1034365"/>
                <a:gd name="connsiteX32" fmla="*/ 833200 w 1030476"/>
                <a:gd name="connsiteY32" fmla="*/ 242596 h 1034365"/>
                <a:gd name="connsiteX33" fmla="*/ 841198 w 1030476"/>
                <a:gd name="connsiteY33" fmla="*/ 250594 h 1034365"/>
                <a:gd name="connsiteX34" fmla="*/ 849196 w 1030476"/>
                <a:gd name="connsiteY34" fmla="*/ 253260 h 1034365"/>
                <a:gd name="connsiteX35" fmla="*/ 859859 w 1030476"/>
                <a:gd name="connsiteY35" fmla="*/ 258591 h 1034365"/>
                <a:gd name="connsiteX36" fmla="*/ 867857 w 1030476"/>
                <a:gd name="connsiteY36" fmla="*/ 261257 h 1034365"/>
                <a:gd name="connsiteX37" fmla="*/ 875855 w 1030476"/>
                <a:gd name="connsiteY37" fmla="*/ 266589 h 1034365"/>
                <a:gd name="connsiteX38" fmla="*/ 889184 w 1030476"/>
                <a:gd name="connsiteY38" fmla="*/ 269255 h 1034365"/>
                <a:gd name="connsiteX39" fmla="*/ 905179 w 1030476"/>
                <a:gd name="connsiteY39" fmla="*/ 285250 h 1034365"/>
                <a:gd name="connsiteX40" fmla="*/ 910511 w 1030476"/>
                <a:gd name="connsiteY40" fmla="*/ 295914 h 1034365"/>
                <a:gd name="connsiteX41" fmla="*/ 926506 w 1030476"/>
                <a:gd name="connsiteY41" fmla="*/ 317241 h 1034365"/>
                <a:gd name="connsiteX42" fmla="*/ 934504 w 1030476"/>
                <a:gd name="connsiteY42" fmla="*/ 327904 h 1034365"/>
                <a:gd name="connsiteX43" fmla="*/ 942502 w 1030476"/>
                <a:gd name="connsiteY43" fmla="*/ 335902 h 1034365"/>
                <a:gd name="connsiteX44" fmla="*/ 950499 w 1030476"/>
                <a:gd name="connsiteY44" fmla="*/ 346566 h 1034365"/>
                <a:gd name="connsiteX45" fmla="*/ 955831 w 1030476"/>
                <a:gd name="connsiteY45" fmla="*/ 354563 h 1034365"/>
                <a:gd name="connsiteX46" fmla="*/ 982490 w 1030476"/>
                <a:gd name="connsiteY46" fmla="*/ 378556 h 1034365"/>
                <a:gd name="connsiteX47" fmla="*/ 995820 w 1030476"/>
                <a:gd name="connsiteY47" fmla="*/ 389220 h 1034365"/>
                <a:gd name="connsiteX48" fmla="*/ 1011815 w 1030476"/>
                <a:gd name="connsiteY48" fmla="*/ 405215 h 1034365"/>
                <a:gd name="connsiteX49" fmla="*/ 1019813 w 1030476"/>
                <a:gd name="connsiteY49" fmla="*/ 423876 h 1034365"/>
                <a:gd name="connsiteX50" fmla="*/ 1025144 w 1030476"/>
                <a:gd name="connsiteY50" fmla="*/ 431874 h 1034365"/>
                <a:gd name="connsiteX51" fmla="*/ 1030476 w 1030476"/>
                <a:gd name="connsiteY51" fmla="*/ 450535 h 1034365"/>
                <a:gd name="connsiteX52" fmla="*/ 1027810 w 1030476"/>
                <a:gd name="connsiteY52" fmla="*/ 498521 h 1034365"/>
                <a:gd name="connsiteX53" fmla="*/ 1022478 w 1030476"/>
                <a:gd name="connsiteY53" fmla="*/ 511851 h 1034365"/>
                <a:gd name="connsiteX54" fmla="*/ 1009149 w 1030476"/>
                <a:gd name="connsiteY54" fmla="*/ 530512 h 1034365"/>
                <a:gd name="connsiteX55" fmla="*/ 1003817 w 1030476"/>
                <a:gd name="connsiteY55" fmla="*/ 541176 h 1034365"/>
                <a:gd name="connsiteX56" fmla="*/ 1001151 w 1030476"/>
                <a:gd name="connsiteY56" fmla="*/ 557171 h 1034365"/>
                <a:gd name="connsiteX57" fmla="*/ 998485 w 1030476"/>
                <a:gd name="connsiteY57" fmla="*/ 578498 h 1034365"/>
                <a:gd name="connsiteX58" fmla="*/ 995820 w 1030476"/>
                <a:gd name="connsiteY58" fmla="*/ 591827 h 1034365"/>
                <a:gd name="connsiteX59" fmla="*/ 993154 w 1030476"/>
                <a:gd name="connsiteY59" fmla="*/ 647811 h 1034365"/>
                <a:gd name="connsiteX60" fmla="*/ 990488 w 1030476"/>
                <a:gd name="connsiteY60" fmla="*/ 717124 h 1034365"/>
                <a:gd name="connsiteX61" fmla="*/ 982490 w 1030476"/>
                <a:gd name="connsiteY61" fmla="*/ 767776 h 1034365"/>
                <a:gd name="connsiteX62" fmla="*/ 977158 w 1030476"/>
                <a:gd name="connsiteY62" fmla="*/ 807764 h 1034365"/>
                <a:gd name="connsiteX63" fmla="*/ 974492 w 1030476"/>
                <a:gd name="connsiteY63" fmla="*/ 821094 h 1034365"/>
                <a:gd name="connsiteX64" fmla="*/ 969161 w 1030476"/>
                <a:gd name="connsiteY64" fmla="*/ 831757 h 1034365"/>
                <a:gd name="connsiteX65" fmla="*/ 966495 w 1030476"/>
                <a:gd name="connsiteY65" fmla="*/ 842421 h 1034365"/>
                <a:gd name="connsiteX66" fmla="*/ 961163 w 1030476"/>
                <a:gd name="connsiteY66" fmla="*/ 853085 h 1034365"/>
                <a:gd name="connsiteX67" fmla="*/ 955831 w 1030476"/>
                <a:gd name="connsiteY67" fmla="*/ 871746 h 1034365"/>
                <a:gd name="connsiteX68" fmla="*/ 934504 w 1030476"/>
                <a:gd name="connsiteY68" fmla="*/ 895739 h 1034365"/>
                <a:gd name="connsiteX69" fmla="*/ 913177 w 1030476"/>
                <a:gd name="connsiteY69" fmla="*/ 927730 h 1034365"/>
                <a:gd name="connsiteX70" fmla="*/ 894516 w 1030476"/>
                <a:gd name="connsiteY70" fmla="*/ 943725 h 1034365"/>
                <a:gd name="connsiteX71" fmla="*/ 875855 w 1030476"/>
                <a:gd name="connsiteY71" fmla="*/ 967718 h 1034365"/>
                <a:gd name="connsiteX72" fmla="*/ 859859 w 1030476"/>
                <a:gd name="connsiteY72" fmla="*/ 981047 h 1034365"/>
                <a:gd name="connsiteX73" fmla="*/ 833200 w 1030476"/>
                <a:gd name="connsiteY73" fmla="*/ 994377 h 1034365"/>
                <a:gd name="connsiteX74" fmla="*/ 819871 w 1030476"/>
                <a:gd name="connsiteY74" fmla="*/ 1002374 h 1034365"/>
                <a:gd name="connsiteX75" fmla="*/ 806541 w 1030476"/>
                <a:gd name="connsiteY75" fmla="*/ 1007706 h 1034365"/>
                <a:gd name="connsiteX76" fmla="*/ 785214 w 1030476"/>
                <a:gd name="connsiteY76" fmla="*/ 1018370 h 1034365"/>
                <a:gd name="connsiteX77" fmla="*/ 777217 w 1030476"/>
                <a:gd name="connsiteY77" fmla="*/ 1021036 h 1034365"/>
                <a:gd name="connsiteX78" fmla="*/ 753224 w 1030476"/>
                <a:gd name="connsiteY78" fmla="*/ 1034365 h 1034365"/>
                <a:gd name="connsiteX79" fmla="*/ 747892 w 1030476"/>
                <a:gd name="connsiteY79" fmla="*/ 1021036 h 1034365"/>
                <a:gd name="connsiteX80" fmla="*/ 737228 w 1030476"/>
                <a:gd name="connsiteY80" fmla="*/ 1018370 h 1034365"/>
                <a:gd name="connsiteX81" fmla="*/ 587939 w 1030476"/>
                <a:gd name="connsiteY81" fmla="*/ 1015704 h 1034365"/>
                <a:gd name="connsiteX82" fmla="*/ 579941 w 1030476"/>
                <a:gd name="connsiteY82" fmla="*/ 1013038 h 1034365"/>
                <a:gd name="connsiteX83" fmla="*/ 539953 w 1030476"/>
                <a:gd name="connsiteY83" fmla="*/ 1007706 h 1034365"/>
                <a:gd name="connsiteX84" fmla="*/ 518625 w 1030476"/>
                <a:gd name="connsiteY84" fmla="*/ 1002374 h 1034365"/>
                <a:gd name="connsiteX85" fmla="*/ 507962 w 1030476"/>
                <a:gd name="connsiteY85" fmla="*/ 999709 h 1034365"/>
                <a:gd name="connsiteX86" fmla="*/ 478637 w 1030476"/>
                <a:gd name="connsiteY86" fmla="*/ 994377 h 1034365"/>
                <a:gd name="connsiteX87" fmla="*/ 446646 w 1030476"/>
                <a:gd name="connsiteY87" fmla="*/ 986379 h 1034365"/>
                <a:gd name="connsiteX88" fmla="*/ 430651 w 1030476"/>
                <a:gd name="connsiteY88" fmla="*/ 978381 h 1034365"/>
                <a:gd name="connsiteX89" fmla="*/ 422653 w 1030476"/>
                <a:gd name="connsiteY89" fmla="*/ 973050 h 1034365"/>
                <a:gd name="connsiteX90" fmla="*/ 401326 w 1030476"/>
                <a:gd name="connsiteY90" fmla="*/ 965052 h 1034365"/>
                <a:gd name="connsiteX91" fmla="*/ 390663 w 1030476"/>
                <a:gd name="connsiteY91" fmla="*/ 957054 h 1034365"/>
                <a:gd name="connsiteX92" fmla="*/ 364004 w 1030476"/>
                <a:gd name="connsiteY92" fmla="*/ 949057 h 1034365"/>
                <a:gd name="connsiteX93" fmla="*/ 321350 w 1030476"/>
                <a:gd name="connsiteY93" fmla="*/ 933061 h 1034365"/>
                <a:gd name="connsiteX94" fmla="*/ 305354 w 1030476"/>
                <a:gd name="connsiteY94" fmla="*/ 927730 h 1034365"/>
                <a:gd name="connsiteX95" fmla="*/ 292025 w 1030476"/>
                <a:gd name="connsiteY95" fmla="*/ 922398 h 1034365"/>
                <a:gd name="connsiteX96" fmla="*/ 265366 w 1030476"/>
                <a:gd name="connsiteY96" fmla="*/ 917066 h 1034365"/>
                <a:gd name="connsiteX97" fmla="*/ 260034 w 1030476"/>
                <a:gd name="connsiteY97" fmla="*/ 909068 h 1034365"/>
                <a:gd name="connsiteX98" fmla="*/ 252036 w 1030476"/>
                <a:gd name="connsiteY98" fmla="*/ 903737 h 1034365"/>
                <a:gd name="connsiteX99" fmla="*/ 238707 w 1030476"/>
                <a:gd name="connsiteY99" fmla="*/ 877078 h 1034365"/>
                <a:gd name="connsiteX100" fmla="*/ 230709 w 1030476"/>
                <a:gd name="connsiteY100" fmla="*/ 866414 h 1034365"/>
                <a:gd name="connsiteX101" fmla="*/ 214714 w 1030476"/>
                <a:gd name="connsiteY101" fmla="*/ 837089 h 1034365"/>
                <a:gd name="connsiteX102" fmla="*/ 209382 w 1030476"/>
                <a:gd name="connsiteY102" fmla="*/ 826426 h 1034365"/>
                <a:gd name="connsiteX103" fmla="*/ 201385 w 1030476"/>
                <a:gd name="connsiteY103" fmla="*/ 818428 h 1034365"/>
                <a:gd name="connsiteX104" fmla="*/ 188055 w 1030476"/>
                <a:gd name="connsiteY104" fmla="*/ 802433 h 1034365"/>
                <a:gd name="connsiteX105" fmla="*/ 172060 w 1030476"/>
                <a:gd name="connsiteY105" fmla="*/ 791769 h 1034365"/>
                <a:gd name="connsiteX106" fmla="*/ 156064 w 1030476"/>
                <a:gd name="connsiteY106" fmla="*/ 778440 h 1034365"/>
                <a:gd name="connsiteX107" fmla="*/ 153399 w 1030476"/>
                <a:gd name="connsiteY107" fmla="*/ 770442 h 1034365"/>
                <a:gd name="connsiteX108" fmla="*/ 148067 w 1030476"/>
                <a:gd name="connsiteY108" fmla="*/ 762444 h 1034365"/>
                <a:gd name="connsiteX109" fmla="*/ 145401 w 1030476"/>
                <a:gd name="connsiteY109" fmla="*/ 751781 h 1034365"/>
                <a:gd name="connsiteX110" fmla="*/ 142735 w 1030476"/>
                <a:gd name="connsiteY110" fmla="*/ 743783 h 1034365"/>
                <a:gd name="connsiteX111" fmla="*/ 126740 w 1030476"/>
                <a:gd name="connsiteY111" fmla="*/ 623818 h 1034365"/>
                <a:gd name="connsiteX112" fmla="*/ 110744 w 1030476"/>
                <a:gd name="connsiteY112" fmla="*/ 583830 h 1034365"/>
                <a:gd name="connsiteX113" fmla="*/ 100081 w 1030476"/>
                <a:gd name="connsiteY113" fmla="*/ 543841 h 1034365"/>
                <a:gd name="connsiteX114" fmla="*/ 94749 w 1030476"/>
                <a:gd name="connsiteY114" fmla="*/ 535844 h 1034365"/>
                <a:gd name="connsiteX115" fmla="*/ 92083 w 1030476"/>
                <a:gd name="connsiteY115" fmla="*/ 527846 h 1034365"/>
                <a:gd name="connsiteX116" fmla="*/ 73422 w 1030476"/>
                <a:gd name="connsiteY116" fmla="*/ 509185 h 1034365"/>
                <a:gd name="connsiteX117" fmla="*/ 60092 w 1030476"/>
                <a:gd name="connsiteY117" fmla="*/ 487858 h 1034365"/>
                <a:gd name="connsiteX118" fmla="*/ 57427 w 1030476"/>
                <a:gd name="connsiteY118" fmla="*/ 477194 h 1034365"/>
                <a:gd name="connsiteX119" fmla="*/ 49429 w 1030476"/>
                <a:gd name="connsiteY119" fmla="*/ 455867 h 1034365"/>
                <a:gd name="connsiteX120" fmla="*/ 46763 w 1030476"/>
                <a:gd name="connsiteY120" fmla="*/ 447869 h 1034365"/>
                <a:gd name="connsiteX121" fmla="*/ 44097 w 1030476"/>
                <a:gd name="connsiteY121" fmla="*/ 434540 h 1034365"/>
                <a:gd name="connsiteX122" fmla="*/ 38765 w 1030476"/>
                <a:gd name="connsiteY122" fmla="*/ 423876 h 1034365"/>
                <a:gd name="connsiteX123" fmla="*/ 33434 w 1030476"/>
                <a:gd name="connsiteY123" fmla="*/ 410547 h 1034365"/>
                <a:gd name="connsiteX124" fmla="*/ 28102 w 1030476"/>
                <a:gd name="connsiteY124" fmla="*/ 375890 h 1034365"/>
                <a:gd name="connsiteX125" fmla="*/ 25436 w 1030476"/>
                <a:gd name="connsiteY125" fmla="*/ 327904 h 1034365"/>
                <a:gd name="connsiteX126" fmla="*/ 4109 w 1030476"/>
                <a:gd name="connsiteY126" fmla="*/ 303911 h 1034365"/>
                <a:gd name="connsiteX127" fmla="*/ 4109 w 1030476"/>
                <a:gd name="connsiteY127" fmla="*/ 253260 h 1034365"/>
                <a:gd name="connsiteX128" fmla="*/ 6775 w 1030476"/>
                <a:gd name="connsiteY128" fmla="*/ 234598 h 1034365"/>
                <a:gd name="connsiteX129" fmla="*/ 9441 w 1030476"/>
                <a:gd name="connsiteY129" fmla="*/ 205274 h 1034365"/>
                <a:gd name="connsiteX130" fmla="*/ 12106 w 1030476"/>
                <a:gd name="connsiteY130" fmla="*/ 146624 h 1034365"/>
                <a:gd name="connsiteX131" fmla="*/ 36099 w 1030476"/>
                <a:gd name="connsiteY131" fmla="*/ 125297 h 1034365"/>
                <a:gd name="connsiteX132" fmla="*/ 41431 w 1030476"/>
                <a:gd name="connsiteY132" fmla="*/ 117299 h 1034365"/>
                <a:gd name="connsiteX133" fmla="*/ 68090 w 1030476"/>
                <a:gd name="connsiteY133" fmla="*/ 106636 h 1034365"/>
                <a:gd name="connsiteX134" fmla="*/ 84085 w 1030476"/>
                <a:gd name="connsiteY134" fmla="*/ 82643 h 10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030476" h="1034365">
                  <a:moveTo>
                    <a:pt x="84085" y="82643"/>
                  </a:moveTo>
                  <a:cubicBezTo>
                    <a:pt x="91194" y="75090"/>
                    <a:pt x="102057" y="68667"/>
                    <a:pt x="110744" y="61316"/>
                  </a:cubicBezTo>
                  <a:cubicBezTo>
                    <a:pt x="139119" y="37306"/>
                    <a:pt x="101259" y="68137"/>
                    <a:pt x="124074" y="45320"/>
                  </a:cubicBezTo>
                  <a:cubicBezTo>
                    <a:pt x="126339" y="43054"/>
                    <a:pt x="129464" y="41850"/>
                    <a:pt x="132071" y="39988"/>
                  </a:cubicBezTo>
                  <a:cubicBezTo>
                    <a:pt x="140883" y="33694"/>
                    <a:pt x="155117" y="21643"/>
                    <a:pt x="164062" y="18661"/>
                  </a:cubicBezTo>
                  <a:lnTo>
                    <a:pt x="172060" y="15995"/>
                  </a:lnTo>
                  <a:cubicBezTo>
                    <a:pt x="191610" y="17772"/>
                    <a:pt x="211346" y="18100"/>
                    <a:pt x="230709" y="21327"/>
                  </a:cubicBezTo>
                  <a:cubicBezTo>
                    <a:pt x="236041" y="22216"/>
                    <a:pt x="241347" y="23279"/>
                    <a:pt x="246705" y="23993"/>
                  </a:cubicBezTo>
                  <a:cubicBezTo>
                    <a:pt x="264479" y="26363"/>
                    <a:pt x="268845" y="25529"/>
                    <a:pt x="284027" y="29325"/>
                  </a:cubicBezTo>
                  <a:cubicBezTo>
                    <a:pt x="290303" y="30894"/>
                    <a:pt x="296468" y="32880"/>
                    <a:pt x="302688" y="34657"/>
                  </a:cubicBezTo>
                  <a:cubicBezTo>
                    <a:pt x="331638" y="33659"/>
                    <a:pt x="381223" y="33040"/>
                    <a:pt x="414656" y="29325"/>
                  </a:cubicBezTo>
                  <a:cubicBezTo>
                    <a:pt x="419159" y="28825"/>
                    <a:pt x="423574" y="27697"/>
                    <a:pt x="427985" y="26659"/>
                  </a:cubicBezTo>
                  <a:cubicBezTo>
                    <a:pt x="438685" y="24141"/>
                    <a:pt x="449312" y="21327"/>
                    <a:pt x="459976" y="18661"/>
                  </a:cubicBezTo>
                  <a:cubicBezTo>
                    <a:pt x="463530" y="17772"/>
                    <a:pt x="467046" y="16713"/>
                    <a:pt x="470639" y="15995"/>
                  </a:cubicBezTo>
                  <a:lnTo>
                    <a:pt x="483969" y="13330"/>
                  </a:lnTo>
                  <a:cubicBezTo>
                    <a:pt x="488412" y="11553"/>
                    <a:pt x="492925" y="9942"/>
                    <a:pt x="497298" y="7998"/>
                  </a:cubicBezTo>
                  <a:cubicBezTo>
                    <a:pt x="517061" y="-786"/>
                    <a:pt x="499535" y="5475"/>
                    <a:pt x="515960" y="0"/>
                  </a:cubicBezTo>
                  <a:cubicBezTo>
                    <a:pt x="516848" y="3555"/>
                    <a:pt x="516807" y="7483"/>
                    <a:pt x="518625" y="10664"/>
                  </a:cubicBezTo>
                  <a:cubicBezTo>
                    <a:pt x="522947" y="18228"/>
                    <a:pt x="530089" y="20394"/>
                    <a:pt x="537287" y="23993"/>
                  </a:cubicBezTo>
                  <a:cubicBezTo>
                    <a:pt x="539953" y="26659"/>
                    <a:pt x="542406" y="29556"/>
                    <a:pt x="545284" y="31991"/>
                  </a:cubicBezTo>
                  <a:cubicBezTo>
                    <a:pt x="554600" y="39874"/>
                    <a:pt x="577083" y="56877"/>
                    <a:pt x="587939" y="66647"/>
                  </a:cubicBezTo>
                  <a:cubicBezTo>
                    <a:pt x="596498" y="74350"/>
                    <a:pt x="601612" y="82077"/>
                    <a:pt x="611932" y="87974"/>
                  </a:cubicBezTo>
                  <a:cubicBezTo>
                    <a:pt x="619531" y="92316"/>
                    <a:pt x="628326" y="94296"/>
                    <a:pt x="635925" y="98638"/>
                  </a:cubicBezTo>
                  <a:cubicBezTo>
                    <a:pt x="647052" y="104997"/>
                    <a:pt x="657170" y="112980"/>
                    <a:pt x="667915" y="119965"/>
                  </a:cubicBezTo>
                  <a:cubicBezTo>
                    <a:pt x="674944" y="124534"/>
                    <a:pt x="683314" y="127367"/>
                    <a:pt x="689242" y="133295"/>
                  </a:cubicBezTo>
                  <a:cubicBezTo>
                    <a:pt x="692797" y="136849"/>
                    <a:pt x="695938" y="140872"/>
                    <a:pt x="699906" y="143958"/>
                  </a:cubicBezTo>
                  <a:cubicBezTo>
                    <a:pt x="719789" y="159422"/>
                    <a:pt x="706188" y="145481"/>
                    <a:pt x="723899" y="157288"/>
                  </a:cubicBezTo>
                  <a:cubicBezTo>
                    <a:pt x="731293" y="162217"/>
                    <a:pt x="738943" y="167000"/>
                    <a:pt x="745226" y="173283"/>
                  </a:cubicBezTo>
                  <a:lnTo>
                    <a:pt x="771885" y="199942"/>
                  </a:lnTo>
                  <a:cubicBezTo>
                    <a:pt x="777217" y="205274"/>
                    <a:pt x="780879" y="213137"/>
                    <a:pt x="787880" y="215937"/>
                  </a:cubicBezTo>
                  <a:cubicBezTo>
                    <a:pt x="809461" y="224569"/>
                    <a:pt x="797381" y="218398"/>
                    <a:pt x="822537" y="237264"/>
                  </a:cubicBezTo>
                  <a:lnTo>
                    <a:pt x="822537" y="237264"/>
                  </a:lnTo>
                  <a:cubicBezTo>
                    <a:pt x="826091" y="239041"/>
                    <a:pt x="829966" y="240286"/>
                    <a:pt x="833200" y="242596"/>
                  </a:cubicBezTo>
                  <a:cubicBezTo>
                    <a:pt x="836268" y="244788"/>
                    <a:pt x="838061" y="248503"/>
                    <a:pt x="841198" y="250594"/>
                  </a:cubicBezTo>
                  <a:cubicBezTo>
                    <a:pt x="843536" y="252153"/>
                    <a:pt x="846613" y="252153"/>
                    <a:pt x="849196" y="253260"/>
                  </a:cubicBezTo>
                  <a:cubicBezTo>
                    <a:pt x="852849" y="254825"/>
                    <a:pt x="856206" y="257026"/>
                    <a:pt x="859859" y="258591"/>
                  </a:cubicBezTo>
                  <a:cubicBezTo>
                    <a:pt x="862442" y="259698"/>
                    <a:pt x="865343" y="260000"/>
                    <a:pt x="867857" y="261257"/>
                  </a:cubicBezTo>
                  <a:cubicBezTo>
                    <a:pt x="870723" y="262690"/>
                    <a:pt x="872855" y="265464"/>
                    <a:pt x="875855" y="266589"/>
                  </a:cubicBezTo>
                  <a:cubicBezTo>
                    <a:pt x="880097" y="268180"/>
                    <a:pt x="884741" y="268366"/>
                    <a:pt x="889184" y="269255"/>
                  </a:cubicBezTo>
                  <a:cubicBezTo>
                    <a:pt x="894516" y="274587"/>
                    <a:pt x="900469" y="279362"/>
                    <a:pt x="905179" y="285250"/>
                  </a:cubicBezTo>
                  <a:cubicBezTo>
                    <a:pt x="907662" y="288353"/>
                    <a:pt x="908307" y="292607"/>
                    <a:pt x="910511" y="295914"/>
                  </a:cubicBezTo>
                  <a:cubicBezTo>
                    <a:pt x="915440" y="303308"/>
                    <a:pt x="921174" y="310132"/>
                    <a:pt x="926506" y="317241"/>
                  </a:cubicBezTo>
                  <a:cubicBezTo>
                    <a:pt x="929172" y="320795"/>
                    <a:pt x="931362" y="324762"/>
                    <a:pt x="934504" y="327904"/>
                  </a:cubicBezTo>
                  <a:cubicBezTo>
                    <a:pt x="937170" y="330570"/>
                    <a:pt x="940048" y="333039"/>
                    <a:pt x="942502" y="335902"/>
                  </a:cubicBezTo>
                  <a:cubicBezTo>
                    <a:pt x="945393" y="339276"/>
                    <a:pt x="947917" y="342950"/>
                    <a:pt x="950499" y="346566"/>
                  </a:cubicBezTo>
                  <a:cubicBezTo>
                    <a:pt x="952361" y="349173"/>
                    <a:pt x="953688" y="352182"/>
                    <a:pt x="955831" y="354563"/>
                  </a:cubicBezTo>
                  <a:cubicBezTo>
                    <a:pt x="971530" y="372006"/>
                    <a:pt x="969076" y="369615"/>
                    <a:pt x="982490" y="378556"/>
                  </a:cubicBezTo>
                  <a:cubicBezTo>
                    <a:pt x="997125" y="400509"/>
                    <a:pt x="977990" y="375352"/>
                    <a:pt x="995820" y="389220"/>
                  </a:cubicBezTo>
                  <a:cubicBezTo>
                    <a:pt x="1001772" y="393849"/>
                    <a:pt x="1011815" y="405215"/>
                    <a:pt x="1011815" y="405215"/>
                  </a:cubicBezTo>
                  <a:cubicBezTo>
                    <a:pt x="1014807" y="414190"/>
                    <a:pt x="1014541" y="414649"/>
                    <a:pt x="1019813" y="423876"/>
                  </a:cubicBezTo>
                  <a:cubicBezTo>
                    <a:pt x="1021403" y="426658"/>
                    <a:pt x="1023711" y="429008"/>
                    <a:pt x="1025144" y="431874"/>
                  </a:cubicBezTo>
                  <a:cubicBezTo>
                    <a:pt x="1027056" y="435699"/>
                    <a:pt x="1029622" y="447118"/>
                    <a:pt x="1030476" y="450535"/>
                  </a:cubicBezTo>
                  <a:cubicBezTo>
                    <a:pt x="1029587" y="466530"/>
                    <a:pt x="1029882" y="482636"/>
                    <a:pt x="1027810" y="498521"/>
                  </a:cubicBezTo>
                  <a:cubicBezTo>
                    <a:pt x="1027191" y="503266"/>
                    <a:pt x="1024618" y="507571"/>
                    <a:pt x="1022478" y="511851"/>
                  </a:cubicBezTo>
                  <a:cubicBezTo>
                    <a:pt x="1019657" y="517492"/>
                    <a:pt x="1012169" y="525680"/>
                    <a:pt x="1009149" y="530512"/>
                  </a:cubicBezTo>
                  <a:cubicBezTo>
                    <a:pt x="1007043" y="533882"/>
                    <a:pt x="1005594" y="537621"/>
                    <a:pt x="1003817" y="541176"/>
                  </a:cubicBezTo>
                  <a:cubicBezTo>
                    <a:pt x="1002928" y="546508"/>
                    <a:pt x="1001915" y="551820"/>
                    <a:pt x="1001151" y="557171"/>
                  </a:cubicBezTo>
                  <a:cubicBezTo>
                    <a:pt x="1000138" y="564263"/>
                    <a:pt x="999574" y="571417"/>
                    <a:pt x="998485" y="578498"/>
                  </a:cubicBezTo>
                  <a:cubicBezTo>
                    <a:pt x="997796" y="582976"/>
                    <a:pt x="996708" y="587384"/>
                    <a:pt x="995820" y="591827"/>
                  </a:cubicBezTo>
                  <a:cubicBezTo>
                    <a:pt x="994931" y="610488"/>
                    <a:pt x="993948" y="629145"/>
                    <a:pt x="993154" y="647811"/>
                  </a:cubicBezTo>
                  <a:cubicBezTo>
                    <a:pt x="992171" y="670912"/>
                    <a:pt x="992135" y="694061"/>
                    <a:pt x="990488" y="717124"/>
                  </a:cubicBezTo>
                  <a:cubicBezTo>
                    <a:pt x="987906" y="753271"/>
                    <a:pt x="989079" y="748008"/>
                    <a:pt x="982490" y="767776"/>
                  </a:cubicBezTo>
                  <a:cubicBezTo>
                    <a:pt x="978452" y="812194"/>
                    <a:pt x="982593" y="783307"/>
                    <a:pt x="977158" y="807764"/>
                  </a:cubicBezTo>
                  <a:cubicBezTo>
                    <a:pt x="976175" y="812187"/>
                    <a:pt x="975925" y="816795"/>
                    <a:pt x="974492" y="821094"/>
                  </a:cubicBezTo>
                  <a:cubicBezTo>
                    <a:pt x="973235" y="824864"/>
                    <a:pt x="970556" y="828036"/>
                    <a:pt x="969161" y="831757"/>
                  </a:cubicBezTo>
                  <a:cubicBezTo>
                    <a:pt x="967875" y="835188"/>
                    <a:pt x="967782" y="838990"/>
                    <a:pt x="966495" y="842421"/>
                  </a:cubicBezTo>
                  <a:cubicBezTo>
                    <a:pt x="965100" y="846142"/>
                    <a:pt x="962559" y="849364"/>
                    <a:pt x="961163" y="853085"/>
                  </a:cubicBezTo>
                  <a:cubicBezTo>
                    <a:pt x="959746" y="856862"/>
                    <a:pt x="958174" y="867645"/>
                    <a:pt x="955831" y="871746"/>
                  </a:cubicBezTo>
                  <a:cubicBezTo>
                    <a:pt x="947047" y="887118"/>
                    <a:pt x="946756" y="879718"/>
                    <a:pt x="934504" y="895739"/>
                  </a:cubicBezTo>
                  <a:cubicBezTo>
                    <a:pt x="926719" y="905920"/>
                    <a:pt x="923841" y="920622"/>
                    <a:pt x="913177" y="927730"/>
                  </a:cubicBezTo>
                  <a:cubicBezTo>
                    <a:pt x="903903" y="933912"/>
                    <a:pt x="902884" y="933835"/>
                    <a:pt x="894516" y="943725"/>
                  </a:cubicBezTo>
                  <a:cubicBezTo>
                    <a:pt x="887972" y="951460"/>
                    <a:pt x="883639" y="961232"/>
                    <a:pt x="875855" y="967718"/>
                  </a:cubicBezTo>
                  <a:cubicBezTo>
                    <a:pt x="870523" y="972161"/>
                    <a:pt x="865745" y="977369"/>
                    <a:pt x="859859" y="981047"/>
                  </a:cubicBezTo>
                  <a:cubicBezTo>
                    <a:pt x="851434" y="986313"/>
                    <a:pt x="841720" y="989266"/>
                    <a:pt x="833200" y="994377"/>
                  </a:cubicBezTo>
                  <a:cubicBezTo>
                    <a:pt x="828757" y="997043"/>
                    <a:pt x="824505" y="1000057"/>
                    <a:pt x="819871" y="1002374"/>
                  </a:cubicBezTo>
                  <a:cubicBezTo>
                    <a:pt x="815591" y="1004514"/>
                    <a:pt x="810886" y="1005701"/>
                    <a:pt x="806541" y="1007706"/>
                  </a:cubicBezTo>
                  <a:cubicBezTo>
                    <a:pt x="799324" y="1011037"/>
                    <a:pt x="792754" y="1015856"/>
                    <a:pt x="785214" y="1018370"/>
                  </a:cubicBezTo>
                  <a:cubicBezTo>
                    <a:pt x="782548" y="1019259"/>
                    <a:pt x="779673" y="1019671"/>
                    <a:pt x="777217" y="1021036"/>
                  </a:cubicBezTo>
                  <a:cubicBezTo>
                    <a:pt x="749717" y="1036313"/>
                    <a:pt x="771319" y="1028332"/>
                    <a:pt x="753224" y="1034365"/>
                  </a:cubicBezTo>
                  <a:cubicBezTo>
                    <a:pt x="751447" y="1029922"/>
                    <a:pt x="751276" y="1024420"/>
                    <a:pt x="747892" y="1021036"/>
                  </a:cubicBezTo>
                  <a:cubicBezTo>
                    <a:pt x="745301" y="1018445"/>
                    <a:pt x="740890" y="1018492"/>
                    <a:pt x="737228" y="1018370"/>
                  </a:cubicBezTo>
                  <a:cubicBezTo>
                    <a:pt x="687485" y="1016712"/>
                    <a:pt x="637702" y="1016593"/>
                    <a:pt x="587939" y="1015704"/>
                  </a:cubicBezTo>
                  <a:cubicBezTo>
                    <a:pt x="585273" y="1014815"/>
                    <a:pt x="582667" y="1013720"/>
                    <a:pt x="579941" y="1013038"/>
                  </a:cubicBezTo>
                  <a:cubicBezTo>
                    <a:pt x="565217" y="1009357"/>
                    <a:pt x="556610" y="1009372"/>
                    <a:pt x="539953" y="1007706"/>
                  </a:cubicBezTo>
                  <a:lnTo>
                    <a:pt x="518625" y="1002374"/>
                  </a:lnTo>
                  <a:cubicBezTo>
                    <a:pt x="515071" y="1001486"/>
                    <a:pt x="511576" y="1000311"/>
                    <a:pt x="507962" y="999709"/>
                  </a:cubicBezTo>
                  <a:cubicBezTo>
                    <a:pt x="502738" y="998838"/>
                    <a:pt x="484490" y="995973"/>
                    <a:pt x="478637" y="994377"/>
                  </a:cubicBezTo>
                  <a:cubicBezTo>
                    <a:pt x="445442" y="985324"/>
                    <a:pt x="479796" y="991904"/>
                    <a:pt x="446646" y="986379"/>
                  </a:cubicBezTo>
                  <a:cubicBezTo>
                    <a:pt x="423743" y="971108"/>
                    <a:pt x="452712" y="989410"/>
                    <a:pt x="430651" y="978381"/>
                  </a:cubicBezTo>
                  <a:cubicBezTo>
                    <a:pt x="427785" y="976948"/>
                    <a:pt x="425519" y="974483"/>
                    <a:pt x="422653" y="973050"/>
                  </a:cubicBezTo>
                  <a:cubicBezTo>
                    <a:pt x="398741" y="961095"/>
                    <a:pt x="436639" y="984671"/>
                    <a:pt x="401326" y="965052"/>
                  </a:cubicBezTo>
                  <a:cubicBezTo>
                    <a:pt x="397442" y="962894"/>
                    <a:pt x="394747" y="958804"/>
                    <a:pt x="390663" y="957054"/>
                  </a:cubicBezTo>
                  <a:cubicBezTo>
                    <a:pt x="382136" y="953399"/>
                    <a:pt x="372771" y="952092"/>
                    <a:pt x="364004" y="949057"/>
                  </a:cubicBezTo>
                  <a:cubicBezTo>
                    <a:pt x="349654" y="944090"/>
                    <a:pt x="335621" y="938250"/>
                    <a:pt x="321350" y="933061"/>
                  </a:cubicBezTo>
                  <a:cubicBezTo>
                    <a:pt x="316068" y="931140"/>
                    <a:pt x="310636" y="929651"/>
                    <a:pt x="305354" y="927730"/>
                  </a:cubicBezTo>
                  <a:cubicBezTo>
                    <a:pt x="300857" y="926095"/>
                    <a:pt x="296565" y="923911"/>
                    <a:pt x="292025" y="922398"/>
                  </a:cubicBezTo>
                  <a:cubicBezTo>
                    <a:pt x="284072" y="919747"/>
                    <a:pt x="273240" y="918378"/>
                    <a:pt x="265366" y="917066"/>
                  </a:cubicBezTo>
                  <a:cubicBezTo>
                    <a:pt x="263589" y="914400"/>
                    <a:pt x="262300" y="911334"/>
                    <a:pt x="260034" y="909068"/>
                  </a:cubicBezTo>
                  <a:cubicBezTo>
                    <a:pt x="257768" y="906803"/>
                    <a:pt x="253813" y="906403"/>
                    <a:pt x="252036" y="903737"/>
                  </a:cubicBezTo>
                  <a:cubicBezTo>
                    <a:pt x="246525" y="895470"/>
                    <a:pt x="244668" y="885026"/>
                    <a:pt x="238707" y="877078"/>
                  </a:cubicBezTo>
                  <a:lnTo>
                    <a:pt x="230709" y="866414"/>
                  </a:lnTo>
                  <a:cubicBezTo>
                    <a:pt x="225666" y="846244"/>
                    <a:pt x="231263" y="863096"/>
                    <a:pt x="214714" y="837089"/>
                  </a:cubicBezTo>
                  <a:cubicBezTo>
                    <a:pt x="212581" y="833736"/>
                    <a:pt x="211692" y="829660"/>
                    <a:pt x="209382" y="826426"/>
                  </a:cubicBezTo>
                  <a:cubicBezTo>
                    <a:pt x="207191" y="823358"/>
                    <a:pt x="203798" y="821324"/>
                    <a:pt x="201385" y="818428"/>
                  </a:cubicBezTo>
                  <a:cubicBezTo>
                    <a:pt x="193278" y="808699"/>
                    <a:pt x="199124" y="811042"/>
                    <a:pt x="188055" y="802433"/>
                  </a:cubicBezTo>
                  <a:cubicBezTo>
                    <a:pt x="182997" y="798499"/>
                    <a:pt x="176591" y="796300"/>
                    <a:pt x="172060" y="791769"/>
                  </a:cubicBezTo>
                  <a:cubicBezTo>
                    <a:pt x="161796" y="781505"/>
                    <a:pt x="167199" y="785862"/>
                    <a:pt x="156064" y="778440"/>
                  </a:cubicBezTo>
                  <a:cubicBezTo>
                    <a:pt x="155176" y="775774"/>
                    <a:pt x="154656" y="772955"/>
                    <a:pt x="153399" y="770442"/>
                  </a:cubicBezTo>
                  <a:cubicBezTo>
                    <a:pt x="151966" y="767576"/>
                    <a:pt x="149329" y="765389"/>
                    <a:pt x="148067" y="762444"/>
                  </a:cubicBezTo>
                  <a:cubicBezTo>
                    <a:pt x="146624" y="759077"/>
                    <a:pt x="146408" y="755304"/>
                    <a:pt x="145401" y="751781"/>
                  </a:cubicBezTo>
                  <a:cubicBezTo>
                    <a:pt x="144629" y="749079"/>
                    <a:pt x="143624" y="746449"/>
                    <a:pt x="142735" y="743783"/>
                  </a:cubicBezTo>
                  <a:cubicBezTo>
                    <a:pt x="135946" y="673636"/>
                    <a:pt x="139416" y="676636"/>
                    <a:pt x="126740" y="623818"/>
                  </a:cubicBezTo>
                  <a:cubicBezTo>
                    <a:pt x="119191" y="592364"/>
                    <a:pt x="124112" y="601652"/>
                    <a:pt x="110744" y="583830"/>
                  </a:cubicBezTo>
                  <a:cubicBezTo>
                    <a:pt x="109967" y="580335"/>
                    <a:pt x="104043" y="549783"/>
                    <a:pt x="100081" y="543841"/>
                  </a:cubicBezTo>
                  <a:lnTo>
                    <a:pt x="94749" y="535844"/>
                  </a:lnTo>
                  <a:cubicBezTo>
                    <a:pt x="93860" y="533178"/>
                    <a:pt x="93839" y="530040"/>
                    <a:pt x="92083" y="527846"/>
                  </a:cubicBezTo>
                  <a:cubicBezTo>
                    <a:pt x="86588" y="520977"/>
                    <a:pt x="77356" y="517053"/>
                    <a:pt x="73422" y="509185"/>
                  </a:cubicBezTo>
                  <a:cubicBezTo>
                    <a:pt x="66103" y="494547"/>
                    <a:pt x="70475" y="501700"/>
                    <a:pt x="60092" y="487858"/>
                  </a:cubicBezTo>
                  <a:cubicBezTo>
                    <a:pt x="59204" y="484303"/>
                    <a:pt x="58586" y="480670"/>
                    <a:pt x="57427" y="477194"/>
                  </a:cubicBezTo>
                  <a:cubicBezTo>
                    <a:pt x="55026" y="469991"/>
                    <a:pt x="52024" y="463002"/>
                    <a:pt x="49429" y="455867"/>
                  </a:cubicBezTo>
                  <a:cubicBezTo>
                    <a:pt x="48469" y="453226"/>
                    <a:pt x="47445" y="450595"/>
                    <a:pt x="46763" y="447869"/>
                  </a:cubicBezTo>
                  <a:cubicBezTo>
                    <a:pt x="45664" y="443473"/>
                    <a:pt x="45530" y="438838"/>
                    <a:pt x="44097" y="434540"/>
                  </a:cubicBezTo>
                  <a:cubicBezTo>
                    <a:pt x="42840" y="430770"/>
                    <a:pt x="40379" y="427508"/>
                    <a:pt x="38765" y="423876"/>
                  </a:cubicBezTo>
                  <a:cubicBezTo>
                    <a:pt x="36822" y="419503"/>
                    <a:pt x="34809" y="415130"/>
                    <a:pt x="33434" y="410547"/>
                  </a:cubicBezTo>
                  <a:cubicBezTo>
                    <a:pt x="30816" y="401821"/>
                    <a:pt x="29032" y="383326"/>
                    <a:pt x="28102" y="375890"/>
                  </a:cubicBezTo>
                  <a:cubicBezTo>
                    <a:pt x="27213" y="359895"/>
                    <a:pt x="28703" y="343587"/>
                    <a:pt x="25436" y="327904"/>
                  </a:cubicBezTo>
                  <a:cubicBezTo>
                    <a:pt x="23005" y="316236"/>
                    <a:pt x="12481" y="310190"/>
                    <a:pt x="4109" y="303911"/>
                  </a:cubicBezTo>
                  <a:cubicBezTo>
                    <a:pt x="-2888" y="282921"/>
                    <a:pt x="386" y="296074"/>
                    <a:pt x="4109" y="253260"/>
                  </a:cubicBezTo>
                  <a:cubicBezTo>
                    <a:pt x="4653" y="247000"/>
                    <a:pt x="6081" y="240843"/>
                    <a:pt x="6775" y="234598"/>
                  </a:cubicBezTo>
                  <a:cubicBezTo>
                    <a:pt x="7859" y="224843"/>
                    <a:pt x="8552" y="215049"/>
                    <a:pt x="9441" y="205274"/>
                  </a:cubicBezTo>
                  <a:cubicBezTo>
                    <a:pt x="10329" y="185724"/>
                    <a:pt x="7360" y="165610"/>
                    <a:pt x="12106" y="146624"/>
                  </a:cubicBezTo>
                  <a:cubicBezTo>
                    <a:pt x="13931" y="139322"/>
                    <a:pt x="28812" y="130156"/>
                    <a:pt x="36099" y="125297"/>
                  </a:cubicBezTo>
                  <a:cubicBezTo>
                    <a:pt x="37876" y="122631"/>
                    <a:pt x="38970" y="119350"/>
                    <a:pt x="41431" y="117299"/>
                  </a:cubicBezTo>
                  <a:cubicBezTo>
                    <a:pt x="53701" y="107074"/>
                    <a:pt x="53162" y="116589"/>
                    <a:pt x="68090" y="106636"/>
                  </a:cubicBezTo>
                  <a:cubicBezTo>
                    <a:pt x="85131" y="95275"/>
                    <a:pt x="76976" y="90196"/>
                    <a:pt x="84085" y="82643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12" name="Groep 311"/>
            <p:cNvGrpSpPr/>
            <p:nvPr/>
          </p:nvGrpSpPr>
          <p:grpSpPr>
            <a:xfrm>
              <a:off x="5850801" y="4076535"/>
              <a:ext cx="435873" cy="332135"/>
              <a:chOff x="3698254" y="2469095"/>
              <a:chExt cx="435873" cy="332135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Ovaal 377"/>
              <p:cNvSpPr/>
              <p:nvPr/>
            </p:nvSpPr>
            <p:spPr>
              <a:xfrm>
                <a:off x="3698254" y="2469095"/>
                <a:ext cx="435873" cy="332135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Ovaal 378"/>
              <p:cNvSpPr/>
              <p:nvPr/>
            </p:nvSpPr>
            <p:spPr>
              <a:xfrm>
                <a:off x="3780231" y="2583247"/>
                <a:ext cx="135960" cy="125296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380" name="Rechte verbindingslijn 379"/>
              <p:cNvCxnSpPr>
                <a:stCxn id="379" idx="0"/>
                <a:endCxn id="378" idx="0"/>
              </p:cNvCxnSpPr>
              <p:nvPr/>
            </p:nvCxnSpPr>
            <p:spPr>
              <a:xfrm flipV="1">
                <a:off x="3848211" y="2469095"/>
                <a:ext cx="67980" cy="11415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Rechte verbindingslijn 380"/>
              <p:cNvCxnSpPr>
                <a:stCxn id="379" idx="7"/>
                <a:endCxn id="378" idx="7"/>
              </p:cNvCxnSpPr>
              <p:nvPr/>
            </p:nvCxnSpPr>
            <p:spPr>
              <a:xfrm flipV="1">
                <a:off x="3896280" y="2517735"/>
                <a:ext cx="174015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Rechte verbindingslijn 381"/>
              <p:cNvCxnSpPr>
                <a:stCxn id="379" idx="6"/>
                <a:endCxn id="378" idx="6"/>
              </p:cNvCxnSpPr>
              <p:nvPr/>
            </p:nvCxnSpPr>
            <p:spPr>
              <a:xfrm flipV="1">
                <a:off x="3916191" y="2635163"/>
                <a:ext cx="217936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Rechte verbindingslijn 382"/>
              <p:cNvCxnSpPr>
                <a:stCxn id="379" idx="5"/>
                <a:endCxn id="378" idx="5"/>
              </p:cNvCxnSpPr>
              <p:nvPr/>
            </p:nvCxnSpPr>
            <p:spPr>
              <a:xfrm>
                <a:off x="3896280" y="2690194"/>
                <a:ext cx="174015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4" name="Rechte verbindingslijn 383"/>
              <p:cNvCxnSpPr>
                <a:stCxn id="379" idx="3"/>
                <a:endCxn id="378" idx="3"/>
              </p:cNvCxnSpPr>
              <p:nvPr/>
            </p:nvCxnSpPr>
            <p:spPr>
              <a:xfrm flipH="1">
                <a:off x="3762086" y="2690194"/>
                <a:ext cx="38056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Rechte verbindingslijn 384"/>
              <p:cNvCxnSpPr>
                <a:stCxn id="379" idx="4"/>
                <a:endCxn id="378" idx="4"/>
              </p:cNvCxnSpPr>
              <p:nvPr/>
            </p:nvCxnSpPr>
            <p:spPr>
              <a:xfrm>
                <a:off x="3848211" y="2708543"/>
                <a:ext cx="67980" cy="92687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Rechte verbindingslijn 385"/>
              <p:cNvCxnSpPr>
                <a:stCxn id="379" idx="2"/>
                <a:endCxn id="378" idx="2"/>
              </p:cNvCxnSpPr>
              <p:nvPr/>
            </p:nvCxnSpPr>
            <p:spPr>
              <a:xfrm flipH="1" flipV="1">
                <a:off x="3698254" y="2635163"/>
                <a:ext cx="81977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Rechte verbindingslijn 386"/>
              <p:cNvCxnSpPr>
                <a:stCxn id="379" idx="1"/>
                <a:endCxn id="378" idx="1"/>
              </p:cNvCxnSpPr>
              <p:nvPr/>
            </p:nvCxnSpPr>
            <p:spPr>
              <a:xfrm flipH="1" flipV="1">
                <a:off x="3762086" y="2517735"/>
                <a:ext cx="38056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3" name="Vijfhoek 79"/>
            <p:cNvSpPr/>
            <p:nvPr/>
          </p:nvSpPr>
          <p:spPr>
            <a:xfrm rot="21129124">
              <a:off x="5681415" y="287117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Vijfhoek 79"/>
            <p:cNvSpPr/>
            <p:nvPr/>
          </p:nvSpPr>
          <p:spPr>
            <a:xfrm rot="345616">
              <a:off x="6275361" y="289262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ijfhoek 79"/>
            <p:cNvSpPr/>
            <p:nvPr/>
          </p:nvSpPr>
          <p:spPr>
            <a:xfrm rot="1347175">
              <a:off x="6702358" y="310778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ijfhoek 79"/>
            <p:cNvSpPr/>
            <p:nvPr/>
          </p:nvSpPr>
          <p:spPr>
            <a:xfrm rot="3343199">
              <a:off x="6937070" y="3528524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Vijfhoek 79"/>
            <p:cNvSpPr/>
            <p:nvPr/>
          </p:nvSpPr>
          <p:spPr>
            <a:xfrm rot="5301038">
              <a:off x="7007304" y="41227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Vijfhoek 79"/>
            <p:cNvSpPr/>
            <p:nvPr/>
          </p:nvSpPr>
          <p:spPr>
            <a:xfrm rot="5745616">
              <a:off x="6993358" y="467495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ijfhoek 79"/>
            <p:cNvSpPr/>
            <p:nvPr/>
          </p:nvSpPr>
          <p:spPr>
            <a:xfrm rot="1347175">
              <a:off x="6587350" y="259867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ijfhoek 79"/>
            <p:cNvSpPr/>
            <p:nvPr/>
          </p:nvSpPr>
          <p:spPr>
            <a:xfrm rot="3343199">
              <a:off x="7017026" y="294688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Vijfhoek 79"/>
            <p:cNvSpPr/>
            <p:nvPr/>
          </p:nvSpPr>
          <p:spPr>
            <a:xfrm rot="4581976">
              <a:off x="7276769" y="345290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Vijfhoek 79"/>
            <p:cNvSpPr/>
            <p:nvPr/>
          </p:nvSpPr>
          <p:spPr>
            <a:xfrm rot="5745616">
              <a:off x="7351286" y="3947978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ijfhoek 79"/>
            <p:cNvSpPr/>
            <p:nvPr/>
          </p:nvSpPr>
          <p:spPr>
            <a:xfrm rot="5826599">
              <a:off x="7369063" y="450004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ijfhoek 79"/>
            <p:cNvSpPr/>
            <p:nvPr/>
          </p:nvSpPr>
          <p:spPr>
            <a:xfrm rot="6520431">
              <a:off x="7337142" y="507676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Vijfhoek 79"/>
            <p:cNvSpPr/>
            <p:nvPr/>
          </p:nvSpPr>
          <p:spPr>
            <a:xfrm rot="7195445">
              <a:off x="6812418" y="512991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Vijfhoek 79"/>
            <p:cNvSpPr/>
            <p:nvPr/>
          </p:nvSpPr>
          <p:spPr>
            <a:xfrm rot="8248047">
              <a:off x="6865763" y="5385795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Vijfhoek 79"/>
            <p:cNvSpPr/>
            <p:nvPr/>
          </p:nvSpPr>
          <p:spPr>
            <a:xfrm rot="8248047">
              <a:off x="7180138" y="5634932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Vijfhoek 79"/>
            <p:cNvSpPr/>
            <p:nvPr/>
          </p:nvSpPr>
          <p:spPr>
            <a:xfrm rot="19282260">
              <a:off x="7129149" y="591718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Vijfhoek 79"/>
            <p:cNvSpPr/>
            <p:nvPr/>
          </p:nvSpPr>
          <p:spPr>
            <a:xfrm rot="7677585">
              <a:off x="7528545" y="5761409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330" name="Rechte verbindingslijn met pijl 329"/>
            <p:cNvCxnSpPr/>
            <p:nvPr/>
          </p:nvCxnSpPr>
          <p:spPr>
            <a:xfrm>
              <a:off x="7048492" y="5370634"/>
              <a:ext cx="541979" cy="557393"/>
            </a:xfrm>
            <a:prstGeom prst="straightConnector1">
              <a:avLst/>
            </a:prstGeom>
            <a:ln w="28575">
              <a:solidFill>
                <a:srgbClr val="10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Vermenigvuldigen 330"/>
            <p:cNvSpPr/>
            <p:nvPr/>
          </p:nvSpPr>
          <p:spPr>
            <a:xfrm>
              <a:off x="6321799" y="4209257"/>
              <a:ext cx="280597" cy="368421"/>
            </a:xfrm>
            <a:prstGeom prst="mathMultiply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32" name="Afbeelding 331"/>
            <p:cNvPicPr>
              <a:picLocks noChangeAspect="1"/>
            </p:cNvPicPr>
            <p:nvPr/>
          </p:nvPicPr>
          <p:blipFill rotWithShape="1">
            <a:blip r:embed="rId5"/>
            <a:srcRect r="32110" b="33052"/>
            <a:stretch/>
          </p:blipFill>
          <p:spPr>
            <a:xfrm>
              <a:off x="5594990" y="4843687"/>
              <a:ext cx="280242" cy="45403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pic>
          <p:nvPicPr>
            <p:cNvPr id="333" name="Afbeelding 332"/>
            <p:cNvPicPr>
              <a:picLocks noChangeAspect="1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5886085" y="4989044"/>
              <a:ext cx="365305" cy="275428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cxnSp>
          <p:nvCxnSpPr>
            <p:cNvPr id="334" name="Rechte verbindingslijn met pijl 333"/>
            <p:cNvCxnSpPr/>
            <p:nvPr/>
          </p:nvCxnSpPr>
          <p:spPr>
            <a:xfrm flipV="1">
              <a:off x="6032817" y="4007387"/>
              <a:ext cx="284383" cy="22857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Rechte verbindingslijn met pijl 334"/>
            <p:cNvCxnSpPr/>
            <p:nvPr/>
          </p:nvCxnSpPr>
          <p:spPr>
            <a:xfrm>
              <a:off x="6023345" y="4275165"/>
              <a:ext cx="188183" cy="272607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Rechte verbindingslijn met pijl 335"/>
            <p:cNvCxnSpPr/>
            <p:nvPr/>
          </p:nvCxnSpPr>
          <p:spPr>
            <a:xfrm flipH="1">
              <a:off x="5811325" y="4251472"/>
              <a:ext cx="162178" cy="10500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Rechte verbindingslijn met pijl 336"/>
            <p:cNvCxnSpPr/>
            <p:nvPr/>
          </p:nvCxnSpPr>
          <p:spPr>
            <a:xfrm flipH="1" flipV="1">
              <a:off x="5866564" y="3959917"/>
              <a:ext cx="148452" cy="2799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Ovaal 337"/>
            <p:cNvSpPr/>
            <p:nvPr/>
          </p:nvSpPr>
          <p:spPr>
            <a:xfrm>
              <a:off x="4797965" y="3005194"/>
              <a:ext cx="3072002" cy="3083474"/>
            </a:xfrm>
            <a:prstGeom prst="ellipse">
              <a:avLst/>
            </a:pr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39" name="Groep 338"/>
            <p:cNvGrpSpPr/>
            <p:nvPr/>
          </p:nvGrpSpPr>
          <p:grpSpPr>
            <a:xfrm>
              <a:off x="4574465" y="2703438"/>
              <a:ext cx="3388847" cy="3711655"/>
              <a:chOff x="3842800" y="2653388"/>
              <a:chExt cx="3388847" cy="3711655"/>
            </a:xfrm>
          </p:grpSpPr>
          <p:sp>
            <p:nvSpPr>
              <p:cNvPr id="360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ijfhoek 79"/>
              <p:cNvSpPr/>
              <p:nvPr/>
            </p:nvSpPr>
            <p:spPr>
              <a:xfrm rot="16820925">
                <a:off x="3607074" y="376074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7" name="Vijfhoek 79"/>
              <p:cNvSpPr/>
              <p:nvPr/>
            </p:nvSpPr>
            <p:spPr>
              <a:xfrm rot="17562102">
                <a:off x="3800612" y="325865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8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ijfhoek 79"/>
              <p:cNvSpPr/>
              <p:nvPr/>
            </p:nvSpPr>
            <p:spPr>
              <a:xfrm rot="4693414">
                <a:off x="6472492" y="368202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4" name="Vijfhoek 79"/>
              <p:cNvSpPr/>
              <p:nvPr/>
            </p:nvSpPr>
            <p:spPr>
              <a:xfrm rot="5400000">
                <a:off x="6497731" y="4150321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ijfhoek 79"/>
              <p:cNvSpPr/>
              <p:nvPr/>
            </p:nvSpPr>
            <p:spPr>
              <a:xfrm rot="17730761">
                <a:off x="6604702" y="4945158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40" name="Groep 339"/>
            <p:cNvGrpSpPr/>
            <p:nvPr/>
          </p:nvGrpSpPr>
          <p:grpSpPr>
            <a:xfrm rot="615862">
              <a:off x="4618337" y="2674037"/>
              <a:ext cx="3397726" cy="3711655"/>
              <a:chOff x="3833921" y="2653388"/>
              <a:chExt cx="3397726" cy="3711655"/>
            </a:xfrm>
          </p:grpSpPr>
          <p:sp>
            <p:nvSpPr>
              <p:cNvPr id="342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3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4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5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6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7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8" name="Vijfhoek 79"/>
              <p:cNvSpPr/>
              <p:nvPr/>
            </p:nvSpPr>
            <p:spPr>
              <a:xfrm rot="16820925">
                <a:off x="3544295" y="377331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9" name="Vijfhoek 79"/>
              <p:cNvSpPr/>
              <p:nvPr/>
            </p:nvSpPr>
            <p:spPr>
              <a:xfrm rot="18531786">
                <a:off x="3779167" y="334491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0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3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4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ijfhoek 79"/>
              <p:cNvSpPr/>
              <p:nvPr/>
            </p:nvSpPr>
            <p:spPr>
              <a:xfrm rot="4693414">
                <a:off x="6392557" y="370520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ijfhoek 79"/>
              <p:cNvSpPr/>
              <p:nvPr/>
            </p:nvSpPr>
            <p:spPr>
              <a:xfrm rot="5400000">
                <a:off x="6463860" y="416566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7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8" name="Vijfhoek 79"/>
              <p:cNvSpPr/>
              <p:nvPr/>
            </p:nvSpPr>
            <p:spPr>
              <a:xfrm rot="17730761">
                <a:off x="6664973" y="4868299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41" name="Vrije vorm 340"/>
            <p:cNvSpPr/>
            <p:nvPr/>
          </p:nvSpPr>
          <p:spPr>
            <a:xfrm>
              <a:off x="7138860" y="5473119"/>
              <a:ext cx="1100517" cy="1100517"/>
            </a:xfrm>
            <a:custGeom>
              <a:avLst/>
              <a:gdLst>
                <a:gd name="connsiteX0" fmla="*/ 0 w 1100517"/>
                <a:gd name="connsiteY0" fmla="*/ 194209 h 1100517"/>
                <a:gd name="connsiteX1" fmla="*/ 145657 w 1100517"/>
                <a:gd name="connsiteY1" fmla="*/ 420786 h 1100517"/>
                <a:gd name="connsiteX2" fmla="*/ 178025 w 1100517"/>
                <a:gd name="connsiteY2" fmla="*/ 606903 h 1100517"/>
                <a:gd name="connsiteX3" fmla="*/ 388418 w 1100517"/>
                <a:gd name="connsiteY3" fmla="*/ 801111 h 1100517"/>
                <a:gd name="connsiteX4" fmla="*/ 477430 w 1100517"/>
                <a:gd name="connsiteY4" fmla="*/ 1051964 h 1100517"/>
                <a:gd name="connsiteX5" fmla="*/ 582627 w 1100517"/>
                <a:gd name="connsiteY5" fmla="*/ 1100517 h 1100517"/>
                <a:gd name="connsiteX6" fmla="*/ 914400 w 1100517"/>
                <a:gd name="connsiteY6" fmla="*/ 1019596 h 1100517"/>
                <a:gd name="connsiteX7" fmla="*/ 1027689 w 1100517"/>
                <a:gd name="connsiteY7" fmla="*/ 801111 h 1100517"/>
                <a:gd name="connsiteX8" fmla="*/ 1100517 w 1100517"/>
                <a:gd name="connsiteY8" fmla="*/ 469338 h 1100517"/>
                <a:gd name="connsiteX9" fmla="*/ 987228 w 1100517"/>
                <a:gd name="connsiteY9" fmla="*/ 331773 h 1100517"/>
                <a:gd name="connsiteX10" fmla="*/ 695915 w 1100517"/>
                <a:gd name="connsiteY10" fmla="*/ 275129 h 1100517"/>
                <a:gd name="connsiteX11" fmla="*/ 501706 w 1100517"/>
                <a:gd name="connsiteY11" fmla="*/ 267037 h 1100517"/>
                <a:gd name="connsiteX12" fmla="*/ 388418 w 1100517"/>
                <a:gd name="connsiteY12" fmla="*/ 210393 h 1100517"/>
                <a:gd name="connsiteX13" fmla="*/ 258945 w 1100517"/>
                <a:gd name="connsiteY13" fmla="*/ 105196 h 1100517"/>
                <a:gd name="connsiteX14" fmla="*/ 202301 w 1100517"/>
                <a:gd name="connsiteY14" fmla="*/ 0 h 1100517"/>
                <a:gd name="connsiteX15" fmla="*/ 48552 w 1100517"/>
                <a:gd name="connsiteY15" fmla="*/ 210393 h 1100517"/>
                <a:gd name="connsiteX16" fmla="*/ 0 w 1100517"/>
                <a:gd name="connsiteY16" fmla="*/ 194209 h 110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0517" h="1100517">
                  <a:moveTo>
                    <a:pt x="0" y="194209"/>
                  </a:moveTo>
                  <a:lnTo>
                    <a:pt x="145657" y="420786"/>
                  </a:lnTo>
                  <a:lnTo>
                    <a:pt x="178025" y="606903"/>
                  </a:lnTo>
                  <a:lnTo>
                    <a:pt x="388418" y="801111"/>
                  </a:lnTo>
                  <a:lnTo>
                    <a:pt x="477430" y="1051964"/>
                  </a:lnTo>
                  <a:lnTo>
                    <a:pt x="582627" y="1100517"/>
                  </a:lnTo>
                  <a:lnTo>
                    <a:pt x="914400" y="1019596"/>
                  </a:lnTo>
                  <a:lnTo>
                    <a:pt x="1027689" y="801111"/>
                  </a:lnTo>
                  <a:lnTo>
                    <a:pt x="1100517" y="469338"/>
                  </a:lnTo>
                  <a:lnTo>
                    <a:pt x="987228" y="331773"/>
                  </a:lnTo>
                  <a:lnTo>
                    <a:pt x="695915" y="275129"/>
                  </a:lnTo>
                  <a:lnTo>
                    <a:pt x="501706" y="267037"/>
                  </a:lnTo>
                  <a:lnTo>
                    <a:pt x="388418" y="210393"/>
                  </a:lnTo>
                  <a:lnTo>
                    <a:pt x="258945" y="105196"/>
                  </a:lnTo>
                  <a:lnTo>
                    <a:pt x="202301" y="0"/>
                  </a:lnTo>
                  <a:lnTo>
                    <a:pt x="48552" y="210393"/>
                  </a:lnTo>
                  <a:lnTo>
                    <a:pt x="0" y="194209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388" name="Gekromde verbindingslijn 387"/>
          <p:cNvCxnSpPr/>
          <p:nvPr/>
        </p:nvCxnSpPr>
        <p:spPr>
          <a:xfrm flipV="1">
            <a:off x="2951627" y="2287902"/>
            <a:ext cx="1262024" cy="236888"/>
          </a:xfrm>
          <a:prstGeom prst="curvedConnector3">
            <a:avLst>
              <a:gd name="adj1" fmla="val 99499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9" name="Rechte verbindingslijn met pijl 388"/>
          <p:cNvCxnSpPr/>
          <p:nvPr/>
        </p:nvCxnSpPr>
        <p:spPr>
          <a:xfrm flipV="1">
            <a:off x="2437922" y="2331252"/>
            <a:ext cx="973889" cy="34367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1" name="Gekromde verbindingslijn 390"/>
          <p:cNvCxnSpPr/>
          <p:nvPr/>
        </p:nvCxnSpPr>
        <p:spPr>
          <a:xfrm flipV="1">
            <a:off x="3122666" y="2324118"/>
            <a:ext cx="1152176" cy="343108"/>
          </a:xfrm>
          <a:prstGeom prst="curvedConnector3">
            <a:avLst>
              <a:gd name="adj1" fmla="val 108933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2" name="Rechte verbindingslijn 391"/>
          <p:cNvCxnSpPr/>
          <p:nvPr/>
        </p:nvCxnSpPr>
        <p:spPr>
          <a:xfrm>
            <a:off x="2407941" y="1498112"/>
            <a:ext cx="4171918" cy="1984"/>
          </a:xfrm>
          <a:prstGeom prst="line">
            <a:avLst/>
          </a:prstGeom>
          <a:ln w="57150">
            <a:solidFill>
              <a:srgbClr val="105EE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4" name="Tekstvak 393"/>
          <p:cNvSpPr txBox="1"/>
          <p:nvPr/>
        </p:nvSpPr>
        <p:spPr>
          <a:xfrm>
            <a:off x="832520" y="5259567"/>
            <a:ext cx="7450445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nl-NL" sz="4400" dirty="0" smtClean="0">
                <a:latin typeface="+mj-lt"/>
                <a:cs typeface="ＭＳ Ｐゴシック" charset="0"/>
              </a:rPr>
              <a:t>Ring </a:t>
            </a:r>
            <a:r>
              <a:rPr lang="nl-NL" sz="4400" dirty="0" err="1" smtClean="0">
                <a:latin typeface="+mj-lt"/>
                <a:cs typeface="ＭＳ Ｐゴシック" charset="0"/>
              </a:rPr>
              <a:t>levee</a:t>
            </a:r>
            <a:r>
              <a:rPr lang="nl-NL" sz="4400" dirty="0" smtClean="0">
                <a:latin typeface="+mj-lt"/>
                <a:cs typeface="ＭＳ Ｐゴシック" charset="0"/>
              </a:rPr>
              <a:t> </a:t>
            </a:r>
          </a:p>
          <a:p>
            <a:r>
              <a:rPr lang="nl-NL" sz="4400" dirty="0" err="1" smtClean="0">
                <a:latin typeface="+mj-lt"/>
                <a:cs typeface="ＭＳ Ｐゴシック" charset="0"/>
              </a:rPr>
              <a:t>Sandboil</a:t>
            </a:r>
            <a:endParaRPr lang="nl-NL" sz="4400" dirty="0">
              <a:latin typeface="+mj-lt"/>
              <a:cs typeface="ＭＳ Ｐゴシック" charset="0"/>
            </a:endParaRPr>
          </a:p>
        </p:txBody>
      </p:sp>
      <p:pic>
        <p:nvPicPr>
          <p:cNvPr id="395" name="Afbeelding 39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5748" y="293266"/>
            <a:ext cx="536977" cy="654329"/>
          </a:xfrm>
          <a:prstGeom prst="rect">
            <a:avLst/>
          </a:prstGeom>
          <a:effectLst/>
        </p:spPr>
      </p:pic>
      <p:cxnSp>
        <p:nvCxnSpPr>
          <p:cNvPr id="438" name="Rechte verbindingslijn 437"/>
          <p:cNvCxnSpPr/>
          <p:nvPr/>
        </p:nvCxnSpPr>
        <p:spPr>
          <a:xfrm flipV="1">
            <a:off x="825141" y="2765972"/>
            <a:ext cx="7550666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41" name="Rechthoek 440"/>
          <p:cNvSpPr/>
          <p:nvPr/>
        </p:nvSpPr>
        <p:spPr>
          <a:xfrm>
            <a:off x="818748" y="1997846"/>
            <a:ext cx="7524000" cy="720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42" name="Vrije vorm 441"/>
          <p:cNvSpPr/>
          <p:nvPr/>
        </p:nvSpPr>
        <p:spPr>
          <a:xfrm>
            <a:off x="3022539" y="1984147"/>
            <a:ext cx="1104262" cy="313088"/>
          </a:xfrm>
          <a:custGeom>
            <a:avLst/>
            <a:gdLst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87580 w 653639"/>
              <a:gd name="connsiteY6" fmla="*/ 309435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8080 w 653639"/>
              <a:gd name="connsiteY0" fmla="*/ 286247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8080 w 653639"/>
              <a:gd name="connsiteY27" fmla="*/ 286247 h 385925"/>
              <a:gd name="connsiteX0" fmla="*/ 184437 w 649996"/>
              <a:gd name="connsiteY0" fmla="*/ 286247 h 385925"/>
              <a:gd name="connsiteX1" fmla="*/ 253308 w 649996"/>
              <a:gd name="connsiteY1" fmla="*/ 287078 h 385925"/>
              <a:gd name="connsiteX2" fmla="*/ 305626 w 649996"/>
              <a:gd name="connsiteY2" fmla="*/ 301484 h 385925"/>
              <a:gd name="connsiteX3" fmla="*/ 361421 w 649996"/>
              <a:gd name="connsiteY3" fmla="*/ 297841 h 385925"/>
              <a:gd name="connsiteX4" fmla="*/ 427647 w 649996"/>
              <a:gd name="connsiteY4" fmla="*/ 294032 h 385925"/>
              <a:gd name="connsiteX5" fmla="*/ 526978 w 649996"/>
              <a:gd name="connsiteY5" fmla="*/ 282936 h 385925"/>
              <a:gd name="connsiteX6" fmla="*/ 554793 w 649996"/>
              <a:gd name="connsiteY6" fmla="*/ 287576 h 385925"/>
              <a:gd name="connsiteX7" fmla="*/ 594367 w 649996"/>
              <a:gd name="connsiteY7" fmla="*/ 271191 h 385925"/>
              <a:gd name="connsiteX8" fmla="*/ 597844 w 649996"/>
              <a:gd name="connsiteY8" fmla="*/ 222515 h 385925"/>
              <a:gd name="connsiteX9" fmla="*/ 597844 w 649996"/>
              <a:gd name="connsiteY9" fmla="*/ 118211 h 385925"/>
              <a:gd name="connsiteX10" fmla="*/ 604798 w 649996"/>
              <a:gd name="connsiteY10" fmla="*/ 62582 h 385925"/>
              <a:gd name="connsiteX11" fmla="*/ 597844 w 649996"/>
              <a:gd name="connsiteY11" fmla="*/ 0 h 385925"/>
              <a:gd name="connsiteX12" fmla="*/ 643043 w 649996"/>
              <a:gd name="connsiteY12" fmla="*/ 3477 h 385925"/>
              <a:gd name="connsiteX13" fmla="*/ 639566 w 649996"/>
              <a:gd name="connsiteY13" fmla="*/ 62582 h 385925"/>
              <a:gd name="connsiteX14" fmla="*/ 643043 w 649996"/>
              <a:gd name="connsiteY14" fmla="*/ 114734 h 385925"/>
              <a:gd name="connsiteX15" fmla="*/ 649996 w 649996"/>
              <a:gd name="connsiteY15" fmla="*/ 177317 h 385925"/>
              <a:gd name="connsiteX16" fmla="*/ 646519 w 649996"/>
              <a:gd name="connsiteY16" fmla="*/ 219039 h 385925"/>
              <a:gd name="connsiteX17" fmla="*/ 643043 w 649996"/>
              <a:gd name="connsiteY17" fmla="*/ 267714 h 385925"/>
              <a:gd name="connsiteX18" fmla="*/ 646519 w 649996"/>
              <a:gd name="connsiteY18" fmla="*/ 305959 h 385925"/>
              <a:gd name="connsiteX19" fmla="*/ 632612 w 649996"/>
              <a:gd name="connsiteY19" fmla="*/ 344204 h 385925"/>
              <a:gd name="connsiteX20" fmla="*/ 587414 w 649996"/>
              <a:gd name="connsiteY20" fmla="*/ 385925 h 385925"/>
              <a:gd name="connsiteX21" fmla="*/ 510924 w 649996"/>
              <a:gd name="connsiteY21" fmla="*/ 382448 h 385925"/>
              <a:gd name="connsiteX22" fmla="*/ 417050 w 649996"/>
              <a:gd name="connsiteY22" fmla="*/ 365064 h 385925"/>
              <a:gd name="connsiteX23" fmla="*/ 347514 w 649996"/>
              <a:gd name="connsiteY23" fmla="*/ 358111 h 385925"/>
              <a:gd name="connsiteX24" fmla="*/ 264071 w 649996"/>
              <a:gd name="connsiteY24" fmla="*/ 354634 h 385925"/>
              <a:gd name="connsiteX25" fmla="*/ 135429 w 649996"/>
              <a:gd name="connsiteY25" fmla="*/ 382448 h 385925"/>
              <a:gd name="connsiteX26" fmla="*/ 0 w 649996"/>
              <a:gd name="connsiteY26" fmla="*/ 302634 h 385925"/>
              <a:gd name="connsiteX27" fmla="*/ 184437 w 649996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8007 w 652377"/>
              <a:gd name="connsiteY2" fmla="*/ 301484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20449 w 652377"/>
              <a:gd name="connsiteY21" fmla="*/ 318154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44204"/>
              <a:gd name="connsiteX1" fmla="*/ 255689 w 652377"/>
              <a:gd name="connsiteY1" fmla="*/ 287078 h 344204"/>
              <a:gd name="connsiteX2" fmla="*/ 305626 w 652377"/>
              <a:gd name="connsiteY2" fmla="*/ 287196 h 344204"/>
              <a:gd name="connsiteX3" fmla="*/ 363802 w 652377"/>
              <a:gd name="connsiteY3" fmla="*/ 285935 h 344204"/>
              <a:gd name="connsiteX4" fmla="*/ 432409 w 652377"/>
              <a:gd name="connsiteY4" fmla="*/ 286888 h 344204"/>
              <a:gd name="connsiteX5" fmla="*/ 529359 w 652377"/>
              <a:gd name="connsiteY5" fmla="*/ 282936 h 344204"/>
              <a:gd name="connsiteX6" fmla="*/ 557174 w 652377"/>
              <a:gd name="connsiteY6" fmla="*/ 287576 h 344204"/>
              <a:gd name="connsiteX7" fmla="*/ 596748 w 652377"/>
              <a:gd name="connsiteY7" fmla="*/ 271191 h 344204"/>
              <a:gd name="connsiteX8" fmla="*/ 600225 w 652377"/>
              <a:gd name="connsiteY8" fmla="*/ 222515 h 344204"/>
              <a:gd name="connsiteX9" fmla="*/ 600225 w 652377"/>
              <a:gd name="connsiteY9" fmla="*/ 118211 h 344204"/>
              <a:gd name="connsiteX10" fmla="*/ 607179 w 652377"/>
              <a:gd name="connsiteY10" fmla="*/ 62582 h 344204"/>
              <a:gd name="connsiteX11" fmla="*/ 600225 w 652377"/>
              <a:gd name="connsiteY11" fmla="*/ 0 h 344204"/>
              <a:gd name="connsiteX12" fmla="*/ 645424 w 652377"/>
              <a:gd name="connsiteY12" fmla="*/ 3477 h 344204"/>
              <a:gd name="connsiteX13" fmla="*/ 641947 w 652377"/>
              <a:gd name="connsiteY13" fmla="*/ 62582 h 344204"/>
              <a:gd name="connsiteX14" fmla="*/ 645424 w 652377"/>
              <a:gd name="connsiteY14" fmla="*/ 114734 h 344204"/>
              <a:gd name="connsiteX15" fmla="*/ 652377 w 652377"/>
              <a:gd name="connsiteY15" fmla="*/ 177317 h 344204"/>
              <a:gd name="connsiteX16" fmla="*/ 648900 w 652377"/>
              <a:gd name="connsiteY16" fmla="*/ 219039 h 344204"/>
              <a:gd name="connsiteX17" fmla="*/ 645424 w 652377"/>
              <a:gd name="connsiteY17" fmla="*/ 267714 h 344204"/>
              <a:gd name="connsiteX18" fmla="*/ 648900 w 652377"/>
              <a:gd name="connsiteY18" fmla="*/ 305959 h 344204"/>
              <a:gd name="connsiteX19" fmla="*/ 634993 w 652377"/>
              <a:gd name="connsiteY19" fmla="*/ 344204 h 344204"/>
              <a:gd name="connsiteX20" fmla="*/ 582651 w 652377"/>
              <a:gd name="connsiteY20" fmla="*/ 314488 h 344204"/>
              <a:gd name="connsiteX21" fmla="*/ 520449 w 652377"/>
              <a:gd name="connsiteY21" fmla="*/ 318154 h 344204"/>
              <a:gd name="connsiteX22" fmla="*/ 419431 w 652377"/>
              <a:gd name="connsiteY22" fmla="*/ 312676 h 344204"/>
              <a:gd name="connsiteX23" fmla="*/ 307032 w 652377"/>
              <a:gd name="connsiteY23" fmla="*/ 308105 h 344204"/>
              <a:gd name="connsiteX24" fmla="*/ 197395 w 652377"/>
              <a:gd name="connsiteY24" fmla="*/ 311772 h 344204"/>
              <a:gd name="connsiteX25" fmla="*/ 63991 w 652377"/>
              <a:gd name="connsiteY25" fmla="*/ 313391 h 344204"/>
              <a:gd name="connsiteX26" fmla="*/ 0 w 652377"/>
              <a:gd name="connsiteY26" fmla="*/ 285965 h 344204"/>
              <a:gd name="connsiteX27" fmla="*/ 186818 w 652377"/>
              <a:gd name="connsiteY27" fmla="*/ 286247 h 34420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48900 w 652377"/>
              <a:gd name="connsiteY18" fmla="*/ 305959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9413 w 652377"/>
              <a:gd name="connsiteY23" fmla="*/ 317630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31726"/>
              <a:gd name="connsiteX1" fmla="*/ 255689 w 652377"/>
              <a:gd name="connsiteY1" fmla="*/ 287078 h 331726"/>
              <a:gd name="connsiteX2" fmla="*/ 305626 w 652377"/>
              <a:gd name="connsiteY2" fmla="*/ 287196 h 331726"/>
              <a:gd name="connsiteX3" fmla="*/ 363802 w 652377"/>
              <a:gd name="connsiteY3" fmla="*/ 285935 h 331726"/>
              <a:gd name="connsiteX4" fmla="*/ 432409 w 652377"/>
              <a:gd name="connsiteY4" fmla="*/ 286888 h 331726"/>
              <a:gd name="connsiteX5" fmla="*/ 529359 w 652377"/>
              <a:gd name="connsiteY5" fmla="*/ 282936 h 331726"/>
              <a:gd name="connsiteX6" fmla="*/ 557174 w 652377"/>
              <a:gd name="connsiteY6" fmla="*/ 287576 h 331726"/>
              <a:gd name="connsiteX7" fmla="*/ 596748 w 652377"/>
              <a:gd name="connsiteY7" fmla="*/ 271191 h 331726"/>
              <a:gd name="connsiteX8" fmla="*/ 600225 w 652377"/>
              <a:gd name="connsiteY8" fmla="*/ 222515 h 331726"/>
              <a:gd name="connsiteX9" fmla="*/ 600225 w 652377"/>
              <a:gd name="connsiteY9" fmla="*/ 118211 h 331726"/>
              <a:gd name="connsiteX10" fmla="*/ 607179 w 652377"/>
              <a:gd name="connsiteY10" fmla="*/ 62582 h 331726"/>
              <a:gd name="connsiteX11" fmla="*/ 600225 w 652377"/>
              <a:gd name="connsiteY11" fmla="*/ 0 h 331726"/>
              <a:gd name="connsiteX12" fmla="*/ 645424 w 652377"/>
              <a:gd name="connsiteY12" fmla="*/ 3477 h 331726"/>
              <a:gd name="connsiteX13" fmla="*/ 641947 w 652377"/>
              <a:gd name="connsiteY13" fmla="*/ 62582 h 331726"/>
              <a:gd name="connsiteX14" fmla="*/ 645424 w 652377"/>
              <a:gd name="connsiteY14" fmla="*/ 114734 h 331726"/>
              <a:gd name="connsiteX15" fmla="*/ 652377 w 652377"/>
              <a:gd name="connsiteY15" fmla="*/ 177317 h 331726"/>
              <a:gd name="connsiteX16" fmla="*/ 648900 w 652377"/>
              <a:gd name="connsiteY16" fmla="*/ 219039 h 331726"/>
              <a:gd name="connsiteX17" fmla="*/ 645424 w 652377"/>
              <a:gd name="connsiteY17" fmla="*/ 267714 h 331726"/>
              <a:gd name="connsiteX18" fmla="*/ 639375 w 652377"/>
              <a:gd name="connsiteY18" fmla="*/ 294053 h 331726"/>
              <a:gd name="connsiteX19" fmla="*/ 623087 w 652377"/>
              <a:gd name="connsiteY19" fmla="*/ 306104 h 331726"/>
              <a:gd name="connsiteX20" fmla="*/ 582651 w 652377"/>
              <a:gd name="connsiteY20" fmla="*/ 314488 h 331726"/>
              <a:gd name="connsiteX21" fmla="*/ 520449 w 652377"/>
              <a:gd name="connsiteY21" fmla="*/ 318154 h 331726"/>
              <a:gd name="connsiteX22" fmla="*/ 428956 w 652377"/>
              <a:gd name="connsiteY22" fmla="*/ 331726 h 331726"/>
              <a:gd name="connsiteX23" fmla="*/ 309413 w 652377"/>
              <a:gd name="connsiteY23" fmla="*/ 317630 h 331726"/>
              <a:gd name="connsiteX24" fmla="*/ 147389 w 652377"/>
              <a:gd name="connsiteY24" fmla="*/ 316535 h 331726"/>
              <a:gd name="connsiteX25" fmla="*/ 40178 w 652377"/>
              <a:gd name="connsiteY25" fmla="*/ 306247 h 331726"/>
              <a:gd name="connsiteX26" fmla="*/ 0 w 652377"/>
              <a:gd name="connsiteY26" fmla="*/ 285965 h 331726"/>
              <a:gd name="connsiteX27" fmla="*/ 186818 w 652377"/>
              <a:gd name="connsiteY27" fmla="*/ 286247 h 331726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582651 w 652377"/>
              <a:gd name="connsiteY20" fmla="*/ 314488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44518 w 652377"/>
              <a:gd name="connsiteY19" fmla="*/ 315629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6044"/>
              <a:gd name="connsiteY0" fmla="*/ 286247 h 332441"/>
              <a:gd name="connsiteX1" fmla="*/ 255689 w 656044"/>
              <a:gd name="connsiteY1" fmla="*/ 287078 h 332441"/>
              <a:gd name="connsiteX2" fmla="*/ 305626 w 656044"/>
              <a:gd name="connsiteY2" fmla="*/ 287196 h 332441"/>
              <a:gd name="connsiteX3" fmla="*/ 363802 w 656044"/>
              <a:gd name="connsiteY3" fmla="*/ 285935 h 332441"/>
              <a:gd name="connsiteX4" fmla="*/ 432409 w 656044"/>
              <a:gd name="connsiteY4" fmla="*/ 286888 h 332441"/>
              <a:gd name="connsiteX5" fmla="*/ 529359 w 656044"/>
              <a:gd name="connsiteY5" fmla="*/ 282936 h 332441"/>
              <a:gd name="connsiteX6" fmla="*/ 557174 w 656044"/>
              <a:gd name="connsiteY6" fmla="*/ 287576 h 332441"/>
              <a:gd name="connsiteX7" fmla="*/ 596748 w 656044"/>
              <a:gd name="connsiteY7" fmla="*/ 271191 h 332441"/>
              <a:gd name="connsiteX8" fmla="*/ 600225 w 656044"/>
              <a:gd name="connsiteY8" fmla="*/ 222515 h 332441"/>
              <a:gd name="connsiteX9" fmla="*/ 600225 w 656044"/>
              <a:gd name="connsiteY9" fmla="*/ 118211 h 332441"/>
              <a:gd name="connsiteX10" fmla="*/ 607179 w 656044"/>
              <a:gd name="connsiteY10" fmla="*/ 62582 h 332441"/>
              <a:gd name="connsiteX11" fmla="*/ 600225 w 656044"/>
              <a:gd name="connsiteY11" fmla="*/ 0 h 332441"/>
              <a:gd name="connsiteX12" fmla="*/ 645424 w 656044"/>
              <a:gd name="connsiteY12" fmla="*/ 3477 h 332441"/>
              <a:gd name="connsiteX13" fmla="*/ 641947 w 656044"/>
              <a:gd name="connsiteY13" fmla="*/ 62582 h 332441"/>
              <a:gd name="connsiteX14" fmla="*/ 645424 w 656044"/>
              <a:gd name="connsiteY14" fmla="*/ 114734 h 332441"/>
              <a:gd name="connsiteX15" fmla="*/ 652377 w 656044"/>
              <a:gd name="connsiteY15" fmla="*/ 177317 h 332441"/>
              <a:gd name="connsiteX16" fmla="*/ 648900 w 656044"/>
              <a:gd name="connsiteY16" fmla="*/ 219039 h 332441"/>
              <a:gd name="connsiteX17" fmla="*/ 645424 w 656044"/>
              <a:gd name="connsiteY17" fmla="*/ 267714 h 332441"/>
              <a:gd name="connsiteX18" fmla="*/ 656044 w 656044"/>
              <a:gd name="connsiteY18" fmla="*/ 303578 h 332441"/>
              <a:gd name="connsiteX19" fmla="*/ 644518 w 656044"/>
              <a:gd name="connsiteY19" fmla="*/ 315629 h 332441"/>
              <a:gd name="connsiteX20" fmla="*/ 601701 w 656044"/>
              <a:gd name="connsiteY20" fmla="*/ 324013 h 332441"/>
              <a:gd name="connsiteX21" fmla="*/ 546643 w 656044"/>
              <a:gd name="connsiteY21" fmla="*/ 332441 h 332441"/>
              <a:gd name="connsiteX22" fmla="*/ 428956 w 656044"/>
              <a:gd name="connsiteY22" fmla="*/ 331726 h 332441"/>
              <a:gd name="connsiteX23" fmla="*/ 309413 w 656044"/>
              <a:gd name="connsiteY23" fmla="*/ 317630 h 332441"/>
              <a:gd name="connsiteX24" fmla="*/ 147389 w 656044"/>
              <a:gd name="connsiteY24" fmla="*/ 316535 h 332441"/>
              <a:gd name="connsiteX25" fmla="*/ 40178 w 656044"/>
              <a:gd name="connsiteY25" fmla="*/ 306247 h 332441"/>
              <a:gd name="connsiteX26" fmla="*/ 0 w 656044"/>
              <a:gd name="connsiteY26" fmla="*/ 285965 h 332441"/>
              <a:gd name="connsiteX27" fmla="*/ 186818 w 656044"/>
              <a:gd name="connsiteY27" fmla="*/ 286247 h 332441"/>
              <a:gd name="connsiteX0" fmla="*/ 516198 w 985424"/>
              <a:gd name="connsiteY0" fmla="*/ 286247 h 332441"/>
              <a:gd name="connsiteX1" fmla="*/ 585069 w 985424"/>
              <a:gd name="connsiteY1" fmla="*/ 287078 h 332441"/>
              <a:gd name="connsiteX2" fmla="*/ 635006 w 985424"/>
              <a:gd name="connsiteY2" fmla="*/ 287196 h 332441"/>
              <a:gd name="connsiteX3" fmla="*/ 693182 w 985424"/>
              <a:gd name="connsiteY3" fmla="*/ 285935 h 332441"/>
              <a:gd name="connsiteX4" fmla="*/ 761789 w 985424"/>
              <a:gd name="connsiteY4" fmla="*/ 286888 h 332441"/>
              <a:gd name="connsiteX5" fmla="*/ 858739 w 985424"/>
              <a:gd name="connsiteY5" fmla="*/ 282936 h 332441"/>
              <a:gd name="connsiteX6" fmla="*/ 886554 w 985424"/>
              <a:gd name="connsiteY6" fmla="*/ 287576 h 332441"/>
              <a:gd name="connsiteX7" fmla="*/ 926128 w 985424"/>
              <a:gd name="connsiteY7" fmla="*/ 271191 h 332441"/>
              <a:gd name="connsiteX8" fmla="*/ 929605 w 985424"/>
              <a:gd name="connsiteY8" fmla="*/ 222515 h 332441"/>
              <a:gd name="connsiteX9" fmla="*/ 929605 w 985424"/>
              <a:gd name="connsiteY9" fmla="*/ 118211 h 332441"/>
              <a:gd name="connsiteX10" fmla="*/ 936559 w 985424"/>
              <a:gd name="connsiteY10" fmla="*/ 62582 h 332441"/>
              <a:gd name="connsiteX11" fmla="*/ 929605 w 985424"/>
              <a:gd name="connsiteY11" fmla="*/ 0 h 332441"/>
              <a:gd name="connsiteX12" fmla="*/ 974804 w 985424"/>
              <a:gd name="connsiteY12" fmla="*/ 3477 h 332441"/>
              <a:gd name="connsiteX13" fmla="*/ 971327 w 985424"/>
              <a:gd name="connsiteY13" fmla="*/ 62582 h 332441"/>
              <a:gd name="connsiteX14" fmla="*/ 974804 w 985424"/>
              <a:gd name="connsiteY14" fmla="*/ 114734 h 332441"/>
              <a:gd name="connsiteX15" fmla="*/ 981757 w 985424"/>
              <a:gd name="connsiteY15" fmla="*/ 177317 h 332441"/>
              <a:gd name="connsiteX16" fmla="*/ 978280 w 985424"/>
              <a:gd name="connsiteY16" fmla="*/ 219039 h 332441"/>
              <a:gd name="connsiteX17" fmla="*/ 974804 w 985424"/>
              <a:gd name="connsiteY17" fmla="*/ 267714 h 332441"/>
              <a:gd name="connsiteX18" fmla="*/ 985424 w 985424"/>
              <a:gd name="connsiteY18" fmla="*/ 303578 h 332441"/>
              <a:gd name="connsiteX19" fmla="*/ 973898 w 985424"/>
              <a:gd name="connsiteY19" fmla="*/ 315629 h 332441"/>
              <a:gd name="connsiteX20" fmla="*/ 931081 w 985424"/>
              <a:gd name="connsiteY20" fmla="*/ 324013 h 332441"/>
              <a:gd name="connsiteX21" fmla="*/ 876023 w 985424"/>
              <a:gd name="connsiteY21" fmla="*/ 332441 h 332441"/>
              <a:gd name="connsiteX22" fmla="*/ 758336 w 985424"/>
              <a:gd name="connsiteY22" fmla="*/ 331726 h 332441"/>
              <a:gd name="connsiteX23" fmla="*/ 638793 w 985424"/>
              <a:gd name="connsiteY23" fmla="*/ 317630 h 332441"/>
              <a:gd name="connsiteX24" fmla="*/ 476769 w 985424"/>
              <a:gd name="connsiteY24" fmla="*/ 316535 h 332441"/>
              <a:gd name="connsiteX25" fmla="*/ 369558 w 985424"/>
              <a:gd name="connsiteY25" fmla="*/ 306247 h 332441"/>
              <a:gd name="connsiteX26" fmla="*/ 0 w 985424"/>
              <a:gd name="connsiteY26" fmla="*/ 290881 h 332441"/>
              <a:gd name="connsiteX27" fmla="*/ 516198 w 985424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448216 w 1064082"/>
              <a:gd name="connsiteY25" fmla="*/ 306247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359726 w 1064082"/>
              <a:gd name="connsiteY25" fmla="*/ 308705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93504 h 339698"/>
              <a:gd name="connsiteX1" fmla="*/ 663727 w 1064082"/>
              <a:gd name="connsiteY1" fmla="*/ 294335 h 339698"/>
              <a:gd name="connsiteX2" fmla="*/ 713664 w 1064082"/>
              <a:gd name="connsiteY2" fmla="*/ 294453 h 339698"/>
              <a:gd name="connsiteX3" fmla="*/ 771840 w 1064082"/>
              <a:gd name="connsiteY3" fmla="*/ 293192 h 339698"/>
              <a:gd name="connsiteX4" fmla="*/ 840447 w 1064082"/>
              <a:gd name="connsiteY4" fmla="*/ 294145 h 339698"/>
              <a:gd name="connsiteX5" fmla="*/ 937397 w 1064082"/>
              <a:gd name="connsiteY5" fmla="*/ 290193 h 339698"/>
              <a:gd name="connsiteX6" fmla="*/ 965212 w 1064082"/>
              <a:gd name="connsiteY6" fmla="*/ 294833 h 339698"/>
              <a:gd name="connsiteX7" fmla="*/ 1004786 w 1064082"/>
              <a:gd name="connsiteY7" fmla="*/ 278448 h 339698"/>
              <a:gd name="connsiteX8" fmla="*/ 1008263 w 1064082"/>
              <a:gd name="connsiteY8" fmla="*/ 229772 h 339698"/>
              <a:gd name="connsiteX9" fmla="*/ 1008263 w 1064082"/>
              <a:gd name="connsiteY9" fmla="*/ 125468 h 339698"/>
              <a:gd name="connsiteX10" fmla="*/ 1015217 w 1064082"/>
              <a:gd name="connsiteY10" fmla="*/ 69839 h 339698"/>
              <a:gd name="connsiteX11" fmla="*/ 962301 w 1064082"/>
              <a:gd name="connsiteY11" fmla="*/ 0 h 339698"/>
              <a:gd name="connsiteX12" fmla="*/ 1053462 w 1064082"/>
              <a:gd name="connsiteY12" fmla="*/ 10734 h 339698"/>
              <a:gd name="connsiteX13" fmla="*/ 1049985 w 1064082"/>
              <a:gd name="connsiteY13" fmla="*/ 69839 h 339698"/>
              <a:gd name="connsiteX14" fmla="*/ 1053462 w 1064082"/>
              <a:gd name="connsiteY14" fmla="*/ 121991 h 339698"/>
              <a:gd name="connsiteX15" fmla="*/ 1060415 w 1064082"/>
              <a:gd name="connsiteY15" fmla="*/ 184574 h 339698"/>
              <a:gd name="connsiteX16" fmla="*/ 1056938 w 1064082"/>
              <a:gd name="connsiteY16" fmla="*/ 226296 h 339698"/>
              <a:gd name="connsiteX17" fmla="*/ 1053462 w 1064082"/>
              <a:gd name="connsiteY17" fmla="*/ 274971 h 339698"/>
              <a:gd name="connsiteX18" fmla="*/ 1064082 w 1064082"/>
              <a:gd name="connsiteY18" fmla="*/ 310835 h 339698"/>
              <a:gd name="connsiteX19" fmla="*/ 1052556 w 1064082"/>
              <a:gd name="connsiteY19" fmla="*/ 322886 h 339698"/>
              <a:gd name="connsiteX20" fmla="*/ 1009739 w 1064082"/>
              <a:gd name="connsiteY20" fmla="*/ 331270 h 339698"/>
              <a:gd name="connsiteX21" fmla="*/ 954681 w 1064082"/>
              <a:gd name="connsiteY21" fmla="*/ 339698 h 339698"/>
              <a:gd name="connsiteX22" fmla="*/ 836994 w 1064082"/>
              <a:gd name="connsiteY22" fmla="*/ 338983 h 339698"/>
              <a:gd name="connsiteX23" fmla="*/ 717451 w 1064082"/>
              <a:gd name="connsiteY23" fmla="*/ 324887 h 339698"/>
              <a:gd name="connsiteX24" fmla="*/ 555427 w 1064082"/>
              <a:gd name="connsiteY24" fmla="*/ 323792 h 339698"/>
              <a:gd name="connsiteX25" fmla="*/ 359726 w 1064082"/>
              <a:gd name="connsiteY25" fmla="*/ 315962 h 339698"/>
              <a:gd name="connsiteX26" fmla="*/ 0 w 1064082"/>
              <a:gd name="connsiteY26" fmla="*/ 293222 h 339698"/>
              <a:gd name="connsiteX27" fmla="*/ 594856 w 1064082"/>
              <a:gd name="connsiteY27" fmla="*/ 293504 h 339698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15217 w 1106681"/>
              <a:gd name="connsiteY10" fmla="*/ 71200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7139 w 1106681"/>
              <a:gd name="connsiteY11" fmla="*/ 35228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7960 w 1104262"/>
              <a:gd name="connsiteY10" fmla="*/ 39752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66920 w 1104262"/>
              <a:gd name="connsiteY13" fmla="*/ 56685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1003122 w 1104262"/>
              <a:gd name="connsiteY10" fmla="*/ 48067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997407 w 1104262"/>
              <a:gd name="connsiteY10" fmla="*/ 53782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04262" h="313088">
                <a:moveTo>
                  <a:pt x="594856" y="266894"/>
                </a:moveTo>
                <a:lnTo>
                  <a:pt x="663727" y="267725"/>
                </a:lnTo>
                <a:lnTo>
                  <a:pt x="713664" y="267843"/>
                </a:lnTo>
                <a:lnTo>
                  <a:pt x="771840" y="266582"/>
                </a:lnTo>
                <a:cubicBezTo>
                  <a:pt x="792701" y="267741"/>
                  <a:pt x="812854" y="268035"/>
                  <a:pt x="840447" y="267535"/>
                </a:cubicBezTo>
                <a:cubicBezTo>
                  <a:pt x="868040" y="267035"/>
                  <a:pt x="903072" y="278211"/>
                  <a:pt x="937397" y="263583"/>
                </a:cubicBezTo>
                <a:lnTo>
                  <a:pt x="965212" y="268223"/>
                </a:lnTo>
                <a:lnTo>
                  <a:pt x="1004786" y="251838"/>
                </a:lnTo>
                <a:lnTo>
                  <a:pt x="1008263" y="203162"/>
                </a:lnTo>
                <a:lnTo>
                  <a:pt x="1008263" y="98858"/>
                </a:lnTo>
                <a:lnTo>
                  <a:pt x="997407" y="53782"/>
                </a:lnTo>
                <a:lnTo>
                  <a:pt x="967139" y="0"/>
                </a:lnTo>
                <a:lnTo>
                  <a:pt x="1104262" y="1058"/>
                </a:lnTo>
                <a:lnTo>
                  <a:pt x="1066920" y="57743"/>
                </a:lnTo>
                <a:lnTo>
                  <a:pt x="1053462" y="95381"/>
                </a:lnTo>
                <a:lnTo>
                  <a:pt x="1060415" y="157964"/>
                </a:lnTo>
                <a:lnTo>
                  <a:pt x="1056938" y="199686"/>
                </a:lnTo>
                <a:lnTo>
                  <a:pt x="1053462" y="248361"/>
                </a:lnTo>
                <a:lnTo>
                  <a:pt x="1064082" y="284225"/>
                </a:lnTo>
                <a:lnTo>
                  <a:pt x="1052556" y="296276"/>
                </a:lnTo>
                <a:lnTo>
                  <a:pt x="1009739" y="304660"/>
                </a:lnTo>
                <a:lnTo>
                  <a:pt x="954681" y="313088"/>
                </a:lnTo>
                <a:lnTo>
                  <a:pt x="836994" y="312373"/>
                </a:lnTo>
                <a:lnTo>
                  <a:pt x="717451" y="298277"/>
                </a:lnTo>
                <a:lnTo>
                  <a:pt x="555427" y="297182"/>
                </a:lnTo>
                <a:lnTo>
                  <a:pt x="359726" y="289352"/>
                </a:lnTo>
                <a:lnTo>
                  <a:pt x="0" y="266612"/>
                </a:lnTo>
                <a:lnTo>
                  <a:pt x="594856" y="266894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rgbClr val="105EE4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ermenigvuldigen 282"/>
          <p:cNvSpPr/>
          <p:nvPr/>
        </p:nvSpPr>
        <p:spPr>
          <a:xfrm>
            <a:off x="4699529" y="1502544"/>
            <a:ext cx="492040" cy="51835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573871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336281" y="326127"/>
            <a:ext cx="8448675" cy="5909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b="1" dirty="0" err="1" smtClean="0"/>
              <a:t>Sandboil</a:t>
            </a:r>
            <a:endParaRPr lang="nl-NL" b="1" dirty="0" smtClean="0"/>
          </a:p>
          <a:p>
            <a:endParaRPr lang="nl-NL" b="1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Water can flow under a </a:t>
            </a:r>
            <a:r>
              <a:rPr lang="en-US" dirty="0" smtClean="0"/>
              <a:t>levee through </a:t>
            </a:r>
            <a:r>
              <a:rPr lang="en-US" dirty="0"/>
              <a:t>a layer of sand.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If the water flows fast enough, it takes grains of sand with it. You can slow down the flow by counter-pressure with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Therefore, stack a ring of sandbags around a well where sand comes out.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By making the ring higher, water pressure is created </a:t>
            </a:r>
            <a:r>
              <a:rPr lang="en-US" dirty="0" smtClean="0"/>
              <a:t>inside </a:t>
            </a:r>
            <a:r>
              <a:rPr lang="en-US" dirty="0"/>
              <a:t>the ring.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That water pressure slows down the water flowing out of the ground. The sand settles.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Stack the ring so high that </a:t>
            </a:r>
            <a:r>
              <a:rPr lang="en-US" b="1" dirty="0"/>
              <a:t>the water still flows</a:t>
            </a:r>
            <a:r>
              <a:rPr lang="en-US" dirty="0"/>
              <a:t>, but </a:t>
            </a:r>
            <a:r>
              <a:rPr lang="en-US" b="1" dirty="0"/>
              <a:t>no more sand comes out</a:t>
            </a:r>
            <a:r>
              <a:rPr lang="en-US" dirty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You determine the water height with the outflow opening in the ring.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sandbags underneath. This prevents erosion.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984444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Rechthoek 175"/>
          <p:cNvSpPr/>
          <p:nvPr/>
        </p:nvSpPr>
        <p:spPr>
          <a:xfrm>
            <a:off x="798641" y="15180"/>
            <a:ext cx="7560000" cy="6842819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7" name="Vermenigvuldigen 286"/>
          <p:cNvSpPr/>
          <p:nvPr/>
        </p:nvSpPr>
        <p:spPr>
          <a:xfrm>
            <a:off x="6272499" y="5600297"/>
            <a:ext cx="480831" cy="1031367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4" name="Tekstvak 293"/>
          <p:cNvSpPr txBox="1"/>
          <p:nvPr/>
        </p:nvSpPr>
        <p:spPr>
          <a:xfrm>
            <a:off x="1250052" y="1110787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a.</a:t>
            </a:r>
            <a:endParaRPr lang="nl-NL" sz="2400" b="1" dirty="0"/>
          </a:p>
        </p:txBody>
      </p:sp>
      <p:sp>
        <p:nvSpPr>
          <p:cNvPr id="295" name="Tekstvak 294"/>
          <p:cNvSpPr txBox="1"/>
          <p:nvPr/>
        </p:nvSpPr>
        <p:spPr>
          <a:xfrm>
            <a:off x="1240801" y="259596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b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6" name="Tekstvak 295"/>
          <p:cNvSpPr txBox="1"/>
          <p:nvPr/>
        </p:nvSpPr>
        <p:spPr>
          <a:xfrm>
            <a:off x="1235047" y="4166202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c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7" name="Tekstvak 296"/>
          <p:cNvSpPr txBox="1"/>
          <p:nvPr/>
        </p:nvSpPr>
        <p:spPr>
          <a:xfrm>
            <a:off x="1237329" y="592602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d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5" name="Tekstvak 4"/>
          <p:cNvSpPr txBox="1"/>
          <p:nvPr/>
        </p:nvSpPr>
        <p:spPr>
          <a:xfrm>
            <a:off x="911481" y="145295"/>
            <a:ext cx="2647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>
                <a:solidFill>
                  <a:srgbClr val="FF0000"/>
                </a:solidFill>
              </a:rPr>
              <a:t>Don’ts</a:t>
            </a:r>
            <a:endParaRPr lang="nl-NL" sz="2400" b="1" dirty="0">
              <a:solidFill>
                <a:srgbClr val="FF0000"/>
              </a:solidFill>
            </a:endParaRPr>
          </a:p>
        </p:txBody>
      </p:sp>
      <p:sp>
        <p:nvSpPr>
          <p:cNvPr id="225" name="Vrije vorm 224"/>
          <p:cNvSpPr/>
          <p:nvPr/>
        </p:nvSpPr>
        <p:spPr>
          <a:xfrm rot="21540000">
            <a:off x="4930579" y="1348626"/>
            <a:ext cx="1649323" cy="239427"/>
          </a:xfrm>
          <a:custGeom>
            <a:avLst/>
            <a:gdLst>
              <a:gd name="connsiteX0" fmla="*/ 0 w 1186775"/>
              <a:gd name="connsiteY0" fmla="*/ 175098 h 194553"/>
              <a:gd name="connsiteX1" fmla="*/ 214009 w 1186775"/>
              <a:gd name="connsiteY1" fmla="*/ 29183 h 194553"/>
              <a:gd name="connsiteX2" fmla="*/ 330741 w 1186775"/>
              <a:gd name="connsiteY2" fmla="*/ 9728 h 194553"/>
              <a:gd name="connsiteX3" fmla="*/ 583660 w 1186775"/>
              <a:gd name="connsiteY3" fmla="*/ 29183 h 194553"/>
              <a:gd name="connsiteX4" fmla="*/ 758758 w 1186775"/>
              <a:gd name="connsiteY4" fmla="*/ 0 h 194553"/>
              <a:gd name="connsiteX5" fmla="*/ 1031132 w 1186775"/>
              <a:gd name="connsiteY5" fmla="*/ 97277 h 194553"/>
              <a:gd name="connsiteX6" fmla="*/ 1186775 w 1186775"/>
              <a:gd name="connsiteY6" fmla="*/ 194553 h 194553"/>
              <a:gd name="connsiteX7" fmla="*/ 0 w 1186775"/>
              <a:gd name="connsiteY7" fmla="*/ 175098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775" h="194553">
                <a:moveTo>
                  <a:pt x="0" y="175098"/>
                </a:moveTo>
                <a:lnTo>
                  <a:pt x="214009" y="29183"/>
                </a:lnTo>
                <a:lnTo>
                  <a:pt x="330741" y="9728"/>
                </a:lnTo>
                <a:lnTo>
                  <a:pt x="583660" y="29183"/>
                </a:lnTo>
                <a:lnTo>
                  <a:pt x="758758" y="0"/>
                </a:lnTo>
                <a:lnTo>
                  <a:pt x="1031132" y="97277"/>
                </a:lnTo>
                <a:lnTo>
                  <a:pt x="1186775" y="194553"/>
                </a:lnTo>
                <a:lnTo>
                  <a:pt x="0" y="175098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6" name="Groep 225"/>
          <p:cNvGrpSpPr/>
          <p:nvPr/>
        </p:nvGrpSpPr>
        <p:grpSpPr>
          <a:xfrm>
            <a:off x="3036291" y="713413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4" name="Vrije vorm 2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Vrije vorm 2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6" name="Vrije vorm 2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7" name="Groep 226"/>
          <p:cNvGrpSpPr/>
          <p:nvPr/>
        </p:nvGrpSpPr>
        <p:grpSpPr>
          <a:xfrm>
            <a:off x="5158221" y="748968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1" name="Vrije vorm 23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Vrije vorm 23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3" name="Vrije vorm 23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228" name="Rechte verbindingslijn met pijl 227"/>
          <p:cNvCxnSpPr/>
          <p:nvPr/>
        </p:nvCxnSpPr>
        <p:spPr>
          <a:xfrm>
            <a:off x="3460069" y="993371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Rechte verbindingslijn met pijl 228"/>
          <p:cNvCxnSpPr/>
          <p:nvPr/>
        </p:nvCxnSpPr>
        <p:spPr>
          <a:xfrm>
            <a:off x="5678420" y="1004324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0" name="Vermenigvuldigen 229"/>
          <p:cNvSpPr/>
          <p:nvPr/>
        </p:nvSpPr>
        <p:spPr>
          <a:xfrm>
            <a:off x="4413177" y="244827"/>
            <a:ext cx="668236" cy="1438036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5" name="Vrije vorm 364"/>
          <p:cNvSpPr/>
          <p:nvPr/>
        </p:nvSpPr>
        <p:spPr>
          <a:xfrm>
            <a:off x="3036292" y="1401310"/>
            <a:ext cx="1503608" cy="163774"/>
          </a:xfrm>
          <a:custGeom>
            <a:avLst/>
            <a:gdLst>
              <a:gd name="connsiteX0" fmla="*/ 0 w 2003897"/>
              <a:gd name="connsiteY0" fmla="*/ 194553 h 194553"/>
              <a:gd name="connsiteX1" fmla="*/ 564204 w 2003897"/>
              <a:gd name="connsiteY1" fmla="*/ 97276 h 194553"/>
              <a:gd name="connsiteX2" fmla="*/ 817123 w 2003897"/>
              <a:gd name="connsiteY2" fmla="*/ 87549 h 194553"/>
              <a:gd name="connsiteX3" fmla="*/ 1225685 w 2003897"/>
              <a:gd name="connsiteY3" fmla="*/ 116732 h 194553"/>
              <a:gd name="connsiteX4" fmla="*/ 1653702 w 2003897"/>
              <a:gd name="connsiteY4" fmla="*/ 0 h 194553"/>
              <a:gd name="connsiteX5" fmla="*/ 2003897 w 2003897"/>
              <a:gd name="connsiteY5" fmla="*/ 29183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3897" h="194553">
                <a:moveTo>
                  <a:pt x="0" y="194553"/>
                </a:moveTo>
                <a:lnTo>
                  <a:pt x="564204" y="97276"/>
                </a:lnTo>
                <a:lnTo>
                  <a:pt x="817123" y="87549"/>
                </a:lnTo>
                <a:lnTo>
                  <a:pt x="1225685" y="116732"/>
                </a:lnTo>
                <a:lnTo>
                  <a:pt x="1653702" y="0"/>
                </a:lnTo>
                <a:lnTo>
                  <a:pt x="2003897" y="29183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6" name="Vrije vorm 365"/>
          <p:cNvSpPr/>
          <p:nvPr/>
        </p:nvSpPr>
        <p:spPr>
          <a:xfrm>
            <a:off x="3474235" y="1188404"/>
            <a:ext cx="576626" cy="286604"/>
          </a:xfrm>
          <a:custGeom>
            <a:avLst/>
            <a:gdLst>
              <a:gd name="connsiteX0" fmla="*/ 0 w 768485"/>
              <a:gd name="connsiteY0" fmla="*/ 340468 h 340468"/>
              <a:gd name="connsiteX1" fmla="*/ 272375 w 768485"/>
              <a:gd name="connsiteY1" fmla="*/ 145915 h 340468"/>
              <a:gd name="connsiteX2" fmla="*/ 525294 w 768485"/>
              <a:gd name="connsiteY2" fmla="*/ 126459 h 340468"/>
              <a:gd name="connsiteX3" fmla="*/ 768485 w 768485"/>
              <a:gd name="connsiteY3" fmla="*/ 0 h 34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85" h="340468">
                <a:moveTo>
                  <a:pt x="0" y="340468"/>
                </a:moveTo>
                <a:lnTo>
                  <a:pt x="272375" y="145915"/>
                </a:lnTo>
                <a:lnTo>
                  <a:pt x="525294" y="126459"/>
                </a:lnTo>
                <a:lnTo>
                  <a:pt x="768485" y="0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3" name="Vrije vorm 372"/>
          <p:cNvSpPr/>
          <p:nvPr/>
        </p:nvSpPr>
        <p:spPr>
          <a:xfrm>
            <a:off x="3788096" y="1499573"/>
            <a:ext cx="554730" cy="131020"/>
          </a:xfrm>
          <a:custGeom>
            <a:avLst/>
            <a:gdLst>
              <a:gd name="connsiteX0" fmla="*/ 0 w 739302"/>
              <a:gd name="connsiteY0" fmla="*/ 0 h 155643"/>
              <a:gd name="connsiteX1" fmla="*/ 291830 w 739302"/>
              <a:gd name="connsiteY1" fmla="*/ 155643 h 155643"/>
              <a:gd name="connsiteX2" fmla="*/ 564204 w 739302"/>
              <a:gd name="connsiteY2" fmla="*/ 155643 h 155643"/>
              <a:gd name="connsiteX3" fmla="*/ 739302 w 739302"/>
              <a:gd name="connsiteY3" fmla="*/ 145915 h 155643"/>
              <a:gd name="connsiteX4" fmla="*/ 739302 w 739302"/>
              <a:gd name="connsiteY4" fmla="*/ 145915 h 15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302" h="155643">
                <a:moveTo>
                  <a:pt x="0" y="0"/>
                </a:moveTo>
                <a:lnTo>
                  <a:pt x="291830" y="155643"/>
                </a:lnTo>
                <a:lnTo>
                  <a:pt x="564204" y="155643"/>
                </a:lnTo>
                <a:lnTo>
                  <a:pt x="739302" y="145915"/>
                </a:lnTo>
                <a:lnTo>
                  <a:pt x="739302" y="145915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3" name="Ovaal 1"/>
          <p:cNvSpPr/>
          <p:nvPr/>
        </p:nvSpPr>
        <p:spPr>
          <a:xfrm rot="2711808">
            <a:off x="4380621" y="1201249"/>
            <a:ext cx="141259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4" name="Rechte verbindingslijn 363"/>
          <p:cNvCxnSpPr/>
          <p:nvPr/>
        </p:nvCxnSpPr>
        <p:spPr>
          <a:xfrm rot="2711808">
            <a:off x="4375341" y="1346178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61" name="Ovaal 1"/>
          <p:cNvSpPr/>
          <p:nvPr/>
        </p:nvSpPr>
        <p:spPr>
          <a:xfrm rot="6679788" flipH="1">
            <a:off x="4056248" y="1206478"/>
            <a:ext cx="117181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2" name="Rechte verbindingslijn 361"/>
          <p:cNvCxnSpPr/>
          <p:nvPr/>
        </p:nvCxnSpPr>
        <p:spPr>
          <a:xfrm rot="6679788" flipH="1">
            <a:off x="4015065" y="1234855"/>
            <a:ext cx="1445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1" name="Ovaal 1"/>
          <p:cNvSpPr/>
          <p:nvPr/>
        </p:nvSpPr>
        <p:spPr>
          <a:xfrm rot="2711808">
            <a:off x="4152927" y="1430434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2" name="Rechte verbindingslijn 241"/>
          <p:cNvCxnSpPr/>
          <p:nvPr/>
        </p:nvCxnSpPr>
        <p:spPr>
          <a:xfrm rot="2711808">
            <a:off x="4147511" y="1597300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3" name="Ovaal 1"/>
          <p:cNvSpPr/>
          <p:nvPr/>
        </p:nvSpPr>
        <p:spPr>
          <a:xfrm rot="2711808">
            <a:off x="3748863" y="1091908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49" name="Rechte verbindingslijn 348"/>
          <p:cNvCxnSpPr/>
          <p:nvPr/>
        </p:nvCxnSpPr>
        <p:spPr>
          <a:xfrm rot="2711808">
            <a:off x="3743446" y="1258774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78" name="Rechthoek 377"/>
          <p:cNvSpPr/>
          <p:nvPr/>
        </p:nvSpPr>
        <p:spPr>
          <a:xfrm>
            <a:off x="2019653" y="2667248"/>
            <a:ext cx="2408015" cy="533926"/>
          </a:xfrm>
          <a:prstGeom prst="rect">
            <a:avLst/>
          </a:prstGeom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63" name="Vrije vorm 262"/>
          <p:cNvSpPr/>
          <p:nvPr/>
        </p:nvSpPr>
        <p:spPr>
          <a:xfrm flipH="1">
            <a:off x="4635411" y="2874744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5" name="Vrije vorm 264"/>
          <p:cNvSpPr/>
          <p:nvPr/>
        </p:nvSpPr>
        <p:spPr>
          <a:xfrm flipH="1">
            <a:off x="4321321" y="2538547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6" name="Vrije vorm 265"/>
          <p:cNvSpPr/>
          <p:nvPr/>
        </p:nvSpPr>
        <p:spPr>
          <a:xfrm flipH="1">
            <a:off x="3776904" y="2872231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/>
          <p:nvPr/>
        </p:nvSpPr>
        <p:spPr>
          <a:xfrm flipH="1">
            <a:off x="2927686" y="2853603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8" name="Vrije vorm 267"/>
          <p:cNvSpPr/>
          <p:nvPr/>
        </p:nvSpPr>
        <p:spPr>
          <a:xfrm flipH="1">
            <a:off x="3481326" y="2413686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6" name="Rechthoek 375"/>
          <p:cNvSpPr/>
          <p:nvPr/>
        </p:nvSpPr>
        <p:spPr>
          <a:xfrm>
            <a:off x="2012059" y="3209092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468" name="Groep 467"/>
          <p:cNvGrpSpPr/>
          <p:nvPr/>
        </p:nvGrpSpPr>
        <p:grpSpPr>
          <a:xfrm rot="21351705">
            <a:off x="3066512" y="4478704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69" name="Vrije vorm 468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0" name="Vrije vorm 469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72" name="Vrije vorm 471"/>
          <p:cNvSpPr>
            <a:spLocks noChangeAspect="1"/>
          </p:cNvSpPr>
          <p:nvPr/>
        </p:nvSpPr>
        <p:spPr>
          <a:xfrm rot="21195143">
            <a:off x="2837067" y="424697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74" name="Groep 473"/>
          <p:cNvGrpSpPr/>
          <p:nvPr/>
        </p:nvGrpSpPr>
        <p:grpSpPr>
          <a:xfrm>
            <a:off x="2839131" y="4699353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5" name="Vrije vorm 4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6" name="Vrije vorm 4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7" name="Vrije vorm 4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8" name="Groep 477"/>
          <p:cNvGrpSpPr/>
          <p:nvPr/>
        </p:nvGrpSpPr>
        <p:grpSpPr>
          <a:xfrm>
            <a:off x="3769624" y="4686001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9" name="Vrije vorm 47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0" name="Vrije vorm 47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1" name="Vrije vorm 48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2" name="Groep 481"/>
          <p:cNvGrpSpPr/>
          <p:nvPr/>
        </p:nvGrpSpPr>
        <p:grpSpPr>
          <a:xfrm>
            <a:off x="4689683" y="4686674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3" name="Vrije vorm 48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4" name="Vrije vorm 48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5" name="Vrije vorm 48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6" name="Groep 485"/>
          <p:cNvGrpSpPr/>
          <p:nvPr/>
        </p:nvGrpSpPr>
        <p:grpSpPr>
          <a:xfrm>
            <a:off x="5624838" y="4681456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7" name="Vrije vorm 48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8" name="Vrije vorm 48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9" name="Vrije vorm 48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0" name="Groep 489"/>
          <p:cNvGrpSpPr/>
          <p:nvPr/>
        </p:nvGrpSpPr>
        <p:grpSpPr>
          <a:xfrm>
            <a:off x="3997514" y="4548406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1" name="Vrije vorm 490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2" name="Vrije vorm 491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3" name="Groep 492"/>
          <p:cNvGrpSpPr/>
          <p:nvPr/>
        </p:nvGrpSpPr>
        <p:grpSpPr>
          <a:xfrm>
            <a:off x="5032418" y="4496438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4" name="Vrije vorm 493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5" name="Vrije vorm 494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7" name="Vrije vorm 496"/>
          <p:cNvSpPr>
            <a:spLocks noChangeAspect="1"/>
          </p:cNvSpPr>
          <p:nvPr/>
        </p:nvSpPr>
        <p:spPr>
          <a:xfrm>
            <a:off x="4029342" y="4307363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2" name="Vrije vorm 501"/>
          <p:cNvSpPr>
            <a:spLocks noChangeAspect="1"/>
          </p:cNvSpPr>
          <p:nvPr/>
        </p:nvSpPr>
        <p:spPr>
          <a:xfrm rot="877650">
            <a:off x="5480919" y="429875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8" name="Vrije vorm 567"/>
          <p:cNvSpPr>
            <a:spLocks noChangeAspect="1"/>
          </p:cNvSpPr>
          <p:nvPr/>
        </p:nvSpPr>
        <p:spPr>
          <a:xfrm>
            <a:off x="3057129" y="3997315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1" name="Vrije vorm 570"/>
          <p:cNvSpPr>
            <a:spLocks noChangeAspect="1"/>
          </p:cNvSpPr>
          <p:nvPr/>
        </p:nvSpPr>
        <p:spPr>
          <a:xfrm>
            <a:off x="4207744" y="4114322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4" name="Vrije vorm 573"/>
          <p:cNvSpPr>
            <a:spLocks noChangeAspect="1"/>
          </p:cNvSpPr>
          <p:nvPr/>
        </p:nvSpPr>
        <p:spPr>
          <a:xfrm>
            <a:off x="5301486" y="400126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0" name="Vrije vorm 579"/>
          <p:cNvSpPr>
            <a:spLocks noChangeAspect="1"/>
          </p:cNvSpPr>
          <p:nvPr/>
        </p:nvSpPr>
        <p:spPr>
          <a:xfrm>
            <a:off x="4072326" y="384384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9" name="Vermenigvuldigen 358"/>
          <p:cNvSpPr/>
          <p:nvPr/>
        </p:nvSpPr>
        <p:spPr>
          <a:xfrm>
            <a:off x="4471848" y="3706634"/>
            <a:ext cx="589218" cy="1403131"/>
          </a:xfrm>
          <a:prstGeom prst="mathMultiply">
            <a:avLst/>
          </a:prstGeom>
          <a:solidFill>
            <a:srgbClr val="FF0000"/>
          </a:solidFill>
          <a:ln w="571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2738847" y="2375664"/>
            <a:ext cx="1241170" cy="1086897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5" name="Rechthoek 184"/>
          <p:cNvSpPr/>
          <p:nvPr/>
        </p:nvSpPr>
        <p:spPr>
          <a:xfrm>
            <a:off x="1992506" y="1714664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86" name="Rechthoek 185"/>
          <p:cNvSpPr/>
          <p:nvPr/>
        </p:nvSpPr>
        <p:spPr>
          <a:xfrm>
            <a:off x="1956901" y="4994306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02" name="Vermenigvuldigen 401"/>
          <p:cNvSpPr/>
          <p:nvPr/>
        </p:nvSpPr>
        <p:spPr>
          <a:xfrm>
            <a:off x="2783683" y="2002148"/>
            <a:ext cx="506390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/>
          <p:cNvGrpSpPr/>
          <p:nvPr/>
        </p:nvGrpSpPr>
        <p:grpSpPr>
          <a:xfrm>
            <a:off x="2130593" y="5578373"/>
            <a:ext cx="5692686" cy="1031367"/>
            <a:chOff x="2142169" y="5876436"/>
            <a:chExt cx="5692686" cy="1031367"/>
          </a:xfrm>
        </p:grpSpPr>
        <p:pic>
          <p:nvPicPr>
            <p:cNvPr id="181" name="Afbeelding 1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14678" y="5951683"/>
              <a:ext cx="586914" cy="852859"/>
            </a:xfrm>
            <a:prstGeom prst="rect">
              <a:avLst/>
            </a:prstGeom>
          </p:spPr>
        </p:pic>
        <p:sp>
          <p:nvSpPr>
            <p:cNvPr id="183" name="Vrije vorm 182"/>
            <p:cNvSpPr/>
            <p:nvPr/>
          </p:nvSpPr>
          <p:spPr>
            <a:xfrm>
              <a:off x="3595080" y="6411323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rije vorm 183"/>
            <p:cNvSpPr/>
            <p:nvPr/>
          </p:nvSpPr>
          <p:spPr>
            <a:xfrm flipH="1">
              <a:off x="5699852" y="639988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rije vorm 187"/>
            <p:cNvSpPr/>
            <p:nvPr/>
          </p:nvSpPr>
          <p:spPr>
            <a:xfrm flipH="1">
              <a:off x="5439494" y="640045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4" name="Vrije vorm 243"/>
            <p:cNvSpPr/>
            <p:nvPr/>
          </p:nvSpPr>
          <p:spPr>
            <a:xfrm flipH="1">
              <a:off x="5709542" y="6518825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Vrije vorm 244"/>
            <p:cNvSpPr/>
            <p:nvPr/>
          </p:nvSpPr>
          <p:spPr>
            <a:xfrm>
              <a:off x="5577355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602890" y="6515249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Vrije vorm 254"/>
            <p:cNvSpPr/>
            <p:nvPr/>
          </p:nvSpPr>
          <p:spPr>
            <a:xfrm>
              <a:off x="3898392" y="6515249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Vrije vorm 255"/>
            <p:cNvSpPr/>
            <p:nvPr/>
          </p:nvSpPr>
          <p:spPr>
            <a:xfrm>
              <a:off x="3733682" y="6404406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4027087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Vrije vorm 268"/>
            <p:cNvSpPr/>
            <p:nvPr/>
          </p:nvSpPr>
          <p:spPr>
            <a:xfrm>
              <a:off x="4229772" y="651468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4567939" y="651411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4368374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4913897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5239188" y="6513032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5059137" y="6396526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5384772" y="6390952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Vrije vorm 280"/>
            <p:cNvSpPr/>
            <p:nvPr/>
          </p:nvSpPr>
          <p:spPr>
            <a:xfrm>
              <a:off x="6659311" y="6390288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Vrije vorm 281"/>
            <p:cNvSpPr/>
            <p:nvPr/>
          </p:nvSpPr>
          <p:spPr>
            <a:xfrm>
              <a:off x="6667121" y="6494214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Vrije vorm 282"/>
            <p:cNvSpPr/>
            <p:nvPr/>
          </p:nvSpPr>
          <p:spPr>
            <a:xfrm>
              <a:off x="6962623" y="649421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Vrije vorm 283"/>
            <p:cNvSpPr/>
            <p:nvPr/>
          </p:nvSpPr>
          <p:spPr>
            <a:xfrm>
              <a:off x="6797913" y="6383371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Vrije vorm 284"/>
            <p:cNvSpPr/>
            <p:nvPr/>
          </p:nvSpPr>
          <p:spPr>
            <a:xfrm>
              <a:off x="7091318" y="6381174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7294003" y="6493645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Vrije vorm 287"/>
            <p:cNvSpPr/>
            <p:nvPr/>
          </p:nvSpPr>
          <p:spPr>
            <a:xfrm flipH="1">
              <a:off x="2602833" y="639030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Vrije vorm 288"/>
            <p:cNvSpPr/>
            <p:nvPr/>
          </p:nvSpPr>
          <p:spPr>
            <a:xfrm flipH="1">
              <a:off x="2342475" y="639087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Vrije vorm 289"/>
            <p:cNvSpPr/>
            <p:nvPr/>
          </p:nvSpPr>
          <p:spPr>
            <a:xfrm flipH="1">
              <a:off x="2612523" y="6509236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rije vorm 290"/>
            <p:cNvSpPr/>
            <p:nvPr/>
          </p:nvSpPr>
          <p:spPr>
            <a:xfrm>
              <a:off x="2480336" y="650287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rije vorm 291"/>
            <p:cNvSpPr/>
            <p:nvPr/>
          </p:nvSpPr>
          <p:spPr>
            <a:xfrm>
              <a:off x="2142169" y="650344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rije vorm 292"/>
            <p:cNvSpPr/>
            <p:nvPr/>
          </p:nvSpPr>
          <p:spPr>
            <a:xfrm>
              <a:off x="2287753" y="638136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189" name="Afbeelding 18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60526" y="5939866"/>
              <a:ext cx="586914" cy="852859"/>
            </a:xfrm>
            <a:prstGeom prst="rect">
              <a:avLst/>
            </a:prstGeom>
          </p:spPr>
        </p:pic>
        <p:sp>
          <p:nvSpPr>
            <p:cNvPr id="191" name="Vermenigvuldigen 190"/>
            <p:cNvSpPr/>
            <p:nvPr/>
          </p:nvSpPr>
          <p:spPr>
            <a:xfrm>
              <a:off x="3147650" y="5876436"/>
              <a:ext cx="480831" cy="1031367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4715225" y="639901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7" name="Gekromde verbindingslijn 6"/>
          <p:cNvCxnSpPr/>
          <p:nvPr/>
        </p:nvCxnSpPr>
        <p:spPr>
          <a:xfrm rot="16200000" flipH="1">
            <a:off x="2536854" y="6035001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Gekromde verbindingslijn 174"/>
          <p:cNvCxnSpPr/>
          <p:nvPr/>
        </p:nvCxnSpPr>
        <p:spPr>
          <a:xfrm rot="16200000" flipH="1">
            <a:off x="5583847" y="6028423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0565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210064" y="1552996"/>
            <a:ext cx="8668265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>
                <a:solidFill>
                  <a:srgbClr val="FF0000"/>
                </a:solidFill>
              </a:rPr>
              <a:t>Don’ts</a:t>
            </a:r>
            <a:endParaRPr lang="nl-NL" b="1" dirty="0" smtClean="0">
              <a:solidFill>
                <a:srgbClr val="FF0000"/>
              </a:solidFill>
            </a:endParaRPr>
          </a:p>
          <a:p>
            <a:endParaRPr lang="nl-NL" b="1" dirty="0">
              <a:solidFill>
                <a:srgbClr val="FF0000"/>
              </a:solidFill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stack sandbags on top of rubbish or sand. The risk of leakage increases.</a:t>
            </a:r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put the </a:t>
            </a:r>
            <a:r>
              <a:rPr lang="en-US" dirty="0" smtClean="0"/>
              <a:t>top </a:t>
            </a:r>
            <a:r>
              <a:rPr lang="en-US" dirty="0"/>
              <a:t>towards the water. The risk of loosening increases.</a:t>
            </a:r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stack the bags sloppily and loosely. The risk is that the </a:t>
            </a:r>
            <a:r>
              <a:rPr lang="en-US" dirty="0" smtClean="0"/>
              <a:t>stack </a:t>
            </a:r>
            <a:r>
              <a:rPr lang="en-US" dirty="0"/>
              <a:t>will sink.</a:t>
            </a:r>
          </a:p>
          <a:p>
            <a:pPr marL="457200" indent="-457200">
              <a:buFont typeface="+mj-lt"/>
              <a:buAutoNum type="alphaLcParenR"/>
            </a:pPr>
            <a:endParaRPr lang="en-US" dirty="0"/>
          </a:p>
          <a:p>
            <a:pPr marL="457200" indent="-457200">
              <a:buFont typeface="+mj-lt"/>
              <a:buAutoNum type="alphaLcParenR"/>
            </a:pPr>
            <a:r>
              <a:rPr lang="en-US" dirty="0"/>
              <a:t>Do not alternate sandbags with </a:t>
            </a:r>
            <a:r>
              <a:rPr lang="en-US" dirty="0" err="1"/>
              <a:t>bigbags</a:t>
            </a:r>
            <a:r>
              <a:rPr lang="en-US" dirty="0"/>
              <a:t>. Any transition between sandbag and </a:t>
            </a:r>
            <a:r>
              <a:rPr lang="en-US" dirty="0" err="1"/>
              <a:t>bigbag</a:t>
            </a:r>
            <a:r>
              <a:rPr lang="en-US" dirty="0"/>
              <a:t> is a weakness and can leak.</a:t>
            </a:r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536293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Target </a:t>
            </a:r>
            <a:r>
              <a:rPr lang="nl-NL" dirty="0" err="1" smtClean="0"/>
              <a:t>group</a:t>
            </a:r>
            <a:endParaRPr lang="nl-NL" dirty="0"/>
          </a:p>
        </p:txBody>
      </p:sp>
      <p:pic>
        <p:nvPicPr>
          <p:cNvPr id="9" name="Afbeelding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969" y="3295650"/>
            <a:ext cx="737193" cy="55289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kstvak 2"/>
          <p:cNvSpPr txBox="1"/>
          <p:nvPr/>
        </p:nvSpPr>
        <p:spPr>
          <a:xfrm>
            <a:off x="838200" y="1872127"/>
            <a:ext cx="7756615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Instructors give this explanation to the people stacking </a:t>
            </a:r>
            <a:r>
              <a:rPr lang="en-US" sz="1200" b="1" dirty="0" smtClean="0"/>
              <a:t>the sandbags:</a:t>
            </a:r>
          </a:p>
          <a:p>
            <a:r>
              <a:rPr lang="en-US" sz="1200" dirty="0"/>
              <a:t>with the drawings and the explanation they </a:t>
            </a:r>
            <a:r>
              <a:rPr lang="en-US" sz="1200" dirty="0" smtClean="0"/>
              <a:t>can understand </a:t>
            </a:r>
            <a:r>
              <a:rPr lang="en-US" sz="1200" dirty="0"/>
              <a:t>how to stack correctly</a:t>
            </a:r>
            <a:r>
              <a:rPr lang="en-US" sz="1200" dirty="0" smtClean="0"/>
              <a:t>.</a:t>
            </a:r>
          </a:p>
          <a:p>
            <a:endParaRPr lang="nl-NL" sz="1200" dirty="0"/>
          </a:p>
          <a:p>
            <a:r>
              <a:rPr lang="nl-NL" sz="1200" b="1" i="1" dirty="0" err="1" smtClean="0"/>
              <a:t>Note</a:t>
            </a:r>
            <a:r>
              <a:rPr lang="nl-NL" sz="1200" b="1" i="1" dirty="0" smtClean="0"/>
              <a:t> </a:t>
            </a:r>
            <a:r>
              <a:rPr lang="nl-NL" sz="1200" b="1" i="1" dirty="0" err="1" smtClean="0"/>
              <a:t>for</a:t>
            </a:r>
            <a:r>
              <a:rPr lang="nl-NL" sz="1200" b="1" i="1" dirty="0" smtClean="0"/>
              <a:t> </a:t>
            </a:r>
            <a:r>
              <a:rPr lang="nl-NL" sz="1200" b="1" i="1" dirty="0" err="1" smtClean="0"/>
              <a:t>the</a:t>
            </a:r>
            <a:r>
              <a:rPr lang="nl-NL" sz="1200" b="1" i="1" dirty="0" smtClean="0"/>
              <a:t> </a:t>
            </a:r>
            <a:r>
              <a:rPr lang="nl-NL" sz="1200" b="1" i="1" dirty="0" err="1" smtClean="0"/>
              <a:t>instructor</a:t>
            </a:r>
            <a:endParaRPr lang="nl-NL" sz="1200" b="1" i="1" dirty="0" smtClean="0"/>
          </a:p>
          <a:p>
            <a:pPr marL="285750" indent="-285750">
              <a:buFontTx/>
              <a:buChar char="-"/>
            </a:pPr>
            <a:r>
              <a:rPr lang="en-US" sz="1200" dirty="0" smtClean="0"/>
              <a:t>Watch </a:t>
            </a:r>
            <a:r>
              <a:rPr lang="en-US" sz="1200" dirty="0"/>
              <a:t>the instruction video and/or follow the 'train the trainer' instruction.</a:t>
            </a:r>
          </a:p>
          <a:p>
            <a:pPr marL="285750" indent="-285750">
              <a:buFontTx/>
              <a:buChar char="-"/>
            </a:pPr>
            <a:endParaRPr lang="en-US" sz="1200" dirty="0"/>
          </a:p>
          <a:p>
            <a:pPr marL="285750" indent="-285750">
              <a:buFontTx/>
              <a:buChar char="-"/>
            </a:pPr>
            <a:r>
              <a:rPr lang="en-US" sz="1200" dirty="0"/>
              <a:t>Print this presentation as a PDF in </a:t>
            </a:r>
            <a:r>
              <a:rPr lang="en-US" sz="1200" b="1" dirty="0"/>
              <a:t>A3 format</a:t>
            </a:r>
            <a:r>
              <a:rPr lang="en-US" sz="1200" dirty="0"/>
              <a:t>, landscape and double-sided along the short side and put a ring binder on </a:t>
            </a:r>
            <a:r>
              <a:rPr lang="en-US" sz="1200" b="1" dirty="0"/>
              <a:t>the short side</a:t>
            </a:r>
            <a:r>
              <a:rPr lang="en-US" sz="1200" dirty="0"/>
              <a:t>.</a:t>
            </a:r>
          </a:p>
          <a:p>
            <a:pPr marL="285750" indent="-285750">
              <a:buFontTx/>
              <a:buChar char="-"/>
            </a:pPr>
            <a:r>
              <a:rPr lang="en-US" sz="1200" dirty="0"/>
              <a:t>(A2 is too small for explanation to a group).</a:t>
            </a:r>
          </a:p>
          <a:p>
            <a:pPr marL="285750" indent="-285750">
              <a:buFontTx/>
              <a:buChar char="-"/>
            </a:pPr>
            <a:r>
              <a:rPr lang="en-US" sz="1200" dirty="0"/>
              <a:t>A sturdy back helps to display the booklet.</a:t>
            </a:r>
          </a:p>
          <a:p>
            <a:pPr marL="285750" indent="-285750">
              <a:buFontTx/>
              <a:buChar char="-"/>
            </a:pPr>
            <a:endParaRPr lang="en-US" sz="1200" dirty="0"/>
          </a:p>
          <a:p>
            <a:pPr marL="285750" indent="-285750">
              <a:buFontTx/>
              <a:buChar char="-"/>
            </a:pPr>
            <a:r>
              <a:rPr lang="en-US" sz="1200" dirty="0"/>
              <a:t>With the help of this printed presentation you can give instructions to small groups (approx. 10 people).</a:t>
            </a:r>
          </a:p>
          <a:p>
            <a:pPr marL="285750" indent="-285750">
              <a:buFontTx/>
              <a:buChar char="-"/>
            </a:pPr>
            <a:r>
              <a:rPr lang="en-US" sz="1200" dirty="0"/>
              <a:t>The booklet is made so that on your side read the instruction text while you turn the image to the group.</a:t>
            </a:r>
          </a:p>
          <a:p>
            <a:pPr marL="285750" indent="-285750">
              <a:buFontTx/>
              <a:buChar char="-"/>
            </a:pPr>
            <a:endParaRPr lang="en-US" sz="1200" dirty="0"/>
          </a:p>
          <a:p>
            <a:pPr marL="285750" indent="-285750">
              <a:buFontTx/>
              <a:buChar char="-"/>
            </a:pPr>
            <a:r>
              <a:rPr lang="en-US" sz="1200" dirty="0"/>
              <a:t>You can do this with the </a:t>
            </a:r>
            <a:r>
              <a:rPr lang="en-US" sz="1200" dirty="0" smtClean="0"/>
              <a:t>PowerPoint. </a:t>
            </a:r>
            <a:r>
              <a:rPr lang="en-US" sz="1200" dirty="0"/>
              <a:t>Then remove the text slides.</a:t>
            </a:r>
          </a:p>
          <a:p>
            <a:pPr marL="285750" indent="-285750">
              <a:buFontTx/>
              <a:buChar char="-"/>
            </a:pPr>
            <a:endParaRPr lang="en-US" sz="1200" dirty="0"/>
          </a:p>
          <a:p>
            <a:pPr marL="285750" indent="-285750">
              <a:buFontTx/>
              <a:buChar char="-"/>
            </a:pPr>
            <a:r>
              <a:rPr lang="en-US" sz="1200" dirty="0"/>
              <a:t>Keep it short: limit yourself to the instructional text.</a:t>
            </a:r>
          </a:p>
          <a:p>
            <a:pPr marL="285750" indent="-285750">
              <a:buFontTx/>
              <a:buChar char="-"/>
            </a:pPr>
            <a:r>
              <a:rPr lang="en-US" sz="1200" dirty="0"/>
              <a:t>Make sure you wear the personal protective equipment yourself.</a:t>
            </a:r>
          </a:p>
          <a:p>
            <a:pPr marL="285750" indent="-285750">
              <a:buFontTx/>
              <a:buChar char="-"/>
            </a:pPr>
            <a:r>
              <a:rPr lang="en-US" sz="1200" dirty="0"/>
              <a:t>Have a few bags ready to show you.</a:t>
            </a:r>
            <a:endParaRPr lang="nl-NL" sz="1200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</a:t>
            </a:fld>
            <a:endParaRPr lang="en-US" altLang="en-US" sz="1400"/>
          </a:p>
        </p:txBody>
      </p:sp>
      <p:cxnSp>
        <p:nvCxnSpPr>
          <p:cNvPr id="11" name="Rechte verbindingslijn 10"/>
          <p:cNvCxnSpPr/>
          <p:nvPr/>
        </p:nvCxnSpPr>
        <p:spPr>
          <a:xfrm>
            <a:off x="6277969" y="3295650"/>
            <a:ext cx="0" cy="552895"/>
          </a:xfrm>
          <a:prstGeom prst="line">
            <a:avLst/>
          </a:prstGeom>
          <a:ln w="28575">
            <a:prstDash val="sysDash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8" name="Afbeelding 7"/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56495" y="6202240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3272231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/>
          <p:cNvSpPr txBox="1"/>
          <p:nvPr/>
        </p:nvSpPr>
        <p:spPr>
          <a:xfrm>
            <a:off x="737461" y="887984"/>
            <a:ext cx="77566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This blank page is for printing the booklet.</a:t>
            </a:r>
          </a:p>
          <a:p>
            <a:r>
              <a:rPr lang="en-US" sz="1400" b="1" dirty="0"/>
              <a:t>The images and instructional texts will then be clearly visible to the instructor and volunteers.</a:t>
            </a:r>
            <a:endParaRPr lang="nl-NL" sz="1400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5308483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ep 1"/>
          <p:cNvGrpSpPr/>
          <p:nvPr/>
        </p:nvGrpSpPr>
        <p:grpSpPr>
          <a:xfrm>
            <a:off x="85729" y="4096319"/>
            <a:ext cx="8912986" cy="2420550"/>
            <a:chOff x="138690" y="2267515"/>
            <a:chExt cx="8875914" cy="2420550"/>
          </a:xfrm>
          <a:solidFill>
            <a:schemeClr val="bg1"/>
          </a:solidFill>
        </p:grpSpPr>
        <p:sp>
          <p:nvSpPr>
            <p:cNvPr id="74" name="Rechthoek 73"/>
            <p:cNvSpPr/>
            <p:nvPr/>
          </p:nvSpPr>
          <p:spPr>
            <a:xfrm>
              <a:off x="138690" y="2270475"/>
              <a:ext cx="8875914" cy="2392809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grpSp>
          <p:nvGrpSpPr>
            <p:cNvPr id="75" name="Groep 74"/>
            <p:cNvGrpSpPr>
              <a:grpSpLocks noChangeAspect="1"/>
            </p:cNvGrpSpPr>
            <p:nvPr/>
          </p:nvGrpSpPr>
          <p:grpSpPr>
            <a:xfrm rot="1251270">
              <a:off x="3511905" y="3232021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76" name="Afgeronde rechthoek 75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77" name="Ovaal 76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78" name="Gelijkbenige driehoek 77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79" name="Rechte verbindingslijn 78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80" name="Rechte verbindingslijn 79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81" name="Groep 80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85" name="Afgeronde rechthoek 84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86" name="Afgeronde rechthoek 85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82" name="Groep 81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83" name="Afgeronde rechthoek 82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84" name="Afgeronde rechthoek 83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87" name="Groep 86"/>
            <p:cNvGrpSpPr>
              <a:grpSpLocks noChangeAspect="1"/>
            </p:cNvGrpSpPr>
            <p:nvPr/>
          </p:nvGrpSpPr>
          <p:grpSpPr>
            <a:xfrm rot="12157564">
              <a:off x="3931309" y="2905353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88" name="Afgeronde rechthoek 87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89" name="Ovaal 88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90" name="Gelijkbenige driehoek 89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91" name="Rechte verbindingslijn 90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92" name="Rechte verbindingslijn 91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93" name="Groep 92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97" name="Afgeronde rechthoek 96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98" name="Afgeronde rechthoek 97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94" name="Groep 93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95" name="Afgeronde rechthoek 94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96" name="Afgeronde rechthoek 95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99" name="Groep 98"/>
            <p:cNvGrpSpPr>
              <a:grpSpLocks noChangeAspect="1"/>
            </p:cNvGrpSpPr>
            <p:nvPr/>
          </p:nvGrpSpPr>
          <p:grpSpPr>
            <a:xfrm rot="13102422">
              <a:off x="6610498" y="3059990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100" name="Afgeronde rechthoek 99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01" name="Ovaal 100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02" name="Gelijkbenige driehoek 101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03" name="Rechte verbindingslijn 102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04" name="Rechte verbindingslijn 103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05" name="Groep 104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109" name="Afgeronde rechthoek 108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10" name="Afgeronde rechthoek 109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06" name="Groep 105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107" name="Afgeronde rechthoek 106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08" name="Afgeronde rechthoek 107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11" name="Groep 110"/>
            <p:cNvGrpSpPr>
              <a:grpSpLocks noChangeAspect="1"/>
            </p:cNvGrpSpPr>
            <p:nvPr/>
          </p:nvGrpSpPr>
          <p:grpSpPr>
            <a:xfrm rot="2762770">
              <a:off x="6051646" y="3308263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112" name="Afgeronde rechthoek 111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13" name="Ovaal 112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14" name="Gelijkbenige driehoek 113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15" name="Rechte verbindingslijn 114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16" name="Rechte verbindingslijn 115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17" name="Groep 116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121" name="Afgeronde rechthoek 120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22" name="Afgeronde rechthoek 121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18" name="Groep 117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119" name="Afgeronde rechthoek 118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20" name="Afgeronde rechthoek 119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23" name="Groep 122"/>
            <p:cNvGrpSpPr/>
            <p:nvPr/>
          </p:nvGrpSpPr>
          <p:grpSpPr>
            <a:xfrm>
              <a:off x="1562818" y="2748238"/>
              <a:ext cx="1424920" cy="1454977"/>
              <a:chOff x="4101121" y="1626856"/>
              <a:chExt cx="1916034" cy="1948380"/>
            </a:xfrm>
            <a:grpFill/>
          </p:grpSpPr>
          <p:sp>
            <p:nvSpPr>
              <p:cNvPr id="124" name="Rechthoek 123"/>
              <p:cNvSpPr/>
              <p:nvPr/>
            </p:nvSpPr>
            <p:spPr>
              <a:xfrm>
                <a:off x="4101121" y="1644255"/>
                <a:ext cx="1908000" cy="180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5" name="Rechthoek 124"/>
              <p:cNvSpPr/>
              <p:nvPr/>
            </p:nvSpPr>
            <p:spPr>
              <a:xfrm>
                <a:off x="4109154" y="2451486"/>
                <a:ext cx="1908000" cy="180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6" name="Rechthoek 125"/>
              <p:cNvSpPr/>
              <p:nvPr/>
            </p:nvSpPr>
            <p:spPr>
              <a:xfrm>
                <a:off x="4109155" y="3395236"/>
                <a:ext cx="1908000" cy="180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7" name="Rechthoek 126"/>
              <p:cNvSpPr/>
              <p:nvPr/>
            </p:nvSpPr>
            <p:spPr>
              <a:xfrm>
                <a:off x="4109156" y="1631863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8" name="Rechthoek 127"/>
              <p:cNvSpPr/>
              <p:nvPr/>
            </p:nvSpPr>
            <p:spPr>
              <a:xfrm>
                <a:off x="4321937" y="1631862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29" name="Rechthoek 128"/>
              <p:cNvSpPr/>
              <p:nvPr/>
            </p:nvSpPr>
            <p:spPr>
              <a:xfrm>
                <a:off x="4545231" y="1648039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0" name="Rechthoek 129"/>
              <p:cNvSpPr/>
              <p:nvPr/>
            </p:nvSpPr>
            <p:spPr>
              <a:xfrm>
                <a:off x="4758012" y="1648038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1" name="Rechthoek 130"/>
              <p:cNvSpPr/>
              <p:nvPr/>
            </p:nvSpPr>
            <p:spPr>
              <a:xfrm>
                <a:off x="4967125" y="1626856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2" name="Rechthoek 131"/>
              <p:cNvSpPr/>
              <p:nvPr/>
            </p:nvSpPr>
            <p:spPr>
              <a:xfrm>
                <a:off x="5179906" y="1639212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3" name="Rechthoek 132"/>
              <p:cNvSpPr/>
              <p:nvPr/>
            </p:nvSpPr>
            <p:spPr>
              <a:xfrm>
                <a:off x="5393392" y="1644469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4" name="Rechthoek 133"/>
              <p:cNvSpPr/>
              <p:nvPr/>
            </p:nvSpPr>
            <p:spPr>
              <a:xfrm>
                <a:off x="5611609" y="1642781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5" name="Rechthoek 134"/>
              <p:cNvSpPr/>
              <p:nvPr/>
            </p:nvSpPr>
            <p:spPr>
              <a:xfrm>
                <a:off x="5825281" y="1660226"/>
                <a:ext cx="175993" cy="1908000"/>
              </a:xfrm>
              <a:prstGeom prst="rect">
                <a:avLst/>
              </a:prstGeom>
              <a:grpFill/>
              <a:ln w="127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136" name="Groep 135"/>
            <p:cNvGrpSpPr>
              <a:grpSpLocks noChangeAspect="1"/>
            </p:cNvGrpSpPr>
            <p:nvPr/>
          </p:nvGrpSpPr>
          <p:grpSpPr>
            <a:xfrm rot="13542486">
              <a:off x="2905022" y="2859300"/>
              <a:ext cx="634236" cy="720000"/>
              <a:chOff x="2638540" y="2985429"/>
              <a:chExt cx="801250" cy="779586"/>
            </a:xfrm>
            <a:grpFill/>
          </p:grpSpPr>
          <p:sp>
            <p:nvSpPr>
              <p:cNvPr id="137" name="Afgeronde rechthoek 136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8" name="Ovaal 137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39" name="Gelijkbenige driehoek 138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40" name="Rechte verbindingslijn 139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Rechte verbindingslijn 140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2" name="Groep 141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146" name="Afgeronde rechthoek 145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47" name="Afgeronde rechthoek 146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43" name="Groep 142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144" name="Afgeronde rechthoek 143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45" name="Afgeronde rechthoek 144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cxnSp>
          <p:nvCxnSpPr>
            <p:cNvPr id="148" name="Rechte verbindingslijn met pijl 147"/>
            <p:cNvCxnSpPr/>
            <p:nvPr/>
          </p:nvCxnSpPr>
          <p:spPr>
            <a:xfrm>
              <a:off x="3624097" y="4197980"/>
              <a:ext cx="3323289" cy="0"/>
            </a:xfrm>
            <a:prstGeom prst="straightConnector1">
              <a:avLst/>
            </a:prstGeom>
            <a:grpFill/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Tekstvak 148"/>
            <p:cNvSpPr txBox="1"/>
            <p:nvPr/>
          </p:nvSpPr>
          <p:spPr>
            <a:xfrm>
              <a:off x="4311614" y="4226400"/>
              <a:ext cx="1861776" cy="461665"/>
            </a:xfrm>
            <a:prstGeom prst="rect">
              <a:avLst/>
            </a:prstGeom>
            <a:grp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1 pers. / m</a:t>
              </a:r>
              <a:r>
                <a:rPr lang="nl-NL" sz="2400" b="1" baseline="30000" dirty="0" smtClean="0"/>
                <a:t>1</a:t>
              </a:r>
              <a:endParaRPr lang="nl-NL" sz="2400" b="1" baseline="30000" dirty="0"/>
            </a:p>
          </p:txBody>
        </p:sp>
        <p:grpSp>
          <p:nvGrpSpPr>
            <p:cNvPr id="150" name="Groep 149"/>
            <p:cNvGrpSpPr>
              <a:grpSpLocks noChangeAspect="1"/>
            </p:cNvGrpSpPr>
            <p:nvPr/>
          </p:nvGrpSpPr>
          <p:grpSpPr>
            <a:xfrm rot="8913662">
              <a:off x="5324460" y="2948480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151" name="Afgeronde rechthoek 150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52" name="Ovaal 151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53" name="Gelijkbenige driehoek 152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54" name="Rechte verbindingslijn 153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Rechte verbindingslijn 154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6" name="Groep 155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160" name="Afgeronde rechthoek 159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61" name="Afgeronde rechthoek 160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57" name="Groep 156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158" name="Afgeronde rechthoek 157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59" name="Afgeronde rechthoek 158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grpSp>
          <p:nvGrpSpPr>
            <p:cNvPr id="162" name="Groep 161"/>
            <p:cNvGrpSpPr>
              <a:grpSpLocks noChangeAspect="1"/>
            </p:cNvGrpSpPr>
            <p:nvPr/>
          </p:nvGrpSpPr>
          <p:grpSpPr>
            <a:xfrm rot="19952075">
              <a:off x="4654399" y="3317925"/>
              <a:ext cx="694703" cy="720000"/>
              <a:chOff x="2638540" y="2985429"/>
              <a:chExt cx="801250" cy="779586"/>
            </a:xfrm>
            <a:grpFill/>
          </p:grpSpPr>
          <p:sp>
            <p:nvSpPr>
              <p:cNvPr id="163" name="Afgeronde rechthoek 162"/>
              <p:cNvSpPr/>
              <p:nvPr/>
            </p:nvSpPr>
            <p:spPr>
              <a:xfrm>
                <a:off x="2638540" y="3528205"/>
                <a:ext cx="765672" cy="207034"/>
              </a:xfrm>
              <a:prstGeom prst="roundRect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64" name="Ovaal 163"/>
              <p:cNvSpPr/>
              <p:nvPr/>
            </p:nvSpPr>
            <p:spPr>
              <a:xfrm>
                <a:off x="2907102" y="3338425"/>
                <a:ext cx="241540" cy="426590"/>
              </a:xfrm>
              <a:prstGeom prst="ellips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65" name="Gelijkbenige driehoek 164"/>
              <p:cNvSpPr/>
              <p:nvPr/>
            </p:nvSpPr>
            <p:spPr>
              <a:xfrm>
                <a:off x="3005012" y="3295733"/>
                <a:ext cx="45719" cy="85381"/>
              </a:xfrm>
              <a:prstGeom prst="triangl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cxnSp>
            <p:nvCxnSpPr>
              <p:cNvPr id="166" name="Rechte verbindingslijn 165"/>
              <p:cNvCxnSpPr/>
              <p:nvPr/>
            </p:nvCxnSpPr>
            <p:spPr>
              <a:xfrm>
                <a:off x="2955273" y="3423494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Rechte verbindingslijn 166"/>
              <p:cNvCxnSpPr/>
              <p:nvPr/>
            </p:nvCxnSpPr>
            <p:spPr>
              <a:xfrm>
                <a:off x="3058099" y="3424412"/>
                <a:ext cx="35805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68" name="Groep 167"/>
              <p:cNvGrpSpPr/>
              <p:nvPr/>
            </p:nvGrpSpPr>
            <p:grpSpPr>
              <a:xfrm rot="639127">
                <a:off x="2668877" y="2994414"/>
                <a:ext cx="195996" cy="572107"/>
                <a:chOff x="3648643" y="3129229"/>
                <a:chExt cx="79376" cy="460716"/>
              </a:xfrm>
              <a:grpFill/>
            </p:grpSpPr>
            <p:sp>
              <p:nvSpPr>
                <p:cNvPr id="172" name="Afgeronde rechthoek 171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73" name="Afgeronde rechthoek 172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  <p:grpSp>
            <p:nvGrpSpPr>
              <p:cNvPr id="169" name="Groep 168"/>
              <p:cNvGrpSpPr/>
              <p:nvPr/>
            </p:nvGrpSpPr>
            <p:grpSpPr>
              <a:xfrm rot="352253" flipH="1">
                <a:off x="3230439" y="2985429"/>
                <a:ext cx="209351" cy="572107"/>
                <a:chOff x="3648643" y="3129229"/>
                <a:chExt cx="79376" cy="460716"/>
              </a:xfrm>
              <a:grpFill/>
            </p:grpSpPr>
            <p:sp>
              <p:nvSpPr>
                <p:cNvPr id="170" name="Afgeronde rechthoek 169"/>
                <p:cNvSpPr/>
                <p:nvPr/>
              </p:nvSpPr>
              <p:spPr>
                <a:xfrm rot="1680000">
                  <a:off x="3682300" y="3129229"/>
                  <a:ext cx="45719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  <p:sp>
              <p:nvSpPr>
                <p:cNvPr id="171" name="Afgeronde rechthoek 170"/>
                <p:cNvSpPr/>
                <p:nvPr/>
              </p:nvSpPr>
              <p:spPr>
                <a:xfrm rot="-120000">
                  <a:off x="3648643" y="3338999"/>
                  <a:ext cx="54000" cy="250946"/>
                </a:xfrm>
                <a:prstGeom prst="roundRect">
                  <a:avLst/>
                </a:prstGeom>
                <a:grpFill/>
                <a:ln w="3810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/>
                </a:p>
              </p:txBody>
            </p:sp>
          </p:grpSp>
        </p:grpSp>
        <p:sp>
          <p:nvSpPr>
            <p:cNvPr id="174" name="Vijfhoek 79"/>
            <p:cNvSpPr>
              <a:spLocks/>
            </p:cNvSpPr>
            <p:nvPr/>
          </p:nvSpPr>
          <p:spPr>
            <a:xfrm rot="1268855">
              <a:off x="3754849" y="3283480"/>
              <a:ext cx="774526" cy="320278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175" name="Vijfhoek 79"/>
            <p:cNvSpPr>
              <a:spLocks/>
            </p:cNvSpPr>
            <p:nvPr/>
          </p:nvSpPr>
          <p:spPr>
            <a:xfrm rot="1791363">
              <a:off x="6356227" y="3427184"/>
              <a:ext cx="774526" cy="320278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grpSp>
          <p:nvGrpSpPr>
            <p:cNvPr id="176" name="Groep 175"/>
            <p:cNvGrpSpPr/>
            <p:nvPr/>
          </p:nvGrpSpPr>
          <p:grpSpPr>
            <a:xfrm>
              <a:off x="1557181" y="2922471"/>
              <a:ext cx="1504431" cy="1087500"/>
              <a:chOff x="1786247" y="2114458"/>
              <a:chExt cx="2883240" cy="2255328"/>
            </a:xfrm>
            <a:grpFill/>
          </p:grpSpPr>
          <p:sp>
            <p:nvSpPr>
              <p:cNvPr id="177" name="Vijfhoek 79"/>
              <p:cNvSpPr>
                <a:spLocks/>
              </p:cNvSpPr>
              <p:nvPr/>
            </p:nvSpPr>
            <p:spPr>
              <a:xfrm>
                <a:off x="178624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78" name="Vijfhoek 79"/>
              <p:cNvSpPr>
                <a:spLocks/>
              </p:cNvSpPr>
              <p:nvPr/>
            </p:nvSpPr>
            <p:spPr>
              <a:xfrm>
                <a:off x="2097428" y="2668098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79" name="Vijfhoek 79"/>
              <p:cNvSpPr>
                <a:spLocks/>
              </p:cNvSpPr>
              <p:nvPr/>
            </p:nvSpPr>
            <p:spPr>
              <a:xfrm>
                <a:off x="1834574" y="2114458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0" name="Vijfhoek 79"/>
              <p:cNvSpPr>
                <a:spLocks/>
              </p:cNvSpPr>
              <p:nvPr/>
            </p:nvSpPr>
            <p:spPr>
              <a:xfrm>
                <a:off x="2385683" y="3233584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1" name="Vijfhoek 79"/>
              <p:cNvSpPr>
                <a:spLocks/>
              </p:cNvSpPr>
              <p:nvPr/>
            </p:nvSpPr>
            <p:spPr>
              <a:xfrm>
                <a:off x="2663401" y="266502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2" name="Vijfhoek 79"/>
              <p:cNvSpPr>
                <a:spLocks/>
              </p:cNvSpPr>
              <p:nvPr/>
            </p:nvSpPr>
            <p:spPr>
              <a:xfrm>
                <a:off x="2393085" y="2117512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3" name="Vijfhoek 79"/>
              <p:cNvSpPr>
                <a:spLocks/>
              </p:cNvSpPr>
              <p:nvPr/>
            </p:nvSpPr>
            <p:spPr>
              <a:xfrm>
                <a:off x="295786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4" name="Vijfhoek 79"/>
              <p:cNvSpPr>
                <a:spLocks/>
              </p:cNvSpPr>
              <p:nvPr/>
            </p:nvSpPr>
            <p:spPr>
              <a:xfrm>
                <a:off x="3203401" y="2670661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5" name="Vijfhoek 79"/>
              <p:cNvSpPr>
                <a:spLocks/>
              </p:cNvSpPr>
              <p:nvPr/>
            </p:nvSpPr>
            <p:spPr>
              <a:xfrm>
                <a:off x="2957867" y="212356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6" name="Vijfhoek 79"/>
              <p:cNvSpPr>
                <a:spLocks/>
              </p:cNvSpPr>
              <p:nvPr/>
            </p:nvSpPr>
            <p:spPr>
              <a:xfrm>
                <a:off x="3589487" y="322365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7" name="Vijfhoek 79"/>
              <p:cNvSpPr>
                <a:spLocks/>
              </p:cNvSpPr>
              <p:nvPr/>
            </p:nvSpPr>
            <p:spPr>
              <a:xfrm>
                <a:off x="2061936" y="3791223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8" name="Vijfhoek 79"/>
              <p:cNvSpPr>
                <a:spLocks/>
              </p:cNvSpPr>
              <p:nvPr/>
            </p:nvSpPr>
            <p:spPr>
              <a:xfrm>
                <a:off x="2627909" y="378814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89" name="Vijfhoek 79"/>
              <p:cNvSpPr>
                <a:spLocks/>
              </p:cNvSpPr>
              <p:nvPr/>
            </p:nvSpPr>
            <p:spPr>
              <a:xfrm>
                <a:off x="3167909" y="3793786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190" name="Groep 189"/>
            <p:cNvGrpSpPr/>
            <p:nvPr/>
          </p:nvGrpSpPr>
          <p:grpSpPr>
            <a:xfrm flipH="1">
              <a:off x="295465" y="2721078"/>
              <a:ext cx="1057900" cy="1709316"/>
              <a:chOff x="3486450" y="3064502"/>
              <a:chExt cx="664247" cy="1014232"/>
            </a:xfrm>
            <a:grpFill/>
          </p:grpSpPr>
          <p:sp>
            <p:nvSpPr>
              <p:cNvPr id="191" name="Gelijkbenige driehoek 190"/>
              <p:cNvSpPr/>
              <p:nvPr/>
            </p:nvSpPr>
            <p:spPr>
              <a:xfrm rot="15296397">
                <a:off x="3859285" y="3175685"/>
                <a:ext cx="116195" cy="136827"/>
              </a:xfrm>
              <a:prstGeom prst="triangle">
                <a:avLst/>
              </a:pr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2" name="Ovaal 191"/>
              <p:cNvSpPr/>
              <p:nvPr/>
            </p:nvSpPr>
            <p:spPr>
              <a:xfrm rot="11066519">
                <a:off x="3930169" y="3064502"/>
                <a:ext cx="204493" cy="338116"/>
              </a:xfrm>
              <a:prstGeom prst="ellipse">
                <a:avLst/>
              </a:pr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3" name="Ovaal 192"/>
              <p:cNvSpPr/>
              <p:nvPr/>
            </p:nvSpPr>
            <p:spPr>
              <a:xfrm rot="11066519">
                <a:off x="3950925" y="3146509"/>
                <a:ext cx="45719" cy="50763"/>
              </a:xfrm>
              <a:prstGeom prst="ellipse">
                <a:avLst/>
              </a:pr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4" name="Ovaal 193"/>
              <p:cNvSpPr/>
              <p:nvPr/>
            </p:nvSpPr>
            <p:spPr>
              <a:xfrm rot="10800000">
                <a:off x="3917382" y="3386189"/>
                <a:ext cx="233315" cy="692545"/>
              </a:xfrm>
              <a:prstGeom prst="ellipse">
                <a:avLst/>
              </a:pr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5" name="Afgeronde rechthoek 194"/>
              <p:cNvSpPr/>
              <p:nvPr/>
            </p:nvSpPr>
            <p:spPr>
              <a:xfrm rot="12547321">
                <a:off x="3922784" y="3445370"/>
                <a:ext cx="95369" cy="356157"/>
              </a:xfrm>
              <a:prstGeom prst="roundRect">
                <a:avLst/>
              </a:prstGeom>
              <a:grpFill/>
              <a:ln w="57150">
                <a:solidFill>
                  <a:srgbClr val="00B05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6" name="Afgeronde rechthoek 195"/>
              <p:cNvSpPr/>
              <p:nvPr/>
            </p:nvSpPr>
            <p:spPr>
              <a:xfrm rot="15861613">
                <a:off x="3702350" y="3580698"/>
                <a:ext cx="73741" cy="360991"/>
              </a:xfrm>
              <a:prstGeom prst="roundRect">
                <a:avLst/>
              </a:prstGeom>
              <a:grpFill/>
              <a:ln w="57150">
                <a:solidFill>
                  <a:srgbClr val="00B05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197" name="Vrije vorm 196"/>
              <p:cNvSpPr/>
              <p:nvPr/>
            </p:nvSpPr>
            <p:spPr>
              <a:xfrm rot="21283899">
                <a:off x="3486450" y="3572586"/>
                <a:ext cx="366492" cy="131143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cxnSp>
          <p:nvCxnSpPr>
            <p:cNvPr id="198" name="Rechte verbindingslijn 197"/>
            <p:cNvCxnSpPr/>
            <p:nvPr/>
          </p:nvCxnSpPr>
          <p:spPr>
            <a:xfrm flipH="1">
              <a:off x="1401823" y="2267515"/>
              <a:ext cx="0" cy="2392810"/>
            </a:xfrm>
            <a:prstGeom prst="line">
              <a:avLst/>
            </a:prstGeom>
            <a:grpFill/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99" name="Groep 198"/>
            <p:cNvGrpSpPr/>
            <p:nvPr/>
          </p:nvGrpSpPr>
          <p:grpSpPr>
            <a:xfrm rot="16200000">
              <a:off x="7553976" y="3150341"/>
              <a:ext cx="1191655" cy="1086027"/>
              <a:chOff x="2385683" y="2117512"/>
              <a:chExt cx="2283804" cy="2252274"/>
            </a:xfrm>
            <a:grpFill/>
          </p:grpSpPr>
          <p:sp>
            <p:nvSpPr>
              <p:cNvPr id="201" name="Vijfhoek 79"/>
              <p:cNvSpPr>
                <a:spLocks/>
              </p:cNvSpPr>
              <p:nvPr/>
            </p:nvSpPr>
            <p:spPr>
              <a:xfrm>
                <a:off x="2385683" y="3233584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2" name="Vijfhoek 79"/>
              <p:cNvSpPr>
                <a:spLocks/>
              </p:cNvSpPr>
              <p:nvPr/>
            </p:nvSpPr>
            <p:spPr>
              <a:xfrm>
                <a:off x="2663401" y="266502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3" name="Vijfhoek 79"/>
              <p:cNvSpPr>
                <a:spLocks/>
              </p:cNvSpPr>
              <p:nvPr/>
            </p:nvSpPr>
            <p:spPr>
              <a:xfrm>
                <a:off x="2393085" y="2117512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4" name="Vijfhoek 79"/>
              <p:cNvSpPr>
                <a:spLocks/>
              </p:cNvSpPr>
              <p:nvPr/>
            </p:nvSpPr>
            <p:spPr>
              <a:xfrm>
                <a:off x="2957867" y="3228429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5" name="Vijfhoek 79"/>
              <p:cNvSpPr>
                <a:spLocks/>
              </p:cNvSpPr>
              <p:nvPr/>
            </p:nvSpPr>
            <p:spPr>
              <a:xfrm>
                <a:off x="3203401" y="2670661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6" name="Vijfhoek 79"/>
              <p:cNvSpPr>
                <a:spLocks/>
              </p:cNvSpPr>
              <p:nvPr/>
            </p:nvSpPr>
            <p:spPr>
              <a:xfrm>
                <a:off x="2957867" y="2123560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7" name="Vijfhoek 79"/>
              <p:cNvSpPr>
                <a:spLocks/>
              </p:cNvSpPr>
              <p:nvPr/>
            </p:nvSpPr>
            <p:spPr>
              <a:xfrm>
                <a:off x="3589487" y="322365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8" name="Vijfhoek 79"/>
              <p:cNvSpPr>
                <a:spLocks/>
              </p:cNvSpPr>
              <p:nvPr/>
            </p:nvSpPr>
            <p:spPr>
              <a:xfrm>
                <a:off x="2627909" y="3788145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09" name="Vijfhoek 79"/>
              <p:cNvSpPr>
                <a:spLocks/>
              </p:cNvSpPr>
              <p:nvPr/>
            </p:nvSpPr>
            <p:spPr>
              <a:xfrm>
                <a:off x="3167909" y="3793786"/>
                <a:ext cx="1080000" cy="576000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sp>
          <p:nvSpPr>
            <p:cNvPr id="210" name="Bijschrift met afgeronde rechthoek 209"/>
            <p:cNvSpPr/>
            <p:nvPr/>
          </p:nvSpPr>
          <p:spPr>
            <a:xfrm>
              <a:off x="6407029" y="2346799"/>
              <a:ext cx="1159239" cy="369911"/>
            </a:xfrm>
            <a:prstGeom prst="wedgeRoundRectCallout">
              <a:avLst>
                <a:gd name="adj1" fmla="val 17863"/>
                <a:gd name="adj2" fmla="val 148785"/>
                <a:gd name="adj3" fmla="val 16667"/>
              </a:avLst>
            </a:prstGeom>
            <a:grp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2400" dirty="0">
                  <a:solidFill>
                    <a:schemeClr val="tx1"/>
                  </a:solidFill>
                </a:rPr>
                <a:t>…….</a:t>
              </a:r>
            </a:p>
          </p:txBody>
        </p:sp>
        <p:cxnSp>
          <p:nvCxnSpPr>
            <p:cNvPr id="211" name="Gebogen verbindingslijn 210"/>
            <p:cNvCxnSpPr>
              <a:stCxn id="210" idx="1"/>
            </p:cNvCxnSpPr>
            <p:nvPr/>
          </p:nvCxnSpPr>
          <p:spPr>
            <a:xfrm rot="10800000" flipV="1">
              <a:off x="3401541" y="2531754"/>
              <a:ext cx="3005489" cy="211993"/>
            </a:xfrm>
            <a:prstGeom prst="bentConnector3">
              <a:avLst>
                <a:gd name="adj1" fmla="val 99942"/>
              </a:avLst>
            </a:prstGeom>
            <a:grpFill/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/>
              <a:t>Safety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working</a:t>
            </a:r>
            <a:r>
              <a:rPr lang="nl-NL" dirty="0"/>
              <a:t> </a:t>
            </a:r>
            <a:r>
              <a:rPr lang="nl-NL" dirty="0" err="1"/>
              <a:t>conditions</a:t>
            </a:r>
            <a:endParaRPr lang="nl-NL" dirty="0"/>
          </a:p>
        </p:txBody>
      </p: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ep 2"/>
          <p:cNvGrpSpPr/>
          <p:nvPr/>
        </p:nvGrpSpPr>
        <p:grpSpPr>
          <a:xfrm>
            <a:off x="87793" y="1056174"/>
            <a:ext cx="8910922" cy="3032270"/>
            <a:chOff x="0" y="1624164"/>
            <a:chExt cx="9143999" cy="3333767"/>
          </a:xfrm>
        </p:grpSpPr>
        <p:grpSp>
          <p:nvGrpSpPr>
            <p:cNvPr id="349" name="Groep 348"/>
            <p:cNvGrpSpPr/>
            <p:nvPr/>
          </p:nvGrpSpPr>
          <p:grpSpPr>
            <a:xfrm>
              <a:off x="1759690" y="2258694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50" name="Vrije vorm 349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rije vorm 350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rije vorm 351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53" name="Groep 352"/>
            <p:cNvGrpSpPr/>
            <p:nvPr/>
          </p:nvGrpSpPr>
          <p:grpSpPr>
            <a:xfrm>
              <a:off x="2540724" y="2248383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54" name="Vrije vorm 353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rije vorm 354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rije vorm 355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57" name="Groep 356"/>
            <p:cNvGrpSpPr/>
            <p:nvPr/>
          </p:nvGrpSpPr>
          <p:grpSpPr>
            <a:xfrm flipH="1">
              <a:off x="3104300" y="2249334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58" name="Vrije vorm 357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rije vorm 358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0" name="Vrije vorm 359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61" name="Groep 360"/>
            <p:cNvGrpSpPr/>
            <p:nvPr/>
          </p:nvGrpSpPr>
          <p:grpSpPr>
            <a:xfrm flipH="1">
              <a:off x="3714706" y="2235147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62" name="Vrije vorm 36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rije vorm 36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rije vorm 36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65" name="Vrije vorm 364"/>
            <p:cNvSpPr>
              <a:spLocks noChangeAspect="1"/>
            </p:cNvSpPr>
            <p:nvPr/>
          </p:nvSpPr>
          <p:spPr>
            <a:xfrm>
              <a:off x="1759690" y="2403121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6" name="Vrije vorm 365"/>
            <p:cNvSpPr>
              <a:spLocks noChangeAspect="1"/>
            </p:cNvSpPr>
            <p:nvPr/>
          </p:nvSpPr>
          <p:spPr>
            <a:xfrm>
              <a:off x="2533805" y="2401147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7" name="Vrije vorm 366"/>
            <p:cNvSpPr>
              <a:spLocks noChangeAspect="1"/>
            </p:cNvSpPr>
            <p:nvPr/>
          </p:nvSpPr>
          <p:spPr>
            <a:xfrm>
              <a:off x="3272653" y="2412091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8" name="Vrije vorm 367"/>
            <p:cNvSpPr>
              <a:spLocks noChangeAspect="1"/>
            </p:cNvSpPr>
            <p:nvPr/>
          </p:nvSpPr>
          <p:spPr>
            <a:xfrm>
              <a:off x="3958089" y="2400208"/>
              <a:ext cx="796742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69" name="Groep 368"/>
            <p:cNvGrpSpPr/>
            <p:nvPr/>
          </p:nvGrpSpPr>
          <p:grpSpPr>
            <a:xfrm>
              <a:off x="1739675" y="2549674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70" name="Vrije vorm 369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rije vorm 370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rije vorm 371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3" name="Groep 372"/>
            <p:cNvGrpSpPr/>
            <p:nvPr/>
          </p:nvGrpSpPr>
          <p:grpSpPr>
            <a:xfrm>
              <a:off x="2520709" y="2539363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74" name="Vrije vorm 373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rije vorm 374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rije vorm 375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7" name="Groep 376"/>
            <p:cNvGrpSpPr/>
            <p:nvPr/>
          </p:nvGrpSpPr>
          <p:grpSpPr>
            <a:xfrm flipH="1">
              <a:off x="3084285" y="2540314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Vrije vorm 377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Vrije vorm 378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0" name="Vrije vorm 379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1" name="Groep 380"/>
            <p:cNvGrpSpPr/>
            <p:nvPr/>
          </p:nvGrpSpPr>
          <p:grpSpPr>
            <a:xfrm flipH="1">
              <a:off x="3694691" y="2526127"/>
              <a:ext cx="1036924" cy="314101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82" name="Vrije vorm 38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3" name="Vrije vorm 38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4" name="Vrije vorm 38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pic>
          <p:nvPicPr>
            <p:cNvPr id="385" name="Afbeelding 384"/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2758" b="2327"/>
            <a:stretch/>
          </p:blipFill>
          <p:spPr>
            <a:xfrm>
              <a:off x="236007" y="3505693"/>
              <a:ext cx="1407875" cy="1395506"/>
            </a:xfrm>
            <a:prstGeom prst="rect">
              <a:avLst/>
            </a:prstGeom>
          </p:spPr>
        </p:pic>
        <p:pic>
          <p:nvPicPr>
            <p:cNvPr id="386" name="Afbeelding 38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811393" y="3309939"/>
              <a:ext cx="1428750" cy="1447800"/>
            </a:xfrm>
            <a:prstGeom prst="rect">
              <a:avLst/>
            </a:prstGeom>
          </p:spPr>
        </p:pic>
        <p:pic>
          <p:nvPicPr>
            <p:cNvPr id="387" name="Afbeelding 386"/>
            <p:cNvPicPr>
              <a:picLocks noChangeAspect="1"/>
            </p:cNvPicPr>
            <p:nvPr/>
          </p:nvPicPr>
          <p:blipFill rotWithShape="1">
            <a:blip r:embed="rId6"/>
            <a:srcRect r="3150" b="1268"/>
            <a:stretch/>
          </p:blipFill>
          <p:spPr>
            <a:xfrm>
              <a:off x="5379370" y="3365647"/>
              <a:ext cx="1392966" cy="1410640"/>
            </a:xfrm>
            <a:prstGeom prst="rect">
              <a:avLst/>
            </a:prstGeom>
          </p:spPr>
        </p:pic>
        <p:pic>
          <p:nvPicPr>
            <p:cNvPr id="388" name="Picture 2" descr="Graafmachine Gratis Icoo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9350" y="1624164"/>
              <a:ext cx="1948327" cy="1948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89" name="Groep 388"/>
            <p:cNvGrpSpPr>
              <a:grpSpLocks noChangeAspect="1"/>
            </p:cNvGrpSpPr>
            <p:nvPr/>
          </p:nvGrpSpPr>
          <p:grpSpPr>
            <a:xfrm>
              <a:off x="1689759" y="2918713"/>
              <a:ext cx="3107745" cy="330402"/>
              <a:chOff x="217997" y="900637"/>
              <a:chExt cx="4766042" cy="506705"/>
            </a:xfrm>
          </p:grpSpPr>
          <p:sp>
            <p:nvSpPr>
              <p:cNvPr id="390" name="Rechthoek 389"/>
              <p:cNvSpPr/>
              <p:nvPr/>
            </p:nvSpPr>
            <p:spPr>
              <a:xfrm>
                <a:off x="258488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1" name="Rechthoek 390"/>
              <p:cNvSpPr/>
              <p:nvPr/>
            </p:nvSpPr>
            <p:spPr>
              <a:xfrm>
                <a:off x="2313018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2" name="Rechthoek 391"/>
              <p:cNvSpPr/>
              <p:nvPr/>
            </p:nvSpPr>
            <p:spPr>
              <a:xfrm>
                <a:off x="4350570" y="939342"/>
                <a:ext cx="576000" cy="468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3" name="Rechthoek 392"/>
              <p:cNvSpPr/>
              <p:nvPr/>
            </p:nvSpPr>
            <p:spPr>
              <a:xfrm>
                <a:off x="217997" y="900637"/>
                <a:ext cx="4766042" cy="8561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4" name="Rechthoek 393"/>
              <p:cNvSpPr/>
              <p:nvPr/>
            </p:nvSpPr>
            <p:spPr>
              <a:xfrm>
                <a:off x="217997" y="1321729"/>
                <a:ext cx="4766042" cy="85613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95" name="Rechthoek 394"/>
            <p:cNvSpPr/>
            <p:nvPr/>
          </p:nvSpPr>
          <p:spPr>
            <a:xfrm>
              <a:off x="0" y="1832198"/>
              <a:ext cx="9143999" cy="312573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96" name="Groep 395"/>
            <p:cNvGrpSpPr/>
            <p:nvPr/>
          </p:nvGrpSpPr>
          <p:grpSpPr>
            <a:xfrm>
              <a:off x="1716162" y="2696795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97" name="Vrije vorm 396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8" name="Vrije vorm 397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9" name="Vrije vorm 398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400" name="Groep 399"/>
            <p:cNvGrpSpPr/>
            <p:nvPr/>
          </p:nvGrpSpPr>
          <p:grpSpPr>
            <a:xfrm>
              <a:off x="2472849" y="2692754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401" name="Vrije vorm 400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02" name="Vrije vorm 401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03" name="Vrije vorm 402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404" name="Groep 403"/>
            <p:cNvGrpSpPr/>
            <p:nvPr/>
          </p:nvGrpSpPr>
          <p:grpSpPr>
            <a:xfrm>
              <a:off x="3223662" y="2693314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405" name="Vrije vorm 40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06" name="Vrije vorm 40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07" name="Vrije vorm 40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408" name="Groep 407"/>
            <p:cNvGrpSpPr/>
            <p:nvPr/>
          </p:nvGrpSpPr>
          <p:grpSpPr>
            <a:xfrm>
              <a:off x="3986794" y="2688969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409" name="Vrije vorm 40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10" name="Vrije vorm 40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11" name="Vrije vorm 41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412" name="Groep 411"/>
            <p:cNvGrpSpPr/>
            <p:nvPr/>
          </p:nvGrpSpPr>
          <p:grpSpPr>
            <a:xfrm>
              <a:off x="7975631" y="2811059"/>
              <a:ext cx="791570" cy="1012686"/>
              <a:chOff x="6987654" y="5643349"/>
              <a:chExt cx="1119116" cy="1521726"/>
            </a:xfrm>
            <a:effectLst/>
          </p:grpSpPr>
          <p:sp>
            <p:nvSpPr>
              <p:cNvPr id="413" name="Trapezium 412"/>
              <p:cNvSpPr/>
              <p:nvPr/>
            </p:nvSpPr>
            <p:spPr>
              <a:xfrm rot="10800000">
                <a:off x="6987654" y="5786651"/>
                <a:ext cx="1119116" cy="1378424"/>
              </a:xfrm>
              <a:prstGeom prst="trapezoid">
                <a:avLst/>
              </a:prstGeom>
              <a:no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14" name="Ovaal 413"/>
              <p:cNvSpPr/>
              <p:nvPr/>
            </p:nvSpPr>
            <p:spPr>
              <a:xfrm>
                <a:off x="6994654" y="5643349"/>
                <a:ext cx="1112116" cy="307075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415" name="Vrije vorm 414"/>
            <p:cNvSpPr/>
            <p:nvPr/>
          </p:nvSpPr>
          <p:spPr>
            <a:xfrm>
              <a:off x="7655725" y="3381979"/>
              <a:ext cx="780557" cy="975018"/>
            </a:xfrm>
            <a:custGeom>
              <a:avLst/>
              <a:gdLst>
                <a:gd name="connsiteX0" fmla="*/ 1553697 w 3024949"/>
                <a:gd name="connsiteY0" fmla="*/ 543697 h 3361141"/>
                <a:gd name="connsiteX1" fmla="*/ 1726691 w 3024949"/>
                <a:gd name="connsiteY1" fmla="*/ 383060 h 3361141"/>
                <a:gd name="connsiteX2" fmla="*/ 1837902 w 3024949"/>
                <a:gd name="connsiteY2" fmla="*/ 247135 h 3361141"/>
                <a:gd name="connsiteX3" fmla="*/ 1949113 w 3024949"/>
                <a:gd name="connsiteY3" fmla="*/ 111211 h 3361141"/>
                <a:gd name="connsiteX4" fmla="*/ 2220962 w 3024949"/>
                <a:gd name="connsiteY4" fmla="*/ 37070 h 3361141"/>
                <a:gd name="connsiteX5" fmla="*/ 2406313 w 3024949"/>
                <a:gd name="connsiteY5" fmla="*/ 0 h 3361141"/>
                <a:gd name="connsiteX6" fmla="*/ 2566951 w 3024949"/>
                <a:gd name="connsiteY6" fmla="*/ 37070 h 3361141"/>
                <a:gd name="connsiteX7" fmla="*/ 2690518 w 3024949"/>
                <a:gd name="connsiteY7" fmla="*/ 123568 h 3361141"/>
                <a:gd name="connsiteX8" fmla="*/ 2814086 w 3024949"/>
                <a:gd name="connsiteY8" fmla="*/ 234779 h 3361141"/>
                <a:gd name="connsiteX9" fmla="*/ 2925297 w 3024949"/>
                <a:gd name="connsiteY9" fmla="*/ 407773 h 3361141"/>
                <a:gd name="connsiteX10" fmla="*/ 2974724 w 3024949"/>
                <a:gd name="connsiteY10" fmla="*/ 580768 h 3361141"/>
                <a:gd name="connsiteX11" fmla="*/ 3024151 w 3024949"/>
                <a:gd name="connsiteY11" fmla="*/ 790833 h 3361141"/>
                <a:gd name="connsiteX12" fmla="*/ 2999437 w 3024949"/>
                <a:gd name="connsiteY12" fmla="*/ 976184 h 3361141"/>
                <a:gd name="connsiteX13" fmla="*/ 2925297 w 3024949"/>
                <a:gd name="connsiteY13" fmla="*/ 1161535 h 3361141"/>
                <a:gd name="connsiteX14" fmla="*/ 2814086 w 3024949"/>
                <a:gd name="connsiteY14" fmla="*/ 1285103 h 3361141"/>
                <a:gd name="connsiteX15" fmla="*/ 2690518 w 3024949"/>
                <a:gd name="connsiteY15" fmla="*/ 1383957 h 3361141"/>
                <a:gd name="connsiteX16" fmla="*/ 2678162 w 3024949"/>
                <a:gd name="connsiteY16" fmla="*/ 1470454 h 3361141"/>
                <a:gd name="connsiteX17" fmla="*/ 2900583 w 3024949"/>
                <a:gd name="connsiteY17" fmla="*/ 3027406 h 3361141"/>
                <a:gd name="connsiteX18" fmla="*/ 2888226 w 3024949"/>
                <a:gd name="connsiteY18" fmla="*/ 3188043 h 3361141"/>
                <a:gd name="connsiteX19" fmla="*/ 2838799 w 3024949"/>
                <a:gd name="connsiteY19" fmla="*/ 3274541 h 3361141"/>
                <a:gd name="connsiteX20" fmla="*/ 2739945 w 3024949"/>
                <a:gd name="connsiteY20" fmla="*/ 3286897 h 3361141"/>
                <a:gd name="connsiteX21" fmla="*/ 416875 w 3024949"/>
                <a:gd name="connsiteY21" fmla="*/ 3361038 h 3361141"/>
                <a:gd name="connsiteX22" fmla="*/ 342735 w 3024949"/>
                <a:gd name="connsiteY22" fmla="*/ 3299254 h 3361141"/>
                <a:gd name="connsiteX23" fmla="*/ 268594 w 3024949"/>
                <a:gd name="connsiteY23" fmla="*/ 3150973 h 3361141"/>
                <a:gd name="connsiteX24" fmla="*/ 305664 w 3024949"/>
                <a:gd name="connsiteY24" fmla="*/ 2767914 h 3361141"/>
                <a:gd name="connsiteX25" fmla="*/ 392162 w 3024949"/>
                <a:gd name="connsiteY25" fmla="*/ 1458097 h 3361141"/>
                <a:gd name="connsiteX26" fmla="*/ 268594 w 3024949"/>
                <a:gd name="connsiteY26" fmla="*/ 1235676 h 3361141"/>
                <a:gd name="connsiteX27" fmla="*/ 33816 w 3024949"/>
                <a:gd name="connsiteY27" fmla="*/ 1000897 h 3361141"/>
                <a:gd name="connsiteX28" fmla="*/ 9102 w 3024949"/>
                <a:gd name="connsiteY28" fmla="*/ 753762 h 3361141"/>
                <a:gd name="connsiteX29" fmla="*/ 107956 w 3024949"/>
                <a:gd name="connsiteY29" fmla="*/ 395416 h 3361141"/>
                <a:gd name="connsiteX30" fmla="*/ 231524 w 3024949"/>
                <a:gd name="connsiteY30" fmla="*/ 222422 h 3361141"/>
                <a:gd name="connsiteX31" fmla="*/ 429232 w 3024949"/>
                <a:gd name="connsiteY31" fmla="*/ 98854 h 3361141"/>
                <a:gd name="connsiteX32" fmla="*/ 676367 w 3024949"/>
                <a:gd name="connsiteY32" fmla="*/ 49427 h 3361141"/>
                <a:gd name="connsiteX33" fmla="*/ 861718 w 3024949"/>
                <a:gd name="connsiteY33" fmla="*/ 74141 h 3361141"/>
                <a:gd name="connsiteX34" fmla="*/ 972929 w 3024949"/>
                <a:gd name="connsiteY34" fmla="*/ 172995 h 3361141"/>
                <a:gd name="connsiteX35" fmla="*/ 1121210 w 3024949"/>
                <a:gd name="connsiteY35" fmla="*/ 247135 h 3361141"/>
                <a:gd name="connsiteX36" fmla="*/ 1269491 w 3024949"/>
                <a:gd name="connsiteY36" fmla="*/ 395416 h 3361141"/>
                <a:gd name="connsiteX37" fmla="*/ 1393059 w 3024949"/>
                <a:gd name="connsiteY37" fmla="*/ 481914 h 3361141"/>
                <a:gd name="connsiteX38" fmla="*/ 1454843 w 3024949"/>
                <a:gd name="connsiteY38" fmla="*/ 556054 h 3361141"/>
                <a:gd name="connsiteX39" fmla="*/ 1553697 w 3024949"/>
                <a:gd name="connsiteY39" fmla="*/ 543697 h 3361141"/>
                <a:gd name="connsiteX0" fmla="*/ 1553697 w 3024949"/>
                <a:gd name="connsiteY0" fmla="*/ 543697 h 3361741"/>
                <a:gd name="connsiteX1" fmla="*/ 1726691 w 3024949"/>
                <a:gd name="connsiteY1" fmla="*/ 383060 h 3361741"/>
                <a:gd name="connsiteX2" fmla="*/ 1837902 w 3024949"/>
                <a:gd name="connsiteY2" fmla="*/ 247135 h 3361741"/>
                <a:gd name="connsiteX3" fmla="*/ 1949113 w 3024949"/>
                <a:gd name="connsiteY3" fmla="*/ 111211 h 3361741"/>
                <a:gd name="connsiteX4" fmla="*/ 2220962 w 3024949"/>
                <a:gd name="connsiteY4" fmla="*/ 37070 h 3361741"/>
                <a:gd name="connsiteX5" fmla="*/ 2406313 w 3024949"/>
                <a:gd name="connsiteY5" fmla="*/ 0 h 3361741"/>
                <a:gd name="connsiteX6" fmla="*/ 2566951 w 3024949"/>
                <a:gd name="connsiteY6" fmla="*/ 37070 h 3361741"/>
                <a:gd name="connsiteX7" fmla="*/ 2690518 w 3024949"/>
                <a:gd name="connsiteY7" fmla="*/ 123568 h 3361741"/>
                <a:gd name="connsiteX8" fmla="*/ 2814086 w 3024949"/>
                <a:gd name="connsiteY8" fmla="*/ 234779 h 3361741"/>
                <a:gd name="connsiteX9" fmla="*/ 2925297 w 3024949"/>
                <a:gd name="connsiteY9" fmla="*/ 407773 h 3361741"/>
                <a:gd name="connsiteX10" fmla="*/ 2974724 w 3024949"/>
                <a:gd name="connsiteY10" fmla="*/ 580768 h 3361741"/>
                <a:gd name="connsiteX11" fmla="*/ 3024151 w 3024949"/>
                <a:gd name="connsiteY11" fmla="*/ 790833 h 3361741"/>
                <a:gd name="connsiteX12" fmla="*/ 2999437 w 3024949"/>
                <a:gd name="connsiteY12" fmla="*/ 976184 h 3361741"/>
                <a:gd name="connsiteX13" fmla="*/ 2925297 w 3024949"/>
                <a:gd name="connsiteY13" fmla="*/ 1161535 h 3361741"/>
                <a:gd name="connsiteX14" fmla="*/ 2814086 w 3024949"/>
                <a:gd name="connsiteY14" fmla="*/ 1285103 h 3361741"/>
                <a:gd name="connsiteX15" fmla="*/ 2690518 w 3024949"/>
                <a:gd name="connsiteY15" fmla="*/ 1383957 h 3361741"/>
                <a:gd name="connsiteX16" fmla="*/ 2678162 w 3024949"/>
                <a:gd name="connsiteY16" fmla="*/ 1470454 h 3361741"/>
                <a:gd name="connsiteX17" fmla="*/ 2900583 w 3024949"/>
                <a:gd name="connsiteY17" fmla="*/ 3027406 h 3361741"/>
                <a:gd name="connsiteX18" fmla="*/ 2888226 w 3024949"/>
                <a:gd name="connsiteY18" fmla="*/ 3188043 h 3361741"/>
                <a:gd name="connsiteX19" fmla="*/ 2838799 w 3024949"/>
                <a:gd name="connsiteY19" fmla="*/ 3274541 h 3361741"/>
                <a:gd name="connsiteX20" fmla="*/ 2739945 w 3024949"/>
                <a:gd name="connsiteY20" fmla="*/ 3286897 h 3361741"/>
                <a:gd name="connsiteX21" fmla="*/ 416875 w 3024949"/>
                <a:gd name="connsiteY21" fmla="*/ 3361038 h 3361741"/>
                <a:gd name="connsiteX22" fmla="*/ 245709 w 3024949"/>
                <a:gd name="connsiteY22" fmla="*/ 3240857 h 3361741"/>
                <a:gd name="connsiteX23" fmla="*/ 268594 w 3024949"/>
                <a:gd name="connsiteY23" fmla="*/ 3150973 h 3361741"/>
                <a:gd name="connsiteX24" fmla="*/ 305664 w 3024949"/>
                <a:gd name="connsiteY24" fmla="*/ 2767914 h 3361741"/>
                <a:gd name="connsiteX25" fmla="*/ 392162 w 3024949"/>
                <a:gd name="connsiteY25" fmla="*/ 1458097 h 3361741"/>
                <a:gd name="connsiteX26" fmla="*/ 268594 w 3024949"/>
                <a:gd name="connsiteY26" fmla="*/ 1235676 h 3361741"/>
                <a:gd name="connsiteX27" fmla="*/ 33816 w 3024949"/>
                <a:gd name="connsiteY27" fmla="*/ 1000897 h 3361741"/>
                <a:gd name="connsiteX28" fmla="*/ 9102 w 3024949"/>
                <a:gd name="connsiteY28" fmla="*/ 753762 h 3361741"/>
                <a:gd name="connsiteX29" fmla="*/ 107956 w 3024949"/>
                <a:gd name="connsiteY29" fmla="*/ 395416 h 3361741"/>
                <a:gd name="connsiteX30" fmla="*/ 231524 w 3024949"/>
                <a:gd name="connsiteY30" fmla="*/ 222422 h 3361741"/>
                <a:gd name="connsiteX31" fmla="*/ 429232 w 3024949"/>
                <a:gd name="connsiteY31" fmla="*/ 98854 h 3361741"/>
                <a:gd name="connsiteX32" fmla="*/ 676367 w 3024949"/>
                <a:gd name="connsiteY32" fmla="*/ 49427 h 3361741"/>
                <a:gd name="connsiteX33" fmla="*/ 861718 w 3024949"/>
                <a:gd name="connsiteY33" fmla="*/ 74141 h 3361741"/>
                <a:gd name="connsiteX34" fmla="*/ 972929 w 3024949"/>
                <a:gd name="connsiteY34" fmla="*/ 172995 h 3361741"/>
                <a:gd name="connsiteX35" fmla="*/ 1121210 w 3024949"/>
                <a:gd name="connsiteY35" fmla="*/ 247135 h 3361741"/>
                <a:gd name="connsiteX36" fmla="*/ 1269491 w 3024949"/>
                <a:gd name="connsiteY36" fmla="*/ 395416 h 3361741"/>
                <a:gd name="connsiteX37" fmla="*/ 1393059 w 3024949"/>
                <a:gd name="connsiteY37" fmla="*/ 481914 h 3361741"/>
                <a:gd name="connsiteX38" fmla="*/ 1454843 w 3024949"/>
                <a:gd name="connsiteY38" fmla="*/ 556054 h 3361741"/>
                <a:gd name="connsiteX39" fmla="*/ 1553697 w 3024949"/>
                <a:gd name="connsiteY39" fmla="*/ 543697 h 3361741"/>
                <a:gd name="connsiteX0" fmla="*/ 1553697 w 3024949"/>
                <a:gd name="connsiteY0" fmla="*/ 543697 h 3373414"/>
                <a:gd name="connsiteX1" fmla="*/ 1726691 w 3024949"/>
                <a:gd name="connsiteY1" fmla="*/ 383060 h 3373414"/>
                <a:gd name="connsiteX2" fmla="*/ 1837902 w 3024949"/>
                <a:gd name="connsiteY2" fmla="*/ 247135 h 3373414"/>
                <a:gd name="connsiteX3" fmla="*/ 1949113 w 3024949"/>
                <a:gd name="connsiteY3" fmla="*/ 111211 h 3373414"/>
                <a:gd name="connsiteX4" fmla="*/ 2220962 w 3024949"/>
                <a:gd name="connsiteY4" fmla="*/ 37070 h 3373414"/>
                <a:gd name="connsiteX5" fmla="*/ 2406313 w 3024949"/>
                <a:gd name="connsiteY5" fmla="*/ 0 h 3373414"/>
                <a:gd name="connsiteX6" fmla="*/ 2566951 w 3024949"/>
                <a:gd name="connsiteY6" fmla="*/ 37070 h 3373414"/>
                <a:gd name="connsiteX7" fmla="*/ 2690518 w 3024949"/>
                <a:gd name="connsiteY7" fmla="*/ 123568 h 3373414"/>
                <a:gd name="connsiteX8" fmla="*/ 2814086 w 3024949"/>
                <a:gd name="connsiteY8" fmla="*/ 234779 h 3373414"/>
                <a:gd name="connsiteX9" fmla="*/ 2925297 w 3024949"/>
                <a:gd name="connsiteY9" fmla="*/ 407773 h 3373414"/>
                <a:gd name="connsiteX10" fmla="*/ 2974724 w 3024949"/>
                <a:gd name="connsiteY10" fmla="*/ 580768 h 3373414"/>
                <a:gd name="connsiteX11" fmla="*/ 3024151 w 3024949"/>
                <a:gd name="connsiteY11" fmla="*/ 790833 h 3373414"/>
                <a:gd name="connsiteX12" fmla="*/ 2999437 w 3024949"/>
                <a:gd name="connsiteY12" fmla="*/ 976184 h 3373414"/>
                <a:gd name="connsiteX13" fmla="*/ 2925297 w 3024949"/>
                <a:gd name="connsiteY13" fmla="*/ 1161535 h 3373414"/>
                <a:gd name="connsiteX14" fmla="*/ 2814086 w 3024949"/>
                <a:gd name="connsiteY14" fmla="*/ 1285103 h 3373414"/>
                <a:gd name="connsiteX15" fmla="*/ 2690518 w 3024949"/>
                <a:gd name="connsiteY15" fmla="*/ 1383957 h 3373414"/>
                <a:gd name="connsiteX16" fmla="*/ 2678162 w 3024949"/>
                <a:gd name="connsiteY16" fmla="*/ 1470454 h 3373414"/>
                <a:gd name="connsiteX17" fmla="*/ 2900583 w 3024949"/>
                <a:gd name="connsiteY17" fmla="*/ 3027406 h 3373414"/>
                <a:gd name="connsiteX18" fmla="*/ 2888226 w 3024949"/>
                <a:gd name="connsiteY18" fmla="*/ 3188043 h 3373414"/>
                <a:gd name="connsiteX19" fmla="*/ 2838799 w 3024949"/>
                <a:gd name="connsiteY19" fmla="*/ 3274541 h 3373414"/>
                <a:gd name="connsiteX20" fmla="*/ 2739945 w 3024949"/>
                <a:gd name="connsiteY20" fmla="*/ 3286897 h 3373414"/>
                <a:gd name="connsiteX21" fmla="*/ 416875 w 3024949"/>
                <a:gd name="connsiteY21" fmla="*/ 3361038 h 3373414"/>
                <a:gd name="connsiteX22" fmla="*/ 256835 w 3024949"/>
                <a:gd name="connsiteY22" fmla="*/ 3361141 h 3373414"/>
                <a:gd name="connsiteX23" fmla="*/ 245709 w 3024949"/>
                <a:gd name="connsiteY23" fmla="*/ 3240857 h 3373414"/>
                <a:gd name="connsiteX24" fmla="*/ 268594 w 3024949"/>
                <a:gd name="connsiteY24" fmla="*/ 3150973 h 3373414"/>
                <a:gd name="connsiteX25" fmla="*/ 305664 w 3024949"/>
                <a:gd name="connsiteY25" fmla="*/ 2767914 h 3373414"/>
                <a:gd name="connsiteX26" fmla="*/ 392162 w 3024949"/>
                <a:gd name="connsiteY26" fmla="*/ 1458097 h 3373414"/>
                <a:gd name="connsiteX27" fmla="*/ 268594 w 3024949"/>
                <a:gd name="connsiteY27" fmla="*/ 1235676 h 3373414"/>
                <a:gd name="connsiteX28" fmla="*/ 33816 w 3024949"/>
                <a:gd name="connsiteY28" fmla="*/ 1000897 h 3373414"/>
                <a:gd name="connsiteX29" fmla="*/ 9102 w 3024949"/>
                <a:gd name="connsiteY29" fmla="*/ 753762 h 3373414"/>
                <a:gd name="connsiteX30" fmla="*/ 107956 w 3024949"/>
                <a:gd name="connsiteY30" fmla="*/ 395416 h 3373414"/>
                <a:gd name="connsiteX31" fmla="*/ 231524 w 3024949"/>
                <a:gd name="connsiteY31" fmla="*/ 222422 h 3373414"/>
                <a:gd name="connsiteX32" fmla="*/ 429232 w 3024949"/>
                <a:gd name="connsiteY32" fmla="*/ 98854 h 3373414"/>
                <a:gd name="connsiteX33" fmla="*/ 676367 w 3024949"/>
                <a:gd name="connsiteY33" fmla="*/ 49427 h 3373414"/>
                <a:gd name="connsiteX34" fmla="*/ 861718 w 3024949"/>
                <a:gd name="connsiteY34" fmla="*/ 74141 h 3373414"/>
                <a:gd name="connsiteX35" fmla="*/ 972929 w 3024949"/>
                <a:gd name="connsiteY35" fmla="*/ 172995 h 3373414"/>
                <a:gd name="connsiteX36" fmla="*/ 1121210 w 3024949"/>
                <a:gd name="connsiteY36" fmla="*/ 247135 h 3373414"/>
                <a:gd name="connsiteX37" fmla="*/ 1269491 w 3024949"/>
                <a:gd name="connsiteY37" fmla="*/ 395416 h 3373414"/>
                <a:gd name="connsiteX38" fmla="*/ 1393059 w 3024949"/>
                <a:gd name="connsiteY38" fmla="*/ 481914 h 3373414"/>
                <a:gd name="connsiteX39" fmla="*/ 1454843 w 3024949"/>
                <a:gd name="connsiteY39" fmla="*/ 556054 h 3373414"/>
                <a:gd name="connsiteX40" fmla="*/ 1553697 w 3024949"/>
                <a:gd name="connsiteY40" fmla="*/ 543697 h 3373414"/>
                <a:gd name="connsiteX0" fmla="*/ 1553697 w 3024949"/>
                <a:gd name="connsiteY0" fmla="*/ 543697 h 3373414"/>
                <a:gd name="connsiteX1" fmla="*/ 1726691 w 3024949"/>
                <a:gd name="connsiteY1" fmla="*/ 383060 h 3373414"/>
                <a:gd name="connsiteX2" fmla="*/ 1837902 w 3024949"/>
                <a:gd name="connsiteY2" fmla="*/ 247135 h 3373414"/>
                <a:gd name="connsiteX3" fmla="*/ 1949113 w 3024949"/>
                <a:gd name="connsiteY3" fmla="*/ 111211 h 3373414"/>
                <a:gd name="connsiteX4" fmla="*/ 2220962 w 3024949"/>
                <a:gd name="connsiteY4" fmla="*/ 37070 h 3373414"/>
                <a:gd name="connsiteX5" fmla="*/ 2406313 w 3024949"/>
                <a:gd name="connsiteY5" fmla="*/ 0 h 3373414"/>
                <a:gd name="connsiteX6" fmla="*/ 2566951 w 3024949"/>
                <a:gd name="connsiteY6" fmla="*/ 37070 h 3373414"/>
                <a:gd name="connsiteX7" fmla="*/ 2690518 w 3024949"/>
                <a:gd name="connsiteY7" fmla="*/ 123568 h 3373414"/>
                <a:gd name="connsiteX8" fmla="*/ 2814086 w 3024949"/>
                <a:gd name="connsiteY8" fmla="*/ 234779 h 3373414"/>
                <a:gd name="connsiteX9" fmla="*/ 2925297 w 3024949"/>
                <a:gd name="connsiteY9" fmla="*/ 407773 h 3373414"/>
                <a:gd name="connsiteX10" fmla="*/ 2974724 w 3024949"/>
                <a:gd name="connsiteY10" fmla="*/ 580768 h 3373414"/>
                <a:gd name="connsiteX11" fmla="*/ 3024151 w 3024949"/>
                <a:gd name="connsiteY11" fmla="*/ 790833 h 3373414"/>
                <a:gd name="connsiteX12" fmla="*/ 2999437 w 3024949"/>
                <a:gd name="connsiteY12" fmla="*/ 976184 h 3373414"/>
                <a:gd name="connsiteX13" fmla="*/ 2925297 w 3024949"/>
                <a:gd name="connsiteY13" fmla="*/ 1161535 h 3373414"/>
                <a:gd name="connsiteX14" fmla="*/ 2814086 w 3024949"/>
                <a:gd name="connsiteY14" fmla="*/ 1285103 h 3373414"/>
                <a:gd name="connsiteX15" fmla="*/ 2690518 w 3024949"/>
                <a:gd name="connsiteY15" fmla="*/ 1383957 h 3373414"/>
                <a:gd name="connsiteX16" fmla="*/ 2678162 w 3024949"/>
                <a:gd name="connsiteY16" fmla="*/ 1470454 h 3373414"/>
                <a:gd name="connsiteX17" fmla="*/ 2900583 w 3024949"/>
                <a:gd name="connsiteY17" fmla="*/ 3027406 h 3373414"/>
                <a:gd name="connsiteX18" fmla="*/ 2905348 w 3024949"/>
                <a:gd name="connsiteY18" fmla="*/ 3239952 h 3373414"/>
                <a:gd name="connsiteX19" fmla="*/ 2838799 w 3024949"/>
                <a:gd name="connsiteY19" fmla="*/ 3274541 h 3373414"/>
                <a:gd name="connsiteX20" fmla="*/ 2739945 w 3024949"/>
                <a:gd name="connsiteY20" fmla="*/ 3286897 h 3373414"/>
                <a:gd name="connsiteX21" fmla="*/ 416875 w 3024949"/>
                <a:gd name="connsiteY21" fmla="*/ 3361038 h 3373414"/>
                <a:gd name="connsiteX22" fmla="*/ 256835 w 3024949"/>
                <a:gd name="connsiteY22" fmla="*/ 3361141 h 3373414"/>
                <a:gd name="connsiteX23" fmla="*/ 245709 w 3024949"/>
                <a:gd name="connsiteY23" fmla="*/ 3240857 h 3373414"/>
                <a:gd name="connsiteX24" fmla="*/ 268594 w 3024949"/>
                <a:gd name="connsiteY24" fmla="*/ 3150973 h 3373414"/>
                <a:gd name="connsiteX25" fmla="*/ 305664 w 3024949"/>
                <a:gd name="connsiteY25" fmla="*/ 2767914 h 3373414"/>
                <a:gd name="connsiteX26" fmla="*/ 392162 w 3024949"/>
                <a:gd name="connsiteY26" fmla="*/ 1458097 h 3373414"/>
                <a:gd name="connsiteX27" fmla="*/ 268594 w 3024949"/>
                <a:gd name="connsiteY27" fmla="*/ 1235676 h 3373414"/>
                <a:gd name="connsiteX28" fmla="*/ 33816 w 3024949"/>
                <a:gd name="connsiteY28" fmla="*/ 1000897 h 3373414"/>
                <a:gd name="connsiteX29" fmla="*/ 9102 w 3024949"/>
                <a:gd name="connsiteY29" fmla="*/ 753762 h 3373414"/>
                <a:gd name="connsiteX30" fmla="*/ 107956 w 3024949"/>
                <a:gd name="connsiteY30" fmla="*/ 395416 h 3373414"/>
                <a:gd name="connsiteX31" fmla="*/ 231524 w 3024949"/>
                <a:gd name="connsiteY31" fmla="*/ 222422 h 3373414"/>
                <a:gd name="connsiteX32" fmla="*/ 429232 w 3024949"/>
                <a:gd name="connsiteY32" fmla="*/ 98854 h 3373414"/>
                <a:gd name="connsiteX33" fmla="*/ 676367 w 3024949"/>
                <a:gd name="connsiteY33" fmla="*/ 49427 h 3373414"/>
                <a:gd name="connsiteX34" fmla="*/ 861718 w 3024949"/>
                <a:gd name="connsiteY34" fmla="*/ 74141 h 3373414"/>
                <a:gd name="connsiteX35" fmla="*/ 972929 w 3024949"/>
                <a:gd name="connsiteY35" fmla="*/ 172995 h 3373414"/>
                <a:gd name="connsiteX36" fmla="*/ 1121210 w 3024949"/>
                <a:gd name="connsiteY36" fmla="*/ 247135 h 3373414"/>
                <a:gd name="connsiteX37" fmla="*/ 1269491 w 3024949"/>
                <a:gd name="connsiteY37" fmla="*/ 395416 h 3373414"/>
                <a:gd name="connsiteX38" fmla="*/ 1393059 w 3024949"/>
                <a:gd name="connsiteY38" fmla="*/ 481914 h 3373414"/>
                <a:gd name="connsiteX39" fmla="*/ 1454843 w 3024949"/>
                <a:gd name="connsiteY39" fmla="*/ 556054 h 3373414"/>
                <a:gd name="connsiteX40" fmla="*/ 1553697 w 3024949"/>
                <a:gd name="connsiteY40" fmla="*/ 543697 h 3373414"/>
                <a:gd name="connsiteX0" fmla="*/ 1553697 w 3024949"/>
                <a:gd name="connsiteY0" fmla="*/ 543697 h 3373414"/>
                <a:gd name="connsiteX1" fmla="*/ 1726691 w 3024949"/>
                <a:gd name="connsiteY1" fmla="*/ 383060 h 3373414"/>
                <a:gd name="connsiteX2" fmla="*/ 1837902 w 3024949"/>
                <a:gd name="connsiteY2" fmla="*/ 247135 h 3373414"/>
                <a:gd name="connsiteX3" fmla="*/ 1949113 w 3024949"/>
                <a:gd name="connsiteY3" fmla="*/ 111211 h 3373414"/>
                <a:gd name="connsiteX4" fmla="*/ 2220962 w 3024949"/>
                <a:gd name="connsiteY4" fmla="*/ 37070 h 3373414"/>
                <a:gd name="connsiteX5" fmla="*/ 2406313 w 3024949"/>
                <a:gd name="connsiteY5" fmla="*/ 0 h 3373414"/>
                <a:gd name="connsiteX6" fmla="*/ 2566951 w 3024949"/>
                <a:gd name="connsiteY6" fmla="*/ 37070 h 3373414"/>
                <a:gd name="connsiteX7" fmla="*/ 2690518 w 3024949"/>
                <a:gd name="connsiteY7" fmla="*/ 123568 h 3373414"/>
                <a:gd name="connsiteX8" fmla="*/ 2814086 w 3024949"/>
                <a:gd name="connsiteY8" fmla="*/ 234779 h 3373414"/>
                <a:gd name="connsiteX9" fmla="*/ 2925297 w 3024949"/>
                <a:gd name="connsiteY9" fmla="*/ 407773 h 3373414"/>
                <a:gd name="connsiteX10" fmla="*/ 2974724 w 3024949"/>
                <a:gd name="connsiteY10" fmla="*/ 580768 h 3373414"/>
                <a:gd name="connsiteX11" fmla="*/ 3024151 w 3024949"/>
                <a:gd name="connsiteY11" fmla="*/ 790833 h 3373414"/>
                <a:gd name="connsiteX12" fmla="*/ 2999437 w 3024949"/>
                <a:gd name="connsiteY12" fmla="*/ 976184 h 3373414"/>
                <a:gd name="connsiteX13" fmla="*/ 2925297 w 3024949"/>
                <a:gd name="connsiteY13" fmla="*/ 1161535 h 3373414"/>
                <a:gd name="connsiteX14" fmla="*/ 2814086 w 3024949"/>
                <a:gd name="connsiteY14" fmla="*/ 1285103 h 3373414"/>
                <a:gd name="connsiteX15" fmla="*/ 2690518 w 3024949"/>
                <a:gd name="connsiteY15" fmla="*/ 1383957 h 3373414"/>
                <a:gd name="connsiteX16" fmla="*/ 2678162 w 3024949"/>
                <a:gd name="connsiteY16" fmla="*/ 1470454 h 3373414"/>
                <a:gd name="connsiteX17" fmla="*/ 2900583 w 3024949"/>
                <a:gd name="connsiteY17" fmla="*/ 3027406 h 3373414"/>
                <a:gd name="connsiteX18" fmla="*/ 2905348 w 3024949"/>
                <a:gd name="connsiteY18" fmla="*/ 3239952 h 3373414"/>
                <a:gd name="connsiteX19" fmla="*/ 2838799 w 3024949"/>
                <a:gd name="connsiteY19" fmla="*/ 3274541 h 3373414"/>
                <a:gd name="connsiteX20" fmla="*/ 2739945 w 3024949"/>
                <a:gd name="connsiteY20" fmla="*/ 3286897 h 3373414"/>
                <a:gd name="connsiteX21" fmla="*/ 416875 w 3024949"/>
                <a:gd name="connsiteY21" fmla="*/ 3361038 h 3373414"/>
                <a:gd name="connsiteX22" fmla="*/ 256835 w 3024949"/>
                <a:gd name="connsiteY22" fmla="*/ 3361141 h 3373414"/>
                <a:gd name="connsiteX23" fmla="*/ 245709 w 3024949"/>
                <a:gd name="connsiteY23" fmla="*/ 3240857 h 3373414"/>
                <a:gd name="connsiteX24" fmla="*/ 268594 w 3024949"/>
                <a:gd name="connsiteY24" fmla="*/ 3150973 h 3373414"/>
                <a:gd name="connsiteX25" fmla="*/ 305664 w 3024949"/>
                <a:gd name="connsiteY25" fmla="*/ 2767914 h 3373414"/>
                <a:gd name="connsiteX26" fmla="*/ 392162 w 3024949"/>
                <a:gd name="connsiteY26" fmla="*/ 1458097 h 3373414"/>
                <a:gd name="connsiteX27" fmla="*/ 268594 w 3024949"/>
                <a:gd name="connsiteY27" fmla="*/ 1235676 h 3373414"/>
                <a:gd name="connsiteX28" fmla="*/ 33816 w 3024949"/>
                <a:gd name="connsiteY28" fmla="*/ 1000897 h 3373414"/>
                <a:gd name="connsiteX29" fmla="*/ 9102 w 3024949"/>
                <a:gd name="connsiteY29" fmla="*/ 753762 h 3373414"/>
                <a:gd name="connsiteX30" fmla="*/ 107956 w 3024949"/>
                <a:gd name="connsiteY30" fmla="*/ 395416 h 3373414"/>
                <a:gd name="connsiteX31" fmla="*/ 231524 w 3024949"/>
                <a:gd name="connsiteY31" fmla="*/ 222422 h 3373414"/>
                <a:gd name="connsiteX32" fmla="*/ 429232 w 3024949"/>
                <a:gd name="connsiteY32" fmla="*/ 98854 h 3373414"/>
                <a:gd name="connsiteX33" fmla="*/ 676367 w 3024949"/>
                <a:gd name="connsiteY33" fmla="*/ 49427 h 3373414"/>
                <a:gd name="connsiteX34" fmla="*/ 861718 w 3024949"/>
                <a:gd name="connsiteY34" fmla="*/ 74141 h 3373414"/>
                <a:gd name="connsiteX35" fmla="*/ 972929 w 3024949"/>
                <a:gd name="connsiteY35" fmla="*/ 140552 h 3373414"/>
                <a:gd name="connsiteX36" fmla="*/ 1121210 w 3024949"/>
                <a:gd name="connsiteY36" fmla="*/ 247135 h 3373414"/>
                <a:gd name="connsiteX37" fmla="*/ 1269491 w 3024949"/>
                <a:gd name="connsiteY37" fmla="*/ 395416 h 3373414"/>
                <a:gd name="connsiteX38" fmla="*/ 1393059 w 3024949"/>
                <a:gd name="connsiteY38" fmla="*/ 481914 h 3373414"/>
                <a:gd name="connsiteX39" fmla="*/ 1454843 w 3024949"/>
                <a:gd name="connsiteY39" fmla="*/ 556054 h 3373414"/>
                <a:gd name="connsiteX40" fmla="*/ 1553697 w 3024949"/>
                <a:gd name="connsiteY40" fmla="*/ 543697 h 3373414"/>
                <a:gd name="connsiteX0" fmla="*/ 1553697 w 3024949"/>
                <a:gd name="connsiteY0" fmla="*/ 543697 h 3373414"/>
                <a:gd name="connsiteX1" fmla="*/ 1726691 w 3024949"/>
                <a:gd name="connsiteY1" fmla="*/ 383060 h 3373414"/>
                <a:gd name="connsiteX2" fmla="*/ 1837902 w 3024949"/>
                <a:gd name="connsiteY2" fmla="*/ 247135 h 3373414"/>
                <a:gd name="connsiteX3" fmla="*/ 1949113 w 3024949"/>
                <a:gd name="connsiteY3" fmla="*/ 111211 h 3373414"/>
                <a:gd name="connsiteX4" fmla="*/ 2220962 w 3024949"/>
                <a:gd name="connsiteY4" fmla="*/ 37070 h 3373414"/>
                <a:gd name="connsiteX5" fmla="*/ 2406313 w 3024949"/>
                <a:gd name="connsiteY5" fmla="*/ 0 h 3373414"/>
                <a:gd name="connsiteX6" fmla="*/ 2566951 w 3024949"/>
                <a:gd name="connsiteY6" fmla="*/ 37070 h 3373414"/>
                <a:gd name="connsiteX7" fmla="*/ 2690518 w 3024949"/>
                <a:gd name="connsiteY7" fmla="*/ 123568 h 3373414"/>
                <a:gd name="connsiteX8" fmla="*/ 2814086 w 3024949"/>
                <a:gd name="connsiteY8" fmla="*/ 234779 h 3373414"/>
                <a:gd name="connsiteX9" fmla="*/ 2925297 w 3024949"/>
                <a:gd name="connsiteY9" fmla="*/ 407773 h 3373414"/>
                <a:gd name="connsiteX10" fmla="*/ 2974724 w 3024949"/>
                <a:gd name="connsiteY10" fmla="*/ 580768 h 3373414"/>
                <a:gd name="connsiteX11" fmla="*/ 3024151 w 3024949"/>
                <a:gd name="connsiteY11" fmla="*/ 790833 h 3373414"/>
                <a:gd name="connsiteX12" fmla="*/ 2999437 w 3024949"/>
                <a:gd name="connsiteY12" fmla="*/ 976184 h 3373414"/>
                <a:gd name="connsiteX13" fmla="*/ 2925297 w 3024949"/>
                <a:gd name="connsiteY13" fmla="*/ 1161535 h 3373414"/>
                <a:gd name="connsiteX14" fmla="*/ 2814086 w 3024949"/>
                <a:gd name="connsiteY14" fmla="*/ 1285103 h 3373414"/>
                <a:gd name="connsiteX15" fmla="*/ 2690518 w 3024949"/>
                <a:gd name="connsiteY15" fmla="*/ 1383957 h 3373414"/>
                <a:gd name="connsiteX16" fmla="*/ 2678162 w 3024949"/>
                <a:gd name="connsiteY16" fmla="*/ 1470454 h 3373414"/>
                <a:gd name="connsiteX17" fmla="*/ 2900583 w 3024949"/>
                <a:gd name="connsiteY17" fmla="*/ 3027406 h 3373414"/>
                <a:gd name="connsiteX18" fmla="*/ 2905348 w 3024949"/>
                <a:gd name="connsiteY18" fmla="*/ 3239952 h 3373414"/>
                <a:gd name="connsiteX19" fmla="*/ 2838799 w 3024949"/>
                <a:gd name="connsiteY19" fmla="*/ 3274541 h 3373414"/>
                <a:gd name="connsiteX20" fmla="*/ 2739945 w 3024949"/>
                <a:gd name="connsiteY20" fmla="*/ 3286897 h 3373414"/>
                <a:gd name="connsiteX21" fmla="*/ 416875 w 3024949"/>
                <a:gd name="connsiteY21" fmla="*/ 3361038 h 3373414"/>
                <a:gd name="connsiteX22" fmla="*/ 256835 w 3024949"/>
                <a:gd name="connsiteY22" fmla="*/ 3361141 h 3373414"/>
                <a:gd name="connsiteX23" fmla="*/ 245709 w 3024949"/>
                <a:gd name="connsiteY23" fmla="*/ 3240857 h 3373414"/>
                <a:gd name="connsiteX24" fmla="*/ 268594 w 3024949"/>
                <a:gd name="connsiteY24" fmla="*/ 3150973 h 3373414"/>
                <a:gd name="connsiteX25" fmla="*/ 305664 w 3024949"/>
                <a:gd name="connsiteY25" fmla="*/ 2767914 h 3373414"/>
                <a:gd name="connsiteX26" fmla="*/ 375040 w 3024949"/>
                <a:gd name="connsiteY26" fmla="*/ 1438631 h 3373414"/>
                <a:gd name="connsiteX27" fmla="*/ 268594 w 3024949"/>
                <a:gd name="connsiteY27" fmla="*/ 1235676 h 3373414"/>
                <a:gd name="connsiteX28" fmla="*/ 33816 w 3024949"/>
                <a:gd name="connsiteY28" fmla="*/ 1000897 h 3373414"/>
                <a:gd name="connsiteX29" fmla="*/ 9102 w 3024949"/>
                <a:gd name="connsiteY29" fmla="*/ 753762 h 3373414"/>
                <a:gd name="connsiteX30" fmla="*/ 107956 w 3024949"/>
                <a:gd name="connsiteY30" fmla="*/ 395416 h 3373414"/>
                <a:gd name="connsiteX31" fmla="*/ 231524 w 3024949"/>
                <a:gd name="connsiteY31" fmla="*/ 222422 h 3373414"/>
                <a:gd name="connsiteX32" fmla="*/ 429232 w 3024949"/>
                <a:gd name="connsiteY32" fmla="*/ 98854 h 3373414"/>
                <a:gd name="connsiteX33" fmla="*/ 676367 w 3024949"/>
                <a:gd name="connsiteY33" fmla="*/ 49427 h 3373414"/>
                <a:gd name="connsiteX34" fmla="*/ 861718 w 3024949"/>
                <a:gd name="connsiteY34" fmla="*/ 74141 h 3373414"/>
                <a:gd name="connsiteX35" fmla="*/ 972929 w 3024949"/>
                <a:gd name="connsiteY35" fmla="*/ 140552 h 3373414"/>
                <a:gd name="connsiteX36" fmla="*/ 1121210 w 3024949"/>
                <a:gd name="connsiteY36" fmla="*/ 247135 h 3373414"/>
                <a:gd name="connsiteX37" fmla="*/ 1269491 w 3024949"/>
                <a:gd name="connsiteY37" fmla="*/ 395416 h 3373414"/>
                <a:gd name="connsiteX38" fmla="*/ 1393059 w 3024949"/>
                <a:gd name="connsiteY38" fmla="*/ 481914 h 3373414"/>
                <a:gd name="connsiteX39" fmla="*/ 1454843 w 3024949"/>
                <a:gd name="connsiteY39" fmla="*/ 556054 h 3373414"/>
                <a:gd name="connsiteX40" fmla="*/ 1553697 w 3024949"/>
                <a:gd name="connsiteY40" fmla="*/ 543697 h 337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24949" h="3373414">
                  <a:moveTo>
                    <a:pt x="1553697" y="543697"/>
                  </a:moveTo>
                  <a:cubicBezTo>
                    <a:pt x="1599005" y="514865"/>
                    <a:pt x="1679324" y="432487"/>
                    <a:pt x="1726691" y="383060"/>
                  </a:cubicBezTo>
                  <a:cubicBezTo>
                    <a:pt x="1774058" y="333633"/>
                    <a:pt x="1837902" y="247135"/>
                    <a:pt x="1837902" y="247135"/>
                  </a:cubicBezTo>
                  <a:cubicBezTo>
                    <a:pt x="1874972" y="201827"/>
                    <a:pt x="1885270" y="146222"/>
                    <a:pt x="1949113" y="111211"/>
                  </a:cubicBezTo>
                  <a:cubicBezTo>
                    <a:pt x="2012956" y="76200"/>
                    <a:pt x="2144762" y="55605"/>
                    <a:pt x="2220962" y="37070"/>
                  </a:cubicBezTo>
                  <a:cubicBezTo>
                    <a:pt x="2297162" y="18535"/>
                    <a:pt x="2348648" y="0"/>
                    <a:pt x="2406313" y="0"/>
                  </a:cubicBezTo>
                  <a:cubicBezTo>
                    <a:pt x="2463978" y="0"/>
                    <a:pt x="2519584" y="16475"/>
                    <a:pt x="2566951" y="37070"/>
                  </a:cubicBezTo>
                  <a:cubicBezTo>
                    <a:pt x="2614318" y="57665"/>
                    <a:pt x="2649329" y="90616"/>
                    <a:pt x="2690518" y="123568"/>
                  </a:cubicBezTo>
                  <a:cubicBezTo>
                    <a:pt x="2731707" y="156519"/>
                    <a:pt x="2774956" y="187412"/>
                    <a:pt x="2814086" y="234779"/>
                  </a:cubicBezTo>
                  <a:cubicBezTo>
                    <a:pt x="2853216" y="282146"/>
                    <a:pt x="2898524" y="350108"/>
                    <a:pt x="2925297" y="407773"/>
                  </a:cubicBezTo>
                  <a:cubicBezTo>
                    <a:pt x="2952070" y="465438"/>
                    <a:pt x="2958248" y="516925"/>
                    <a:pt x="2974724" y="580768"/>
                  </a:cubicBezTo>
                  <a:cubicBezTo>
                    <a:pt x="2991200" y="644611"/>
                    <a:pt x="3020032" y="724930"/>
                    <a:pt x="3024151" y="790833"/>
                  </a:cubicBezTo>
                  <a:cubicBezTo>
                    <a:pt x="3028270" y="856736"/>
                    <a:pt x="3015913" y="914400"/>
                    <a:pt x="2999437" y="976184"/>
                  </a:cubicBezTo>
                  <a:cubicBezTo>
                    <a:pt x="2982961" y="1037968"/>
                    <a:pt x="2956189" y="1110049"/>
                    <a:pt x="2925297" y="1161535"/>
                  </a:cubicBezTo>
                  <a:cubicBezTo>
                    <a:pt x="2894405" y="1213021"/>
                    <a:pt x="2853216" y="1248033"/>
                    <a:pt x="2814086" y="1285103"/>
                  </a:cubicBezTo>
                  <a:cubicBezTo>
                    <a:pt x="2774956" y="1322173"/>
                    <a:pt x="2713172" y="1353065"/>
                    <a:pt x="2690518" y="1383957"/>
                  </a:cubicBezTo>
                  <a:cubicBezTo>
                    <a:pt x="2667864" y="1414849"/>
                    <a:pt x="2643151" y="1196546"/>
                    <a:pt x="2678162" y="1470454"/>
                  </a:cubicBezTo>
                  <a:cubicBezTo>
                    <a:pt x="2713173" y="1744362"/>
                    <a:pt x="2862719" y="2732490"/>
                    <a:pt x="2900583" y="3027406"/>
                  </a:cubicBezTo>
                  <a:cubicBezTo>
                    <a:pt x="2938447" y="3322322"/>
                    <a:pt x="2915645" y="3198763"/>
                    <a:pt x="2905348" y="3239952"/>
                  </a:cubicBezTo>
                  <a:cubicBezTo>
                    <a:pt x="2895051" y="3281141"/>
                    <a:pt x="2866366" y="3266717"/>
                    <a:pt x="2838799" y="3274541"/>
                  </a:cubicBezTo>
                  <a:cubicBezTo>
                    <a:pt x="2811232" y="3282365"/>
                    <a:pt x="2739945" y="3286897"/>
                    <a:pt x="2739945" y="3286897"/>
                  </a:cubicBezTo>
                  <a:lnTo>
                    <a:pt x="416875" y="3361038"/>
                  </a:lnTo>
                  <a:cubicBezTo>
                    <a:pt x="3023" y="3373412"/>
                    <a:pt x="285363" y="3381171"/>
                    <a:pt x="256835" y="3361141"/>
                  </a:cubicBezTo>
                  <a:cubicBezTo>
                    <a:pt x="228307" y="3341111"/>
                    <a:pt x="243749" y="3275885"/>
                    <a:pt x="245709" y="3240857"/>
                  </a:cubicBezTo>
                  <a:cubicBezTo>
                    <a:pt x="247669" y="3205829"/>
                    <a:pt x="258602" y="3229797"/>
                    <a:pt x="268594" y="3150973"/>
                  </a:cubicBezTo>
                  <a:cubicBezTo>
                    <a:pt x="278587" y="3072149"/>
                    <a:pt x="287923" y="3053304"/>
                    <a:pt x="305664" y="2767914"/>
                  </a:cubicBezTo>
                  <a:cubicBezTo>
                    <a:pt x="323405" y="2482524"/>
                    <a:pt x="381218" y="1694004"/>
                    <a:pt x="375040" y="1438631"/>
                  </a:cubicBezTo>
                  <a:cubicBezTo>
                    <a:pt x="368862" y="1183258"/>
                    <a:pt x="325465" y="1308632"/>
                    <a:pt x="268594" y="1235676"/>
                  </a:cubicBezTo>
                  <a:cubicBezTo>
                    <a:pt x="211723" y="1162720"/>
                    <a:pt x="77065" y="1081216"/>
                    <a:pt x="33816" y="1000897"/>
                  </a:cubicBezTo>
                  <a:cubicBezTo>
                    <a:pt x="-9433" y="920578"/>
                    <a:pt x="-3255" y="854675"/>
                    <a:pt x="9102" y="753762"/>
                  </a:cubicBezTo>
                  <a:cubicBezTo>
                    <a:pt x="21459" y="652849"/>
                    <a:pt x="70886" y="483973"/>
                    <a:pt x="107956" y="395416"/>
                  </a:cubicBezTo>
                  <a:cubicBezTo>
                    <a:pt x="145026" y="306859"/>
                    <a:pt x="177978" y="271849"/>
                    <a:pt x="231524" y="222422"/>
                  </a:cubicBezTo>
                  <a:cubicBezTo>
                    <a:pt x="285070" y="172995"/>
                    <a:pt x="355092" y="127686"/>
                    <a:pt x="429232" y="98854"/>
                  </a:cubicBezTo>
                  <a:cubicBezTo>
                    <a:pt x="503372" y="70022"/>
                    <a:pt x="604286" y="53546"/>
                    <a:pt x="676367" y="49427"/>
                  </a:cubicBezTo>
                  <a:cubicBezTo>
                    <a:pt x="748448" y="45308"/>
                    <a:pt x="812291" y="58954"/>
                    <a:pt x="861718" y="74141"/>
                  </a:cubicBezTo>
                  <a:cubicBezTo>
                    <a:pt x="911145" y="89328"/>
                    <a:pt x="929680" y="111720"/>
                    <a:pt x="972929" y="140552"/>
                  </a:cubicBezTo>
                  <a:cubicBezTo>
                    <a:pt x="1016178" y="169384"/>
                    <a:pt x="1071783" y="204658"/>
                    <a:pt x="1121210" y="247135"/>
                  </a:cubicBezTo>
                  <a:cubicBezTo>
                    <a:pt x="1170637" y="289612"/>
                    <a:pt x="1224183" y="356286"/>
                    <a:pt x="1269491" y="395416"/>
                  </a:cubicBezTo>
                  <a:cubicBezTo>
                    <a:pt x="1314799" y="434546"/>
                    <a:pt x="1362167" y="455141"/>
                    <a:pt x="1393059" y="481914"/>
                  </a:cubicBezTo>
                  <a:cubicBezTo>
                    <a:pt x="1423951" y="508687"/>
                    <a:pt x="1430130" y="545757"/>
                    <a:pt x="1454843" y="556054"/>
                  </a:cubicBezTo>
                  <a:cubicBezTo>
                    <a:pt x="1479556" y="566351"/>
                    <a:pt x="1508389" y="572529"/>
                    <a:pt x="1553697" y="543697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16" name="Vijfhoek 79"/>
            <p:cNvSpPr>
              <a:spLocks/>
            </p:cNvSpPr>
            <p:nvPr/>
          </p:nvSpPr>
          <p:spPr>
            <a:xfrm rot="16200000">
              <a:off x="121232" y="2470948"/>
              <a:ext cx="1251002" cy="72416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387451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90575" y="85725"/>
            <a:ext cx="7848600" cy="1143000"/>
          </a:xfrm>
        </p:spPr>
        <p:txBody>
          <a:bodyPr/>
          <a:lstStyle/>
          <a:p>
            <a:r>
              <a:rPr lang="nl-NL" dirty="0" err="1" smtClean="0"/>
              <a:t>Instruction</a:t>
            </a:r>
            <a:r>
              <a:rPr lang="nl-NL" dirty="0" smtClean="0"/>
              <a:t> </a:t>
            </a:r>
            <a:r>
              <a:rPr lang="nl-NL" dirty="0" err="1" smtClean="0"/>
              <a:t>text</a:t>
            </a:r>
            <a:endParaRPr lang="nl-NL" dirty="0"/>
          </a:p>
        </p:txBody>
      </p:sp>
      <p:sp>
        <p:nvSpPr>
          <p:cNvPr id="3" name="Rechthoek 2"/>
          <p:cNvSpPr/>
          <p:nvPr/>
        </p:nvSpPr>
        <p:spPr>
          <a:xfrm>
            <a:off x="552450" y="1228725"/>
            <a:ext cx="817245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For personal </a:t>
            </a:r>
            <a:r>
              <a:rPr lang="nl-NL" b="1" dirty="0" err="1" smtClean="0"/>
              <a:t>safety</a:t>
            </a:r>
            <a:r>
              <a:rPr lang="nl-NL" b="1" dirty="0" smtClean="0"/>
              <a:t>, </a:t>
            </a:r>
            <a:r>
              <a:rPr lang="nl-NL" b="1" dirty="0" err="1" smtClean="0"/>
              <a:t>wear</a:t>
            </a:r>
            <a:r>
              <a:rPr lang="nl-NL" b="1" dirty="0" smtClean="0"/>
              <a:t>: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Gloves for carrying sandbags.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Safety shoes for foot protection.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 helmet in the vicinity of (rotating) machines.</a:t>
            </a:r>
          </a:p>
          <a:p>
            <a:r>
              <a:rPr lang="en-US" dirty="0"/>
              <a:t>Rest, eat and drink on time.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r>
              <a:rPr lang="nl-NL" b="1" dirty="0" smtClean="0"/>
              <a:t>Passing on heavy </a:t>
            </a:r>
            <a:r>
              <a:rPr lang="nl-NL" b="1" dirty="0" err="1" smtClean="0"/>
              <a:t>sandbags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Keep the bag close to your body.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You can pass the bags on bent forearms, like </a:t>
            </a:r>
            <a:r>
              <a:rPr lang="en-US" dirty="0" smtClean="0"/>
              <a:t>a </a:t>
            </a:r>
            <a:r>
              <a:rPr lang="en-US" dirty="0"/>
              <a:t>forklift.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Stand facing each other when </a:t>
            </a:r>
            <a:r>
              <a:rPr lang="en-US" dirty="0" smtClean="0"/>
              <a:t>passing on </a:t>
            </a:r>
            <a:r>
              <a:rPr lang="en-US" dirty="0"/>
              <a:t>bags. Count on 1 person per meter of 'chain</a:t>
            </a:r>
            <a:r>
              <a:rPr lang="en-US" dirty="0" smtClean="0"/>
              <a:t>'.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Communicate </a:t>
            </a:r>
            <a:r>
              <a:rPr lang="en-US" dirty="0"/>
              <a:t>well about the pace of picking up and putting </a:t>
            </a:r>
            <a:r>
              <a:rPr lang="en-US" dirty="0" smtClean="0"/>
              <a:t>down the bags.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nl-NL" dirty="0" err="1" smtClean="0">
                <a:solidFill>
                  <a:prstClr val="black"/>
                </a:solidFill>
              </a:rPr>
              <a:t>Work</a:t>
            </a:r>
            <a:r>
              <a:rPr lang="nl-NL" b="1" dirty="0" smtClean="0">
                <a:solidFill>
                  <a:prstClr val="black"/>
                </a:solidFill>
              </a:rPr>
              <a:t> </a:t>
            </a:r>
            <a:r>
              <a:rPr lang="nl-NL" b="1" dirty="0">
                <a:solidFill>
                  <a:srgbClr val="FF0000"/>
                </a:solidFill>
              </a:rPr>
              <a:t>RVP</a:t>
            </a:r>
            <a:r>
              <a:rPr lang="nl-NL" dirty="0">
                <a:solidFill>
                  <a:prstClr val="black"/>
                </a:solidFill>
              </a:rPr>
              <a:t>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>
                <a:solidFill>
                  <a:srgbClr val="FF0000"/>
                </a:solidFill>
              </a:rPr>
              <a:t>R</a:t>
            </a:r>
            <a:r>
              <a:rPr lang="nl-NL" dirty="0">
                <a:solidFill>
                  <a:prstClr val="black"/>
                </a:solidFill>
              </a:rPr>
              <a:t>est on time.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 err="1">
                <a:solidFill>
                  <a:srgbClr val="FF0000"/>
                </a:solidFill>
              </a:rPr>
              <a:t>V</a:t>
            </a:r>
            <a:r>
              <a:rPr lang="nl-NL" dirty="0" err="1">
                <a:solidFill>
                  <a:prstClr val="black"/>
                </a:solidFill>
              </a:rPr>
              <a:t>ariety</a:t>
            </a:r>
            <a:r>
              <a:rPr lang="nl-NL" dirty="0">
                <a:solidFill>
                  <a:prstClr val="black"/>
                </a:solidFill>
              </a:rPr>
              <a:t> of </a:t>
            </a:r>
            <a:r>
              <a:rPr lang="nl-NL" dirty="0" err="1">
                <a:solidFill>
                  <a:prstClr val="black"/>
                </a:solidFill>
              </a:rPr>
              <a:t>tasks</a:t>
            </a:r>
            <a:r>
              <a:rPr lang="nl-NL" dirty="0">
                <a:solidFill>
                  <a:prstClr val="black"/>
                </a:solidFill>
              </a:rPr>
              <a:t>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nl-NL" b="1" dirty="0">
                <a:solidFill>
                  <a:srgbClr val="FF0000"/>
                </a:solidFill>
              </a:rPr>
              <a:t>P</a:t>
            </a:r>
            <a:r>
              <a:rPr lang="en-US" dirty="0" err="1">
                <a:solidFill>
                  <a:prstClr val="black"/>
                </a:solidFill>
              </a:rPr>
              <a:t>roactively</a:t>
            </a:r>
            <a:r>
              <a:rPr lang="en-US" dirty="0">
                <a:solidFill>
                  <a:prstClr val="black"/>
                </a:solidFill>
              </a:rPr>
              <a:t> indicate what is needed: do not leave the chain unnecessarily with their hands full.</a:t>
            </a:r>
            <a:endParaRPr lang="nl-NL" dirty="0">
              <a:solidFill>
                <a:prstClr val="black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4762929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itel 1"/>
          <p:cNvSpPr>
            <a:spLocks noGrp="1"/>
          </p:cNvSpPr>
          <p:nvPr>
            <p:ph type="title"/>
          </p:nvPr>
        </p:nvSpPr>
        <p:spPr>
          <a:xfrm>
            <a:off x="844365" y="306321"/>
            <a:ext cx="7848600" cy="1143000"/>
          </a:xfrm>
        </p:spPr>
        <p:txBody>
          <a:bodyPr/>
          <a:lstStyle/>
          <a:p>
            <a:r>
              <a:rPr lang="nl-NL" dirty="0" smtClean="0"/>
              <a:t>‘Half-</a:t>
            </a:r>
            <a:r>
              <a:rPr lang="nl-NL" dirty="0" err="1" smtClean="0"/>
              <a:t>brick</a:t>
            </a:r>
            <a:r>
              <a:rPr lang="nl-NL" dirty="0" smtClean="0"/>
              <a:t>’, friction</a:t>
            </a:r>
            <a:endParaRPr lang="nl-NL" dirty="0"/>
          </a:p>
        </p:txBody>
      </p:sp>
      <p:grpSp>
        <p:nvGrpSpPr>
          <p:cNvPr id="3" name="Groep 2"/>
          <p:cNvGrpSpPr/>
          <p:nvPr/>
        </p:nvGrpSpPr>
        <p:grpSpPr>
          <a:xfrm>
            <a:off x="393331" y="1070034"/>
            <a:ext cx="4858291" cy="5560213"/>
            <a:chOff x="2428918" y="1040515"/>
            <a:chExt cx="4851557" cy="5364000"/>
          </a:xfrm>
        </p:grpSpPr>
        <p:sp>
          <p:nvSpPr>
            <p:cNvPr id="109" name="Rechthoek 108"/>
            <p:cNvSpPr/>
            <p:nvPr/>
          </p:nvSpPr>
          <p:spPr>
            <a:xfrm rot="10800000">
              <a:off x="2438441" y="2683186"/>
              <a:ext cx="4842033" cy="3708000"/>
            </a:xfrm>
            <a:prstGeom prst="rect">
              <a:avLst/>
            </a:prstGeom>
            <a:gradFill>
              <a:gsLst>
                <a:gs pos="0">
                  <a:srgbClr val="A4D76B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8" name="Rechthoek 137"/>
            <p:cNvSpPr/>
            <p:nvPr/>
          </p:nvSpPr>
          <p:spPr>
            <a:xfrm>
              <a:off x="2440502" y="1068185"/>
              <a:ext cx="4839973" cy="1620000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 rot="5400000">
              <a:off x="2001162" y="4850980"/>
              <a:ext cx="115572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Rechte verbindingslijn 139"/>
            <p:cNvCxnSpPr/>
            <p:nvPr/>
          </p:nvCxnSpPr>
          <p:spPr>
            <a:xfrm>
              <a:off x="3171880" y="4273120"/>
              <a:ext cx="0" cy="115572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Tekstvak 140"/>
            <p:cNvSpPr txBox="1"/>
            <p:nvPr/>
          </p:nvSpPr>
          <p:spPr>
            <a:xfrm>
              <a:off x="2451344" y="5408526"/>
              <a:ext cx="8195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1/2</a:t>
              </a:r>
              <a:endParaRPr lang="nl-NL" sz="2400" b="1" dirty="0"/>
            </a:p>
          </p:txBody>
        </p:sp>
        <p:cxnSp>
          <p:nvCxnSpPr>
            <p:cNvPr id="146" name="Rechte verbindingslijn met pijl 145"/>
            <p:cNvCxnSpPr>
              <a:endCxn id="141" idx="0"/>
            </p:cNvCxnSpPr>
            <p:nvPr/>
          </p:nvCxnSpPr>
          <p:spPr>
            <a:xfrm>
              <a:off x="2553654" y="5404899"/>
              <a:ext cx="307468" cy="3627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Rechte verbindingslijn 146"/>
            <p:cNvCxnSpPr/>
            <p:nvPr/>
          </p:nvCxnSpPr>
          <p:spPr>
            <a:xfrm rot="5400000">
              <a:off x="2588223" y="5140840"/>
              <a:ext cx="57600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Rechthoek 150"/>
            <p:cNvSpPr/>
            <p:nvPr/>
          </p:nvSpPr>
          <p:spPr>
            <a:xfrm rot="5400000">
              <a:off x="2172697" y="1296736"/>
              <a:ext cx="5364000" cy="485155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2" name="Vijfhoek 79"/>
            <p:cNvSpPr>
              <a:spLocks/>
            </p:cNvSpPr>
            <p:nvPr/>
          </p:nvSpPr>
          <p:spPr>
            <a:xfrm>
              <a:off x="2565042" y="376299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ijfhoek 79"/>
            <p:cNvSpPr>
              <a:spLocks/>
            </p:cNvSpPr>
            <p:nvPr/>
          </p:nvSpPr>
          <p:spPr>
            <a:xfrm>
              <a:off x="2876223" y="320266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ijfhoek 79"/>
            <p:cNvSpPr>
              <a:spLocks/>
            </p:cNvSpPr>
            <p:nvPr/>
          </p:nvSpPr>
          <p:spPr>
            <a:xfrm>
              <a:off x="2613369" y="264902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0" name="Vijfhoek 79"/>
            <p:cNvSpPr>
              <a:spLocks/>
            </p:cNvSpPr>
            <p:nvPr/>
          </p:nvSpPr>
          <p:spPr>
            <a:xfrm>
              <a:off x="3164478" y="376814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1" name="Vijfhoek 79"/>
            <p:cNvSpPr>
              <a:spLocks/>
            </p:cNvSpPr>
            <p:nvPr/>
          </p:nvSpPr>
          <p:spPr>
            <a:xfrm>
              <a:off x="3442196" y="319958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6" name="Vijfhoek 79"/>
            <p:cNvSpPr>
              <a:spLocks/>
            </p:cNvSpPr>
            <p:nvPr/>
          </p:nvSpPr>
          <p:spPr>
            <a:xfrm>
              <a:off x="3171880" y="2652077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7" name="Vijfhoek 79"/>
            <p:cNvSpPr>
              <a:spLocks/>
            </p:cNvSpPr>
            <p:nvPr/>
          </p:nvSpPr>
          <p:spPr>
            <a:xfrm>
              <a:off x="3736662" y="376299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8" name="Vijfhoek 79"/>
            <p:cNvSpPr>
              <a:spLocks/>
            </p:cNvSpPr>
            <p:nvPr/>
          </p:nvSpPr>
          <p:spPr>
            <a:xfrm>
              <a:off x="3982196" y="320522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1" name="Vijfhoek 79"/>
            <p:cNvSpPr>
              <a:spLocks/>
            </p:cNvSpPr>
            <p:nvPr/>
          </p:nvSpPr>
          <p:spPr>
            <a:xfrm>
              <a:off x="3736662" y="265812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6" name="Vijfhoek 79"/>
            <p:cNvSpPr>
              <a:spLocks/>
            </p:cNvSpPr>
            <p:nvPr/>
          </p:nvSpPr>
          <p:spPr>
            <a:xfrm>
              <a:off x="2840731" y="432578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8" name="Vijfhoek 79"/>
            <p:cNvSpPr>
              <a:spLocks/>
            </p:cNvSpPr>
            <p:nvPr/>
          </p:nvSpPr>
          <p:spPr>
            <a:xfrm>
              <a:off x="3406704" y="432271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Vijfhoek 79"/>
            <p:cNvSpPr>
              <a:spLocks/>
            </p:cNvSpPr>
            <p:nvPr/>
          </p:nvSpPr>
          <p:spPr>
            <a:xfrm>
              <a:off x="3946704" y="432835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0" name="Vijfhoek 79"/>
            <p:cNvSpPr>
              <a:spLocks/>
            </p:cNvSpPr>
            <p:nvPr/>
          </p:nvSpPr>
          <p:spPr>
            <a:xfrm>
              <a:off x="4313781" y="263322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Vijfhoek 79"/>
            <p:cNvSpPr>
              <a:spLocks/>
            </p:cNvSpPr>
            <p:nvPr/>
          </p:nvSpPr>
          <p:spPr>
            <a:xfrm>
              <a:off x="4872292" y="263627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2" name="Vijfhoek 79"/>
            <p:cNvSpPr>
              <a:spLocks/>
            </p:cNvSpPr>
            <p:nvPr/>
          </p:nvSpPr>
          <p:spPr>
            <a:xfrm rot="10614866">
              <a:off x="5036797" y="267170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3" name="Vijfhoek 79"/>
            <p:cNvSpPr>
              <a:spLocks/>
            </p:cNvSpPr>
            <p:nvPr/>
          </p:nvSpPr>
          <p:spPr>
            <a:xfrm>
              <a:off x="4265454" y="374719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ijfhoek 79"/>
            <p:cNvSpPr>
              <a:spLocks/>
            </p:cNvSpPr>
            <p:nvPr/>
          </p:nvSpPr>
          <p:spPr>
            <a:xfrm>
              <a:off x="4576635" y="318686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6" name="Vijfhoek 79"/>
            <p:cNvSpPr>
              <a:spLocks/>
            </p:cNvSpPr>
            <p:nvPr/>
          </p:nvSpPr>
          <p:spPr>
            <a:xfrm>
              <a:off x="4864890" y="375235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7" name="Vijfhoek 79"/>
            <p:cNvSpPr>
              <a:spLocks/>
            </p:cNvSpPr>
            <p:nvPr/>
          </p:nvSpPr>
          <p:spPr>
            <a:xfrm>
              <a:off x="5142608" y="3183787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ijfhoek 79"/>
            <p:cNvSpPr>
              <a:spLocks/>
            </p:cNvSpPr>
            <p:nvPr/>
          </p:nvSpPr>
          <p:spPr>
            <a:xfrm rot="10800000">
              <a:off x="5016834" y="377558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9" name="Vijfhoek 79"/>
            <p:cNvSpPr>
              <a:spLocks/>
            </p:cNvSpPr>
            <p:nvPr/>
          </p:nvSpPr>
          <p:spPr>
            <a:xfrm rot="10800000">
              <a:off x="5322527" y="321227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0" name="Vijfhoek 79"/>
            <p:cNvSpPr>
              <a:spLocks/>
            </p:cNvSpPr>
            <p:nvPr/>
          </p:nvSpPr>
          <p:spPr>
            <a:xfrm>
              <a:off x="4541143" y="430999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1" name="Vijfhoek 79"/>
            <p:cNvSpPr>
              <a:spLocks/>
            </p:cNvSpPr>
            <p:nvPr/>
          </p:nvSpPr>
          <p:spPr>
            <a:xfrm>
              <a:off x="5107116" y="43069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2" name="Vijfhoek 79"/>
            <p:cNvSpPr>
              <a:spLocks/>
            </p:cNvSpPr>
            <p:nvPr/>
          </p:nvSpPr>
          <p:spPr>
            <a:xfrm rot="10800000">
              <a:off x="5714212" y="432556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rgbClr val="CC9900">
                <a:alpha val="84000"/>
              </a:srgb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3" name="Tekstvak 192"/>
            <p:cNvSpPr txBox="1"/>
            <p:nvPr/>
          </p:nvSpPr>
          <p:spPr>
            <a:xfrm>
              <a:off x="3625027" y="5564941"/>
              <a:ext cx="25139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nl-NL"/>
              </a:defPPr>
              <a:lvl1pPr>
                <a:defRPr sz="1400" i="1"/>
              </a:lvl1pPr>
            </a:lstStyle>
            <a:p>
              <a:r>
                <a:rPr lang="nl-NL" sz="2400" b="1" dirty="0" err="1" smtClean="0"/>
                <a:t>layer</a:t>
              </a:r>
              <a:r>
                <a:rPr lang="nl-NL" sz="2400" b="1" dirty="0" smtClean="0"/>
                <a:t> 1</a:t>
              </a:r>
              <a:endParaRPr lang="nl-NL" sz="2400" b="1" dirty="0"/>
            </a:p>
          </p:txBody>
        </p:sp>
        <p:grpSp>
          <p:nvGrpSpPr>
            <p:cNvPr id="194" name="Groep 193"/>
            <p:cNvGrpSpPr/>
            <p:nvPr/>
          </p:nvGrpSpPr>
          <p:grpSpPr>
            <a:xfrm>
              <a:off x="3013569" y="1730554"/>
              <a:ext cx="3138356" cy="233429"/>
              <a:chOff x="1654425" y="1763017"/>
              <a:chExt cx="2241987" cy="212744"/>
            </a:xfrm>
          </p:grpSpPr>
          <p:sp>
            <p:nvSpPr>
              <p:cNvPr id="195" name="Vrije vorm 207">
                <a:extLst>
                  <a:ext uri="{FF2B5EF4-FFF2-40B4-BE49-F238E27FC236}">
                    <a16:creationId xmlns:a16="http://schemas.microsoft.com/office/drawing/2014/main" id="{5B245DCF-A8AA-4D13-83E6-DDFC810A2CB0}"/>
                  </a:ext>
                </a:extLst>
              </p:cNvPr>
              <p:cNvSpPr/>
              <p:nvPr/>
            </p:nvSpPr>
            <p:spPr>
              <a:xfrm rot="10800000">
                <a:off x="1654425" y="1763017"/>
                <a:ext cx="2053484" cy="212744"/>
              </a:xfrm>
              <a:custGeom>
                <a:avLst/>
                <a:gdLst>
                  <a:gd name="connsiteX0" fmla="*/ 0 w 2053484"/>
                  <a:gd name="connsiteY0" fmla="*/ 107803 h 212744"/>
                  <a:gd name="connsiteX1" fmla="*/ 762000 w 2053484"/>
                  <a:gd name="connsiteY1" fmla="*/ 3028 h 212744"/>
                  <a:gd name="connsiteX2" fmla="*/ 1247775 w 2053484"/>
                  <a:gd name="connsiteY2" fmla="*/ 212578 h 212744"/>
                  <a:gd name="connsiteX3" fmla="*/ 1990725 w 2053484"/>
                  <a:gd name="connsiteY3" fmla="*/ 41128 h 212744"/>
                  <a:gd name="connsiteX4" fmla="*/ 1962150 w 2053484"/>
                  <a:gd name="connsiteY4" fmla="*/ 50653 h 21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484" h="212744">
                    <a:moveTo>
                      <a:pt x="0" y="107803"/>
                    </a:moveTo>
                    <a:cubicBezTo>
                      <a:pt x="277019" y="46684"/>
                      <a:pt x="554038" y="-14434"/>
                      <a:pt x="762000" y="3028"/>
                    </a:cubicBezTo>
                    <a:cubicBezTo>
                      <a:pt x="969962" y="20490"/>
                      <a:pt x="1042988" y="206228"/>
                      <a:pt x="1247775" y="212578"/>
                    </a:cubicBezTo>
                    <a:cubicBezTo>
                      <a:pt x="1452562" y="218928"/>
                      <a:pt x="1990725" y="41128"/>
                      <a:pt x="1990725" y="41128"/>
                    </a:cubicBezTo>
                    <a:cubicBezTo>
                      <a:pt x="2109787" y="14141"/>
                      <a:pt x="2035968" y="32397"/>
                      <a:pt x="1962150" y="50653"/>
                    </a:cubicBezTo>
                  </a:path>
                </a:pathLst>
              </a:custGeom>
              <a:noFill/>
              <a:ln w="57150">
                <a:solidFill>
                  <a:schemeClr val="tx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196" name="Rechte verbindingslijn met pijl 195"/>
              <p:cNvCxnSpPr>
                <a:stCxn id="195" idx="0"/>
              </p:cNvCxnSpPr>
              <p:nvPr/>
            </p:nvCxnSpPr>
            <p:spPr>
              <a:xfrm flipV="1">
                <a:off x="3707909" y="1828800"/>
                <a:ext cx="188503" cy="39158"/>
              </a:xfrm>
              <a:prstGeom prst="straightConnector1">
                <a:avLst/>
              </a:prstGeom>
              <a:ln w="57150">
                <a:solidFill>
                  <a:schemeClr val="tx2">
                    <a:lumMod val="75000"/>
                  </a:schemeClr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97" name="Afbeelding 19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268742" y="3487584"/>
              <a:ext cx="536977" cy="654329"/>
            </a:xfrm>
            <a:prstGeom prst="rect">
              <a:avLst/>
            </a:prstGeom>
            <a:ln w="57150">
              <a:noFill/>
            </a:ln>
            <a:effectLst/>
          </p:spPr>
        </p:pic>
        <p:sp>
          <p:nvSpPr>
            <p:cNvPr id="198" name="Draaiende pijl 197"/>
            <p:cNvSpPr/>
            <p:nvPr/>
          </p:nvSpPr>
          <p:spPr>
            <a:xfrm rot="5699002">
              <a:off x="6705856" y="4245049"/>
              <a:ext cx="387057" cy="731322"/>
            </a:xfrm>
            <a:prstGeom prst="circularArrow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  <p:sp>
          <p:nvSpPr>
            <p:cNvPr id="199" name="Pijl-rechts 198"/>
            <p:cNvSpPr/>
            <p:nvPr/>
          </p:nvSpPr>
          <p:spPr>
            <a:xfrm>
              <a:off x="3995284" y="5119922"/>
              <a:ext cx="538869" cy="80440"/>
            </a:xfrm>
            <a:prstGeom prst="rightArrow">
              <a:avLst/>
            </a:prstGeom>
            <a:ln w="571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 sz="2400">
                <a:solidFill>
                  <a:schemeClr val="tx1"/>
                </a:solidFill>
              </a:endParaRPr>
            </a:p>
          </p:txBody>
        </p:sp>
      </p:grpSp>
      <p:pic>
        <p:nvPicPr>
          <p:cNvPr id="11" name="Afbeelding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06136" y="1070040"/>
            <a:ext cx="3348000" cy="2776136"/>
          </a:xfrm>
          <a:prstGeom prst="rect">
            <a:avLst/>
          </a:prstGeom>
        </p:spPr>
      </p:pic>
      <p:pic>
        <p:nvPicPr>
          <p:cNvPr id="12" name="Afbeelding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06136" y="3839348"/>
            <a:ext cx="3348000" cy="2807334"/>
          </a:xfrm>
          <a:prstGeom prst="rect">
            <a:avLst/>
          </a:prstGeom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19118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552450" y="1228725"/>
            <a:ext cx="817245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smtClean="0"/>
              <a:t>‘Half-</a:t>
            </a:r>
            <a:r>
              <a:rPr lang="nl-NL" b="1" dirty="0" err="1" smtClean="0"/>
              <a:t>brick</a:t>
            </a:r>
            <a:r>
              <a:rPr lang="nl-NL" b="1" dirty="0" smtClean="0"/>
              <a:t>’ </a:t>
            </a:r>
            <a:r>
              <a:rPr lang="nl-NL" b="1" dirty="0" err="1" smtClean="0"/>
              <a:t>and</a:t>
            </a:r>
            <a:r>
              <a:rPr lang="nl-NL" b="1" dirty="0" smtClean="0"/>
              <a:t> </a:t>
            </a:r>
            <a:r>
              <a:rPr lang="nl-NL" b="1" dirty="0" err="1" smtClean="0"/>
              <a:t>crosswise</a:t>
            </a:r>
            <a:endParaRPr lang="nl-NL" b="1" dirty="0"/>
          </a:p>
          <a:p>
            <a:endParaRPr lang="nl-NL" dirty="0" smtClean="0"/>
          </a:p>
          <a:p>
            <a:r>
              <a:rPr lang="nl-NL" dirty="0" err="1" smtClean="0"/>
              <a:t>Rows</a:t>
            </a:r>
            <a:r>
              <a:rPr lang="nl-NL" dirty="0" smtClean="0"/>
              <a:t>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Put </a:t>
            </a:r>
            <a:r>
              <a:rPr lang="en-US" dirty="0"/>
              <a:t>the row in </a:t>
            </a:r>
            <a:r>
              <a:rPr lang="en-US" dirty="0" smtClean="0"/>
              <a:t>‘half-brick’: </a:t>
            </a:r>
            <a:r>
              <a:rPr lang="en-US" dirty="0"/>
              <a:t>the next row is offset by half a </a:t>
            </a:r>
            <a:r>
              <a:rPr lang="en-US" dirty="0" smtClean="0"/>
              <a:t>sandbag.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</a:t>
            </a:r>
            <a:r>
              <a:rPr lang="en-US" dirty="0" smtClean="0"/>
              <a:t>bags should be bottom on top': </a:t>
            </a:r>
            <a:r>
              <a:rPr lang="en-US" dirty="0"/>
              <a:t>put a full bottom on an empty </a:t>
            </a:r>
            <a:r>
              <a:rPr lang="en-US" dirty="0" smtClean="0"/>
              <a:t>top.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Turn </a:t>
            </a:r>
            <a:r>
              <a:rPr lang="en-US" dirty="0" smtClean="0"/>
              <a:t>every last </a:t>
            </a:r>
            <a:r>
              <a:rPr lang="en-US" dirty="0"/>
              <a:t>bag </a:t>
            </a:r>
            <a:r>
              <a:rPr lang="en-US" dirty="0" smtClean="0"/>
              <a:t>of </a:t>
            </a:r>
            <a:r>
              <a:rPr lang="en-US" dirty="0"/>
              <a:t>a row, do not leave a loose </a:t>
            </a:r>
            <a:r>
              <a:rPr lang="en-US" dirty="0" smtClean="0"/>
              <a:t>top </a:t>
            </a:r>
            <a:r>
              <a:rPr lang="en-US" dirty="0"/>
              <a:t>sticking out.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Walk on </a:t>
            </a:r>
            <a:r>
              <a:rPr lang="en-US" dirty="0"/>
              <a:t>the </a:t>
            </a:r>
            <a:r>
              <a:rPr lang="en-US" dirty="0" smtClean="0"/>
              <a:t>bags gently to </a:t>
            </a:r>
            <a:r>
              <a:rPr lang="en-US" dirty="0"/>
              <a:t>ensure a good fit</a:t>
            </a:r>
            <a:r>
              <a:rPr lang="en-US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dirty="0" smtClean="0"/>
              <a:t>Next </a:t>
            </a:r>
            <a:r>
              <a:rPr lang="nl-NL" dirty="0" err="1" smtClean="0"/>
              <a:t>layer</a:t>
            </a:r>
            <a:r>
              <a:rPr lang="nl-NL" dirty="0" smtClean="0"/>
              <a:t>: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If the fiber of the bag has cross resistance, stack the layers crosswise</a:t>
            </a:r>
            <a:r>
              <a:rPr lang="en-US" dirty="0" smtClean="0"/>
              <a:t>.</a:t>
            </a: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If the fiber of the bag gives resistance in one direction, stack the layers in one direction.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Put </a:t>
            </a:r>
            <a:r>
              <a:rPr lang="en-US" dirty="0"/>
              <a:t>the new layer firmly again like the first layer. Walk </a:t>
            </a:r>
            <a:r>
              <a:rPr lang="en-US" dirty="0" smtClean="0"/>
              <a:t>on the bags </a:t>
            </a:r>
            <a:r>
              <a:rPr lang="en-US" dirty="0"/>
              <a:t>each layer.</a:t>
            </a:r>
            <a:endParaRPr lang="nl-NL" dirty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040502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41676" y="23807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Vertical</a:t>
            </a:r>
            <a:r>
              <a:rPr lang="nl-NL" dirty="0" smtClean="0"/>
              <a:t> </a:t>
            </a:r>
            <a:r>
              <a:rPr lang="nl-NL" dirty="0" err="1" smtClean="0"/>
              <a:t>stacking</a:t>
            </a:r>
            <a:endParaRPr lang="nl-NL" dirty="0"/>
          </a:p>
        </p:txBody>
      </p:sp>
      <p:grpSp>
        <p:nvGrpSpPr>
          <p:cNvPr id="3" name="Groep 2"/>
          <p:cNvGrpSpPr/>
          <p:nvPr/>
        </p:nvGrpSpPr>
        <p:grpSpPr>
          <a:xfrm>
            <a:off x="82042" y="1270842"/>
            <a:ext cx="9061958" cy="2820116"/>
            <a:chOff x="82041" y="1837427"/>
            <a:chExt cx="9061958" cy="2820116"/>
          </a:xfrm>
        </p:grpSpPr>
        <p:cxnSp>
          <p:nvCxnSpPr>
            <p:cNvPr id="341" name="Rechte verbindingslijn 340"/>
            <p:cNvCxnSpPr>
              <a:cxnSpLocks/>
            </p:cNvCxnSpPr>
            <p:nvPr/>
          </p:nvCxnSpPr>
          <p:spPr>
            <a:xfrm>
              <a:off x="1594099" y="4515103"/>
              <a:ext cx="7296754" cy="62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Rechthoek 341"/>
            <p:cNvSpPr/>
            <p:nvPr/>
          </p:nvSpPr>
          <p:spPr>
            <a:xfrm>
              <a:off x="1621060" y="4519061"/>
              <a:ext cx="7279502" cy="75634"/>
            </a:xfrm>
            <a:prstGeom prst="rect">
              <a:avLst/>
            </a:prstGeom>
            <a:gradFill>
              <a:gsLst>
                <a:gs pos="0">
                  <a:srgbClr val="B6DF89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343" name="Rechthoek 342"/>
            <p:cNvSpPr/>
            <p:nvPr/>
          </p:nvSpPr>
          <p:spPr>
            <a:xfrm>
              <a:off x="82041" y="1837427"/>
              <a:ext cx="9061958" cy="2820116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6" name="Vrije vorm 345"/>
            <p:cNvSpPr/>
            <p:nvPr/>
          </p:nvSpPr>
          <p:spPr>
            <a:xfrm flipH="1">
              <a:off x="3593027" y="2960079"/>
              <a:ext cx="1697808" cy="52420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0368947 w 21062084"/>
                <a:gd name="connsiteY0" fmla="*/ 3902891 h 5299364"/>
                <a:gd name="connsiteX1" fmla="*/ 20915916 w 21062084"/>
                <a:gd name="connsiteY1" fmla="*/ 5222572 h 5299364"/>
                <a:gd name="connsiteX2" fmla="*/ 20580224 w 21062084"/>
                <a:gd name="connsiteY2" fmla="*/ 5109519 h 5299364"/>
                <a:gd name="connsiteX3" fmla="*/ 19800230 w 21062084"/>
                <a:gd name="connsiteY3" fmla="*/ 4838538 h 5299364"/>
                <a:gd name="connsiteX4" fmla="*/ 19404382 w 21062084"/>
                <a:gd name="connsiteY4" fmla="*/ 4708359 h 5299364"/>
                <a:gd name="connsiteX5" fmla="*/ 19118982 w 21062084"/>
                <a:gd name="connsiteY5" fmla="*/ 4629773 h 5299364"/>
                <a:gd name="connsiteX6" fmla="*/ 18786869 w 21062084"/>
                <a:gd name="connsiteY6" fmla="*/ 4588800 h 5299364"/>
                <a:gd name="connsiteX7" fmla="*/ 18422129 w 21062084"/>
                <a:gd name="connsiteY7" fmla="*/ 4523115 h 5299364"/>
                <a:gd name="connsiteX8" fmla="*/ 17883742 w 21062084"/>
                <a:gd name="connsiteY8" fmla="*/ 4345676 h 5299364"/>
                <a:gd name="connsiteX9" fmla="*/ 17541436 w 21062084"/>
                <a:gd name="connsiteY9" fmla="*/ 4312399 h 5299364"/>
                <a:gd name="connsiteX10" fmla="*/ 16972376 w 21062084"/>
                <a:gd name="connsiteY10" fmla="*/ 4288661 h 5299364"/>
                <a:gd name="connsiteX11" fmla="*/ 16611429 w 21062084"/>
                <a:gd name="connsiteY11" fmla="*/ 4263190 h 5299364"/>
                <a:gd name="connsiteX12" fmla="*/ 15777240 w 21062084"/>
                <a:gd name="connsiteY12" fmla="*/ 4283242 h 5299364"/>
                <a:gd name="connsiteX13" fmla="*/ 15340092 w 21062084"/>
                <a:gd name="connsiteY13" fmla="*/ 4335378 h 5299364"/>
                <a:gd name="connsiteX14" fmla="*/ 14979145 w 21062084"/>
                <a:gd name="connsiteY14" fmla="*/ 4383505 h 5299364"/>
                <a:gd name="connsiteX15" fmla="*/ 14285324 w 21062084"/>
                <a:gd name="connsiteY15" fmla="*/ 4443663 h 5299364"/>
                <a:gd name="connsiteX16" fmla="*/ 13880261 w 21062084"/>
                <a:gd name="connsiteY16" fmla="*/ 4471736 h 5299364"/>
                <a:gd name="connsiteX17" fmla="*/ 13523324 w 21062084"/>
                <a:gd name="connsiteY17" fmla="*/ 4547937 h 5299364"/>
                <a:gd name="connsiteX18" fmla="*/ 13013987 w 21062084"/>
                <a:gd name="connsiteY18" fmla="*/ 4592053 h 5299364"/>
                <a:gd name="connsiteX19" fmla="*/ 12556787 w 21062084"/>
                <a:gd name="connsiteY19" fmla="*/ 4608095 h 5299364"/>
                <a:gd name="connsiteX20" fmla="*/ 11921580 w 21062084"/>
                <a:gd name="connsiteY20" fmla="*/ 4656220 h 5299364"/>
                <a:gd name="connsiteX21" fmla="*/ 11121422 w 21062084"/>
                <a:gd name="connsiteY21" fmla="*/ 4717627 h 5299364"/>
                <a:gd name="connsiteX22" fmla="*/ 10684488 w 21062084"/>
                <a:gd name="connsiteY22" fmla="*/ 4758524 h 5299364"/>
                <a:gd name="connsiteX23" fmla="*/ 10322480 w 21062084"/>
                <a:gd name="connsiteY23" fmla="*/ 4864701 h 5299364"/>
                <a:gd name="connsiteX24" fmla="*/ 9945457 w 21062084"/>
                <a:gd name="connsiteY24" fmla="*/ 4936003 h 5299364"/>
                <a:gd name="connsiteX25" fmla="*/ 9774567 w 21062084"/>
                <a:gd name="connsiteY25" fmla="*/ 4936140 h 5299364"/>
                <a:gd name="connsiteX26" fmla="*/ 9335316 w 21062084"/>
                <a:gd name="connsiteY26" fmla="*/ 5006693 h 5299364"/>
                <a:gd name="connsiteX27" fmla="*/ 8302825 w 21062084"/>
                <a:gd name="connsiteY27" fmla="*/ 5106205 h 5299364"/>
                <a:gd name="connsiteX28" fmla="*/ 7388521 w 21062084"/>
                <a:gd name="connsiteY28" fmla="*/ 5198179 h 5299364"/>
                <a:gd name="connsiteX29" fmla="*/ 6531661 w 21062084"/>
                <a:gd name="connsiteY29" fmla="*/ 5198903 h 5299364"/>
                <a:gd name="connsiteX30" fmla="*/ 5482836 w 21062084"/>
                <a:gd name="connsiteY30" fmla="*/ 4831141 h 5299364"/>
                <a:gd name="connsiteX31" fmla="*/ 4751068 w 21062084"/>
                <a:gd name="connsiteY31" fmla="*/ 4639253 h 5299364"/>
                <a:gd name="connsiteX32" fmla="*/ 3693523 w 21062084"/>
                <a:gd name="connsiteY32" fmla="*/ 4343400 h 5299364"/>
                <a:gd name="connsiteX33" fmla="*/ 3168145 w 21062084"/>
                <a:gd name="connsiteY33" fmla="*/ 4299284 h 5299364"/>
                <a:gd name="connsiteX34" fmla="*/ 2349997 w 21062084"/>
                <a:gd name="connsiteY34" fmla="*/ 4283242 h 5299364"/>
                <a:gd name="connsiteX35" fmla="*/ 1644145 w 21062084"/>
                <a:gd name="connsiteY35" fmla="*/ 4299284 h 5299364"/>
                <a:gd name="connsiteX36" fmla="*/ 1259134 w 21062084"/>
                <a:gd name="connsiteY36" fmla="*/ 4299284 h 5299364"/>
                <a:gd name="connsiteX37" fmla="*/ 954334 w 21062084"/>
                <a:gd name="connsiteY37" fmla="*/ 4186989 h 5299364"/>
                <a:gd name="connsiteX38" fmla="*/ 617450 w 21062084"/>
                <a:gd name="connsiteY38" fmla="*/ 3994484 h 5299364"/>
                <a:gd name="connsiteX39" fmla="*/ 376819 w 21062084"/>
                <a:gd name="connsiteY39" fmla="*/ 3689684 h 5299364"/>
                <a:gd name="connsiteX40" fmla="*/ 168271 w 21062084"/>
                <a:gd name="connsiteY40" fmla="*/ 3513221 h 5299364"/>
                <a:gd name="connsiteX41" fmla="*/ 23892 w 21062084"/>
                <a:gd name="connsiteY41" fmla="*/ 3176337 h 5299364"/>
                <a:gd name="connsiteX42" fmla="*/ 7850 w 21062084"/>
                <a:gd name="connsiteY42" fmla="*/ 2775284 h 5299364"/>
                <a:gd name="connsiteX43" fmla="*/ 104103 w 21062084"/>
                <a:gd name="connsiteY43" fmla="*/ 2294021 h 5299364"/>
                <a:gd name="connsiteX44" fmla="*/ 248482 w 21062084"/>
                <a:gd name="connsiteY44" fmla="*/ 1925053 h 5299364"/>
                <a:gd name="connsiteX45" fmla="*/ 473071 w 21062084"/>
                <a:gd name="connsiteY45" fmla="*/ 1668379 h 5299364"/>
                <a:gd name="connsiteX46" fmla="*/ 729745 w 21062084"/>
                <a:gd name="connsiteY46" fmla="*/ 1411705 h 5299364"/>
                <a:gd name="connsiteX47" fmla="*/ 1034545 w 21062084"/>
                <a:gd name="connsiteY47" fmla="*/ 1106905 h 5299364"/>
                <a:gd name="connsiteX48" fmla="*/ 1483724 w 21062084"/>
                <a:gd name="connsiteY48" fmla="*/ 689811 h 5299364"/>
                <a:gd name="connsiteX49" fmla="*/ 1852692 w 21062084"/>
                <a:gd name="connsiteY49" fmla="*/ 545432 h 5299364"/>
                <a:gd name="connsiteX50" fmla="*/ 2847303 w 21062084"/>
                <a:gd name="connsiteY50" fmla="*/ 336884 h 5299364"/>
                <a:gd name="connsiteX51" fmla="*/ 3472945 w 21062084"/>
                <a:gd name="connsiteY51" fmla="*/ 256674 h 5299364"/>
                <a:gd name="connsiteX52" fmla="*/ 4515682 w 21062084"/>
                <a:gd name="connsiteY52" fmla="*/ 192505 h 5299364"/>
                <a:gd name="connsiteX53" fmla="*/ 5141324 w 21062084"/>
                <a:gd name="connsiteY53" fmla="*/ 80211 h 5299364"/>
                <a:gd name="connsiteX54" fmla="*/ 6585113 w 21062084"/>
                <a:gd name="connsiteY54" fmla="*/ 16042 h 5299364"/>
                <a:gd name="connsiteX55" fmla="*/ 7611808 w 21062084"/>
                <a:gd name="connsiteY55" fmla="*/ 0 h 5299364"/>
                <a:gd name="connsiteX56" fmla="*/ 8724794 w 21062084"/>
                <a:gd name="connsiteY56" fmla="*/ 12161 h 5299364"/>
                <a:gd name="connsiteX57" fmla="*/ 9455356 w 21062084"/>
                <a:gd name="connsiteY57" fmla="*/ 55112 h 5299364"/>
                <a:gd name="connsiteX58" fmla="*/ 9855503 w 21062084"/>
                <a:gd name="connsiteY58" fmla="*/ 187848 h 5299364"/>
                <a:gd name="connsiteX59" fmla="*/ 10289417 w 21062084"/>
                <a:gd name="connsiteY59" fmla="*/ 240761 h 5299364"/>
                <a:gd name="connsiteX60" fmla="*/ 11014416 w 21062084"/>
                <a:gd name="connsiteY60" fmla="*/ 402993 h 5299364"/>
                <a:gd name="connsiteX61" fmla="*/ 11532939 w 21062084"/>
                <a:gd name="connsiteY61" fmla="*/ 640650 h 5299364"/>
                <a:gd name="connsiteX62" fmla="*/ 11875774 w 21062084"/>
                <a:gd name="connsiteY62" fmla="*/ 754237 h 5299364"/>
                <a:gd name="connsiteX63" fmla="*/ 12314991 w 21062084"/>
                <a:gd name="connsiteY63" fmla="*/ 922032 h 5299364"/>
                <a:gd name="connsiteX64" fmla="*/ 12849168 w 21062084"/>
                <a:gd name="connsiteY64" fmla="*/ 1175213 h 5299364"/>
                <a:gd name="connsiteX65" fmla="*/ 13098079 w 21062084"/>
                <a:gd name="connsiteY65" fmla="*/ 1332528 h 5299364"/>
                <a:gd name="connsiteX66" fmla="*/ 13518666 w 21062084"/>
                <a:gd name="connsiteY66" fmla="*/ 1493339 h 5299364"/>
                <a:gd name="connsiteX67" fmla="*/ 13888151 w 21062084"/>
                <a:gd name="connsiteY67" fmla="*/ 1778085 h 5299364"/>
                <a:gd name="connsiteX68" fmla="*/ 14092819 w 21062084"/>
                <a:gd name="connsiteY68" fmla="*/ 2133600 h 5299364"/>
                <a:gd name="connsiteX69" fmla="*/ 14205113 w 21062084"/>
                <a:gd name="connsiteY69" fmla="*/ 2470484 h 5299364"/>
                <a:gd name="connsiteX70" fmla="*/ 14381576 w 21062084"/>
                <a:gd name="connsiteY70" fmla="*/ 2679032 h 5299364"/>
                <a:gd name="connsiteX71" fmla="*/ 14574082 w 21062084"/>
                <a:gd name="connsiteY71" fmla="*/ 2983832 h 5299364"/>
                <a:gd name="connsiteX72" fmla="*/ 14959092 w 21062084"/>
                <a:gd name="connsiteY72" fmla="*/ 3336758 h 5299364"/>
                <a:gd name="connsiteX73" fmla="*/ 15392229 w 21062084"/>
                <a:gd name="connsiteY73" fmla="*/ 3673642 h 5299364"/>
                <a:gd name="connsiteX74" fmla="*/ 15905576 w 21062084"/>
                <a:gd name="connsiteY74" fmla="*/ 3834063 h 5299364"/>
                <a:gd name="connsiteX75" fmla="*/ 16659555 w 21062084"/>
                <a:gd name="connsiteY75" fmla="*/ 3962400 h 5299364"/>
                <a:gd name="connsiteX76" fmla="*/ 17493745 w 21062084"/>
                <a:gd name="connsiteY76" fmla="*/ 4058653 h 5299364"/>
                <a:gd name="connsiteX77" fmla="*/ 18040693 w 21062084"/>
                <a:gd name="connsiteY77" fmla="*/ 4151871 h 5299364"/>
                <a:gd name="connsiteX78" fmla="*/ 18710778 w 21062084"/>
                <a:gd name="connsiteY78" fmla="*/ 4320746 h 5299364"/>
                <a:gd name="connsiteX79" fmla="*/ 19232795 w 21062084"/>
                <a:gd name="connsiteY79" fmla="*/ 4456237 h 5299364"/>
                <a:gd name="connsiteX80" fmla="*/ 19526864 w 21062084"/>
                <a:gd name="connsiteY80" fmla="*/ 4562678 h 5299364"/>
                <a:gd name="connsiteX81" fmla="*/ 20099069 w 21062084"/>
                <a:gd name="connsiteY81" fmla="*/ 4823905 h 5299364"/>
                <a:gd name="connsiteX82" fmla="*/ 20598977 w 21062084"/>
                <a:gd name="connsiteY82" fmla="*/ 5007087 h 5299364"/>
                <a:gd name="connsiteX83" fmla="*/ 21059646 w 21062084"/>
                <a:gd name="connsiteY83" fmla="*/ 5165448 h 5299364"/>
                <a:gd name="connsiteX84" fmla="*/ 20368947 w 21062084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20598977 w 20920255"/>
                <a:gd name="connsiteY82" fmla="*/ 5007087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19847695 w 20920255"/>
                <a:gd name="connsiteY82" fmla="*/ 3935160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612914"/>
                <a:gd name="connsiteY0" fmla="*/ 3902891 h 5229630"/>
                <a:gd name="connsiteX1" fmla="*/ 20064445 w 20612914"/>
                <a:gd name="connsiteY1" fmla="*/ 3955744 h 5229630"/>
                <a:gd name="connsiteX2" fmla="*/ 20580224 w 20612914"/>
                <a:gd name="connsiteY2" fmla="*/ 5109519 h 5229630"/>
                <a:gd name="connsiteX3" fmla="*/ 19800230 w 20612914"/>
                <a:gd name="connsiteY3" fmla="*/ 4838538 h 5229630"/>
                <a:gd name="connsiteX4" fmla="*/ 19404382 w 20612914"/>
                <a:gd name="connsiteY4" fmla="*/ 4708359 h 5229630"/>
                <a:gd name="connsiteX5" fmla="*/ 19118982 w 20612914"/>
                <a:gd name="connsiteY5" fmla="*/ 4629773 h 5229630"/>
                <a:gd name="connsiteX6" fmla="*/ 18786869 w 20612914"/>
                <a:gd name="connsiteY6" fmla="*/ 4588800 h 5229630"/>
                <a:gd name="connsiteX7" fmla="*/ 18422129 w 20612914"/>
                <a:gd name="connsiteY7" fmla="*/ 4523115 h 5229630"/>
                <a:gd name="connsiteX8" fmla="*/ 17883742 w 20612914"/>
                <a:gd name="connsiteY8" fmla="*/ 4345676 h 5229630"/>
                <a:gd name="connsiteX9" fmla="*/ 17541436 w 20612914"/>
                <a:gd name="connsiteY9" fmla="*/ 4312399 h 5229630"/>
                <a:gd name="connsiteX10" fmla="*/ 16972376 w 20612914"/>
                <a:gd name="connsiteY10" fmla="*/ 4288661 h 5229630"/>
                <a:gd name="connsiteX11" fmla="*/ 16611429 w 20612914"/>
                <a:gd name="connsiteY11" fmla="*/ 4263190 h 5229630"/>
                <a:gd name="connsiteX12" fmla="*/ 15777240 w 20612914"/>
                <a:gd name="connsiteY12" fmla="*/ 4283242 h 5229630"/>
                <a:gd name="connsiteX13" fmla="*/ 15340092 w 20612914"/>
                <a:gd name="connsiteY13" fmla="*/ 4335378 h 5229630"/>
                <a:gd name="connsiteX14" fmla="*/ 14979145 w 20612914"/>
                <a:gd name="connsiteY14" fmla="*/ 4383505 h 5229630"/>
                <a:gd name="connsiteX15" fmla="*/ 14285324 w 20612914"/>
                <a:gd name="connsiteY15" fmla="*/ 4443663 h 5229630"/>
                <a:gd name="connsiteX16" fmla="*/ 13880261 w 20612914"/>
                <a:gd name="connsiteY16" fmla="*/ 4471736 h 5229630"/>
                <a:gd name="connsiteX17" fmla="*/ 13523324 w 20612914"/>
                <a:gd name="connsiteY17" fmla="*/ 4547937 h 5229630"/>
                <a:gd name="connsiteX18" fmla="*/ 13013987 w 20612914"/>
                <a:gd name="connsiteY18" fmla="*/ 4592053 h 5229630"/>
                <a:gd name="connsiteX19" fmla="*/ 12556787 w 20612914"/>
                <a:gd name="connsiteY19" fmla="*/ 4608095 h 5229630"/>
                <a:gd name="connsiteX20" fmla="*/ 11921580 w 20612914"/>
                <a:gd name="connsiteY20" fmla="*/ 4656220 h 5229630"/>
                <a:gd name="connsiteX21" fmla="*/ 11121422 w 20612914"/>
                <a:gd name="connsiteY21" fmla="*/ 4717627 h 5229630"/>
                <a:gd name="connsiteX22" fmla="*/ 10684488 w 20612914"/>
                <a:gd name="connsiteY22" fmla="*/ 4758524 h 5229630"/>
                <a:gd name="connsiteX23" fmla="*/ 10322480 w 20612914"/>
                <a:gd name="connsiteY23" fmla="*/ 4864701 h 5229630"/>
                <a:gd name="connsiteX24" fmla="*/ 9945457 w 20612914"/>
                <a:gd name="connsiteY24" fmla="*/ 4936003 h 5229630"/>
                <a:gd name="connsiteX25" fmla="*/ 9774567 w 20612914"/>
                <a:gd name="connsiteY25" fmla="*/ 4936140 h 5229630"/>
                <a:gd name="connsiteX26" fmla="*/ 9335316 w 20612914"/>
                <a:gd name="connsiteY26" fmla="*/ 5006693 h 5229630"/>
                <a:gd name="connsiteX27" fmla="*/ 8302825 w 20612914"/>
                <a:gd name="connsiteY27" fmla="*/ 5106205 h 5229630"/>
                <a:gd name="connsiteX28" fmla="*/ 7388521 w 20612914"/>
                <a:gd name="connsiteY28" fmla="*/ 5198179 h 5229630"/>
                <a:gd name="connsiteX29" fmla="*/ 6531661 w 20612914"/>
                <a:gd name="connsiteY29" fmla="*/ 5198903 h 5229630"/>
                <a:gd name="connsiteX30" fmla="*/ 5482836 w 20612914"/>
                <a:gd name="connsiteY30" fmla="*/ 4831141 h 5229630"/>
                <a:gd name="connsiteX31" fmla="*/ 4751068 w 20612914"/>
                <a:gd name="connsiteY31" fmla="*/ 4639253 h 5229630"/>
                <a:gd name="connsiteX32" fmla="*/ 3693523 w 20612914"/>
                <a:gd name="connsiteY32" fmla="*/ 4343400 h 5229630"/>
                <a:gd name="connsiteX33" fmla="*/ 3168145 w 20612914"/>
                <a:gd name="connsiteY33" fmla="*/ 4299284 h 5229630"/>
                <a:gd name="connsiteX34" fmla="*/ 2349997 w 20612914"/>
                <a:gd name="connsiteY34" fmla="*/ 4283242 h 5229630"/>
                <a:gd name="connsiteX35" fmla="*/ 1644145 w 20612914"/>
                <a:gd name="connsiteY35" fmla="*/ 4299284 h 5229630"/>
                <a:gd name="connsiteX36" fmla="*/ 1259134 w 20612914"/>
                <a:gd name="connsiteY36" fmla="*/ 4299284 h 5229630"/>
                <a:gd name="connsiteX37" fmla="*/ 954334 w 20612914"/>
                <a:gd name="connsiteY37" fmla="*/ 4186989 h 5229630"/>
                <a:gd name="connsiteX38" fmla="*/ 617450 w 20612914"/>
                <a:gd name="connsiteY38" fmla="*/ 3994484 h 5229630"/>
                <a:gd name="connsiteX39" fmla="*/ 376819 w 20612914"/>
                <a:gd name="connsiteY39" fmla="*/ 3689684 h 5229630"/>
                <a:gd name="connsiteX40" fmla="*/ 168271 w 20612914"/>
                <a:gd name="connsiteY40" fmla="*/ 3513221 h 5229630"/>
                <a:gd name="connsiteX41" fmla="*/ 23892 w 20612914"/>
                <a:gd name="connsiteY41" fmla="*/ 3176337 h 5229630"/>
                <a:gd name="connsiteX42" fmla="*/ 7850 w 20612914"/>
                <a:gd name="connsiteY42" fmla="*/ 2775284 h 5229630"/>
                <a:gd name="connsiteX43" fmla="*/ 104103 w 20612914"/>
                <a:gd name="connsiteY43" fmla="*/ 2294021 h 5229630"/>
                <a:gd name="connsiteX44" fmla="*/ 248482 w 20612914"/>
                <a:gd name="connsiteY44" fmla="*/ 1925053 h 5229630"/>
                <a:gd name="connsiteX45" fmla="*/ 473071 w 20612914"/>
                <a:gd name="connsiteY45" fmla="*/ 1668379 h 5229630"/>
                <a:gd name="connsiteX46" fmla="*/ 729745 w 20612914"/>
                <a:gd name="connsiteY46" fmla="*/ 1411705 h 5229630"/>
                <a:gd name="connsiteX47" fmla="*/ 1034545 w 20612914"/>
                <a:gd name="connsiteY47" fmla="*/ 1106905 h 5229630"/>
                <a:gd name="connsiteX48" fmla="*/ 1483724 w 20612914"/>
                <a:gd name="connsiteY48" fmla="*/ 689811 h 5229630"/>
                <a:gd name="connsiteX49" fmla="*/ 1852692 w 20612914"/>
                <a:gd name="connsiteY49" fmla="*/ 545432 h 5229630"/>
                <a:gd name="connsiteX50" fmla="*/ 2847303 w 20612914"/>
                <a:gd name="connsiteY50" fmla="*/ 336884 h 5229630"/>
                <a:gd name="connsiteX51" fmla="*/ 3472945 w 20612914"/>
                <a:gd name="connsiteY51" fmla="*/ 256674 h 5229630"/>
                <a:gd name="connsiteX52" fmla="*/ 4515682 w 20612914"/>
                <a:gd name="connsiteY52" fmla="*/ 192505 h 5229630"/>
                <a:gd name="connsiteX53" fmla="*/ 5141324 w 20612914"/>
                <a:gd name="connsiteY53" fmla="*/ 80211 h 5229630"/>
                <a:gd name="connsiteX54" fmla="*/ 6585113 w 20612914"/>
                <a:gd name="connsiteY54" fmla="*/ 16042 h 5229630"/>
                <a:gd name="connsiteX55" fmla="*/ 7611808 w 20612914"/>
                <a:gd name="connsiteY55" fmla="*/ 0 h 5229630"/>
                <a:gd name="connsiteX56" fmla="*/ 8724794 w 20612914"/>
                <a:gd name="connsiteY56" fmla="*/ 12161 h 5229630"/>
                <a:gd name="connsiteX57" fmla="*/ 9455356 w 20612914"/>
                <a:gd name="connsiteY57" fmla="*/ 55112 h 5229630"/>
                <a:gd name="connsiteX58" fmla="*/ 9855503 w 20612914"/>
                <a:gd name="connsiteY58" fmla="*/ 187848 h 5229630"/>
                <a:gd name="connsiteX59" fmla="*/ 10289417 w 20612914"/>
                <a:gd name="connsiteY59" fmla="*/ 240761 h 5229630"/>
                <a:gd name="connsiteX60" fmla="*/ 11014416 w 20612914"/>
                <a:gd name="connsiteY60" fmla="*/ 402993 h 5229630"/>
                <a:gd name="connsiteX61" fmla="*/ 11532939 w 20612914"/>
                <a:gd name="connsiteY61" fmla="*/ 640650 h 5229630"/>
                <a:gd name="connsiteX62" fmla="*/ 11875774 w 20612914"/>
                <a:gd name="connsiteY62" fmla="*/ 754237 h 5229630"/>
                <a:gd name="connsiteX63" fmla="*/ 12314991 w 20612914"/>
                <a:gd name="connsiteY63" fmla="*/ 922032 h 5229630"/>
                <a:gd name="connsiteX64" fmla="*/ 12849168 w 20612914"/>
                <a:gd name="connsiteY64" fmla="*/ 1175213 h 5229630"/>
                <a:gd name="connsiteX65" fmla="*/ 13098079 w 20612914"/>
                <a:gd name="connsiteY65" fmla="*/ 1332528 h 5229630"/>
                <a:gd name="connsiteX66" fmla="*/ 13518666 w 20612914"/>
                <a:gd name="connsiteY66" fmla="*/ 1493339 h 5229630"/>
                <a:gd name="connsiteX67" fmla="*/ 13888151 w 20612914"/>
                <a:gd name="connsiteY67" fmla="*/ 1778085 h 5229630"/>
                <a:gd name="connsiteX68" fmla="*/ 14092819 w 20612914"/>
                <a:gd name="connsiteY68" fmla="*/ 2133600 h 5229630"/>
                <a:gd name="connsiteX69" fmla="*/ 14205113 w 20612914"/>
                <a:gd name="connsiteY69" fmla="*/ 2470484 h 5229630"/>
                <a:gd name="connsiteX70" fmla="*/ 14381576 w 20612914"/>
                <a:gd name="connsiteY70" fmla="*/ 2679032 h 5229630"/>
                <a:gd name="connsiteX71" fmla="*/ 14574082 w 20612914"/>
                <a:gd name="connsiteY71" fmla="*/ 2983832 h 5229630"/>
                <a:gd name="connsiteX72" fmla="*/ 14959092 w 20612914"/>
                <a:gd name="connsiteY72" fmla="*/ 3336758 h 5229630"/>
                <a:gd name="connsiteX73" fmla="*/ 15392229 w 20612914"/>
                <a:gd name="connsiteY73" fmla="*/ 3673642 h 5229630"/>
                <a:gd name="connsiteX74" fmla="*/ 15905576 w 20612914"/>
                <a:gd name="connsiteY74" fmla="*/ 3834063 h 5229630"/>
                <a:gd name="connsiteX75" fmla="*/ 16659555 w 20612914"/>
                <a:gd name="connsiteY75" fmla="*/ 3962400 h 5229630"/>
                <a:gd name="connsiteX76" fmla="*/ 17493745 w 20612914"/>
                <a:gd name="connsiteY76" fmla="*/ 4058653 h 5229630"/>
                <a:gd name="connsiteX77" fmla="*/ 18040693 w 20612914"/>
                <a:gd name="connsiteY77" fmla="*/ 4151871 h 5229630"/>
                <a:gd name="connsiteX78" fmla="*/ 18710778 w 20612914"/>
                <a:gd name="connsiteY78" fmla="*/ 4320746 h 5229630"/>
                <a:gd name="connsiteX79" fmla="*/ 19232795 w 20612914"/>
                <a:gd name="connsiteY79" fmla="*/ 4456237 h 5229630"/>
                <a:gd name="connsiteX80" fmla="*/ 19526864 w 20612914"/>
                <a:gd name="connsiteY80" fmla="*/ 4562678 h 5229630"/>
                <a:gd name="connsiteX81" fmla="*/ 20099069 w 20612914"/>
                <a:gd name="connsiteY81" fmla="*/ 4823905 h 5229630"/>
                <a:gd name="connsiteX82" fmla="*/ 19847695 w 20612914"/>
                <a:gd name="connsiteY82" fmla="*/ 3935160 h 5229630"/>
                <a:gd name="connsiteX83" fmla="*/ 20308349 w 20612914"/>
                <a:gd name="connsiteY83" fmla="*/ 4044773 h 5229630"/>
                <a:gd name="connsiteX84" fmla="*/ 20368947 w 20612914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20099069 w 20390653"/>
                <a:gd name="connsiteY81" fmla="*/ 4823905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643340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886957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325371 w 20390653"/>
                <a:gd name="connsiteY71" fmla="*/ 2788934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390653" h="5229630">
                  <a:moveTo>
                    <a:pt x="20368947" y="3902891"/>
                  </a:moveTo>
                  <a:cubicBezTo>
                    <a:pt x="20328296" y="3888053"/>
                    <a:pt x="20187838" y="3941417"/>
                    <a:pt x="20064445" y="3955744"/>
                  </a:cubicBezTo>
                  <a:cubicBezTo>
                    <a:pt x="19941052" y="3970071"/>
                    <a:pt x="19814537" y="4052857"/>
                    <a:pt x="19628589" y="3988851"/>
                  </a:cubicBezTo>
                  <a:lnTo>
                    <a:pt x="19649959" y="4156412"/>
                  </a:lnTo>
                  <a:cubicBezTo>
                    <a:pt x="19453985" y="4089552"/>
                    <a:pt x="18941920" y="4418339"/>
                    <a:pt x="18803341" y="4464750"/>
                  </a:cubicBezTo>
                  <a:cubicBezTo>
                    <a:pt x="18664762" y="4511161"/>
                    <a:pt x="18821230" y="4414201"/>
                    <a:pt x="18818485" y="4434876"/>
                  </a:cubicBezTo>
                  <a:cubicBezTo>
                    <a:pt x="18815740" y="4455551"/>
                    <a:pt x="18852928" y="4574094"/>
                    <a:pt x="18786869" y="4588800"/>
                  </a:cubicBezTo>
                  <a:cubicBezTo>
                    <a:pt x="18720810" y="4603507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27378" y="4272501"/>
                    <a:pt x="16972376" y="4288661"/>
                  </a:cubicBezTo>
                  <a:cubicBezTo>
                    <a:pt x="16817374" y="4304821"/>
                    <a:pt x="16810610" y="4410263"/>
                    <a:pt x="16611421" y="4409360"/>
                  </a:cubicBezTo>
                  <a:cubicBezTo>
                    <a:pt x="16412232" y="4408457"/>
                    <a:pt x="15989128" y="4295572"/>
                    <a:pt x="15777240" y="4283242"/>
                  </a:cubicBezTo>
                  <a:cubicBezTo>
                    <a:pt x="15565352" y="4270912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6" y="229267"/>
                    <a:pt x="10289417" y="240761"/>
                  </a:cubicBezTo>
                  <a:cubicBezTo>
                    <a:pt x="10482569" y="252256"/>
                    <a:pt x="10798813" y="238892"/>
                    <a:pt x="11014412" y="256815"/>
                  </a:cubicBezTo>
                  <a:cubicBezTo>
                    <a:pt x="11230011" y="274738"/>
                    <a:pt x="11422756" y="314119"/>
                    <a:pt x="11583010" y="348300"/>
                  </a:cubicBezTo>
                  <a:cubicBezTo>
                    <a:pt x="11743264" y="382481"/>
                    <a:pt x="11787158" y="431248"/>
                    <a:pt x="11975937" y="461903"/>
                  </a:cubicBezTo>
                  <a:cubicBezTo>
                    <a:pt x="12164716" y="492558"/>
                    <a:pt x="12536756" y="478310"/>
                    <a:pt x="12715684" y="532230"/>
                  </a:cubicBezTo>
                  <a:cubicBezTo>
                    <a:pt x="12894612" y="586150"/>
                    <a:pt x="12952384" y="708884"/>
                    <a:pt x="13049506" y="785424"/>
                  </a:cubicBezTo>
                  <a:cubicBezTo>
                    <a:pt x="13146628" y="861965"/>
                    <a:pt x="13232653" y="929202"/>
                    <a:pt x="13298417" y="991473"/>
                  </a:cubicBezTo>
                  <a:cubicBezTo>
                    <a:pt x="13410000" y="1044494"/>
                    <a:pt x="13804356" y="1094262"/>
                    <a:pt x="13969427" y="1201001"/>
                  </a:cubicBezTo>
                  <a:cubicBezTo>
                    <a:pt x="14134498" y="1307740"/>
                    <a:pt x="14143058" y="1525197"/>
                    <a:pt x="14288841" y="1631905"/>
                  </a:cubicBezTo>
                  <a:cubicBezTo>
                    <a:pt x="14434624" y="1738613"/>
                    <a:pt x="14674431" y="1725848"/>
                    <a:pt x="14844125" y="1841249"/>
                  </a:cubicBezTo>
                  <a:cubicBezTo>
                    <a:pt x="15013819" y="1956650"/>
                    <a:pt x="15200453" y="2233405"/>
                    <a:pt x="15307009" y="2324310"/>
                  </a:cubicBezTo>
                  <a:cubicBezTo>
                    <a:pt x="15413565" y="2415215"/>
                    <a:pt x="15421963" y="2301120"/>
                    <a:pt x="15483458" y="2386677"/>
                  </a:cubicBezTo>
                  <a:cubicBezTo>
                    <a:pt x="15544953" y="2472234"/>
                    <a:pt x="15646503" y="2719906"/>
                    <a:pt x="15675978" y="2837653"/>
                  </a:cubicBezTo>
                  <a:cubicBezTo>
                    <a:pt x="15705453" y="2955400"/>
                    <a:pt x="15615773" y="2978188"/>
                    <a:pt x="15660308" y="3093159"/>
                  </a:cubicBezTo>
                  <a:cubicBezTo>
                    <a:pt x="15704843" y="3208130"/>
                    <a:pt x="15902309" y="3403996"/>
                    <a:pt x="15943187" y="3527480"/>
                  </a:cubicBezTo>
                  <a:cubicBezTo>
                    <a:pt x="15984065" y="3650964"/>
                    <a:pt x="15786181" y="3761576"/>
                    <a:pt x="15905576" y="3834063"/>
                  </a:cubicBezTo>
                  <a:cubicBezTo>
                    <a:pt x="16024971" y="3906550"/>
                    <a:pt x="16428249" y="3868127"/>
                    <a:pt x="16659555" y="3962400"/>
                  </a:cubicBezTo>
                  <a:cubicBezTo>
                    <a:pt x="16890861" y="4056673"/>
                    <a:pt x="17063221" y="4343761"/>
                    <a:pt x="17293410" y="4399702"/>
                  </a:cubicBezTo>
                  <a:cubicBezTo>
                    <a:pt x="17523599" y="4455643"/>
                    <a:pt x="17804460" y="4311207"/>
                    <a:pt x="18040688" y="4298048"/>
                  </a:cubicBezTo>
                  <a:cubicBezTo>
                    <a:pt x="18276916" y="4284889"/>
                    <a:pt x="18545483" y="4367467"/>
                    <a:pt x="18710778" y="4320746"/>
                  </a:cubicBezTo>
                  <a:cubicBezTo>
                    <a:pt x="18876073" y="4274025"/>
                    <a:pt x="18946527" y="4034247"/>
                    <a:pt x="19032458" y="4017723"/>
                  </a:cubicBezTo>
                  <a:cubicBezTo>
                    <a:pt x="19118389" y="4001199"/>
                    <a:pt x="19132076" y="4200927"/>
                    <a:pt x="19226366" y="4221603"/>
                  </a:cubicBezTo>
                  <a:cubicBezTo>
                    <a:pt x="19320656" y="4242279"/>
                    <a:pt x="19494641" y="4189522"/>
                    <a:pt x="19598196" y="4141782"/>
                  </a:cubicBezTo>
                  <a:cubicBezTo>
                    <a:pt x="19701751" y="4094042"/>
                    <a:pt x="19775506" y="3913771"/>
                    <a:pt x="19847695" y="3935160"/>
                  </a:cubicBezTo>
                  <a:cubicBezTo>
                    <a:pt x="19919884" y="3956549"/>
                    <a:pt x="20221474" y="4050151"/>
                    <a:pt x="20308349" y="4044773"/>
                  </a:cubicBezTo>
                  <a:cubicBezTo>
                    <a:pt x="20395224" y="4039395"/>
                    <a:pt x="20409598" y="3917729"/>
                    <a:pt x="20368947" y="390289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7" name="Rechthoek 346"/>
            <p:cNvSpPr/>
            <p:nvPr/>
          </p:nvSpPr>
          <p:spPr>
            <a:xfrm>
              <a:off x="146649" y="3279714"/>
              <a:ext cx="2565145" cy="1306998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348" name="Vrije vorm 347"/>
            <p:cNvSpPr/>
            <p:nvPr/>
          </p:nvSpPr>
          <p:spPr>
            <a:xfrm>
              <a:off x="2601814" y="2962032"/>
              <a:ext cx="1756570" cy="54235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0368947 w 21062084"/>
                <a:gd name="connsiteY0" fmla="*/ 3902891 h 5299364"/>
                <a:gd name="connsiteX1" fmla="*/ 20915916 w 21062084"/>
                <a:gd name="connsiteY1" fmla="*/ 5222572 h 5299364"/>
                <a:gd name="connsiteX2" fmla="*/ 20580224 w 21062084"/>
                <a:gd name="connsiteY2" fmla="*/ 5109519 h 5299364"/>
                <a:gd name="connsiteX3" fmla="*/ 19800230 w 21062084"/>
                <a:gd name="connsiteY3" fmla="*/ 4838538 h 5299364"/>
                <a:gd name="connsiteX4" fmla="*/ 19404382 w 21062084"/>
                <a:gd name="connsiteY4" fmla="*/ 4708359 h 5299364"/>
                <a:gd name="connsiteX5" fmla="*/ 19118982 w 21062084"/>
                <a:gd name="connsiteY5" fmla="*/ 4629773 h 5299364"/>
                <a:gd name="connsiteX6" fmla="*/ 18786869 w 21062084"/>
                <a:gd name="connsiteY6" fmla="*/ 4588800 h 5299364"/>
                <a:gd name="connsiteX7" fmla="*/ 18422129 w 21062084"/>
                <a:gd name="connsiteY7" fmla="*/ 4523115 h 5299364"/>
                <a:gd name="connsiteX8" fmla="*/ 17883742 w 21062084"/>
                <a:gd name="connsiteY8" fmla="*/ 4345676 h 5299364"/>
                <a:gd name="connsiteX9" fmla="*/ 17541436 w 21062084"/>
                <a:gd name="connsiteY9" fmla="*/ 4312399 h 5299364"/>
                <a:gd name="connsiteX10" fmla="*/ 16972376 w 21062084"/>
                <a:gd name="connsiteY10" fmla="*/ 4288661 h 5299364"/>
                <a:gd name="connsiteX11" fmla="*/ 16611429 w 21062084"/>
                <a:gd name="connsiteY11" fmla="*/ 4263190 h 5299364"/>
                <a:gd name="connsiteX12" fmla="*/ 15777240 w 21062084"/>
                <a:gd name="connsiteY12" fmla="*/ 4283242 h 5299364"/>
                <a:gd name="connsiteX13" fmla="*/ 15340092 w 21062084"/>
                <a:gd name="connsiteY13" fmla="*/ 4335378 h 5299364"/>
                <a:gd name="connsiteX14" fmla="*/ 14979145 w 21062084"/>
                <a:gd name="connsiteY14" fmla="*/ 4383505 h 5299364"/>
                <a:gd name="connsiteX15" fmla="*/ 14285324 w 21062084"/>
                <a:gd name="connsiteY15" fmla="*/ 4443663 h 5299364"/>
                <a:gd name="connsiteX16" fmla="*/ 13880261 w 21062084"/>
                <a:gd name="connsiteY16" fmla="*/ 4471736 h 5299364"/>
                <a:gd name="connsiteX17" fmla="*/ 13523324 w 21062084"/>
                <a:gd name="connsiteY17" fmla="*/ 4547937 h 5299364"/>
                <a:gd name="connsiteX18" fmla="*/ 13013987 w 21062084"/>
                <a:gd name="connsiteY18" fmla="*/ 4592053 h 5299364"/>
                <a:gd name="connsiteX19" fmla="*/ 12556787 w 21062084"/>
                <a:gd name="connsiteY19" fmla="*/ 4608095 h 5299364"/>
                <a:gd name="connsiteX20" fmla="*/ 11921580 w 21062084"/>
                <a:gd name="connsiteY20" fmla="*/ 4656220 h 5299364"/>
                <a:gd name="connsiteX21" fmla="*/ 11121422 w 21062084"/>
                <a:gd name="connsiteY21" fmla="*/ 4717627 h 5299364"/>
                <a:gd name="connsiteX22" fmla="*/ 10684488 w 21062084"/>
                <a:gd name="connsiteY22" fmla="*/ 4758524 h 5299364"/>
                <a:gd name="connsiteX23" fmla="*/ 10322480 w 21062084"/>
                <a:gd name="connsiteY23" fmla="*/ 4864701 h 5299364"/>
                <a:gd name="connsiteX24" fmla="*/ 9945457 w 21062084"/>
                <a:gd name="connsiteY24" fmla="*/ 4936003 h 5299364"/>
                <a:gd name="connsiteX25" fmla="*/ 9774567 w 21062084"/>
                <a:gd name="connsiteY25" fmla="*/ 4936140 h 5299364"/>
                <a:gd name="connsiteX26" fmla="*/ 9335316 w 21062084"/>
                <a:gd name="connsiteY26" fmla="*/ 5006693 h 5299364"/>
                <a:gd name="connsiteX27" fmla="*/ 8302825 w 21062084"/>
                <a:gd name="connsiteY27" fmla="*/ 5106205 h 5299364"/>
                <a:gd name="connsiteX28" fmla="*/ 7388521 w 21062084"/>
                <a:gd name="connsiteY28" fmla="*/ 5198179 h 5299364"/>
                <a:gd name="connsiteX29" fmla="*/ 6531661 w 21062084"/>
                <a:gd name="connsiteY29" fmla="*/ 5198903 h 5299364"/>
                <a:gd name="connsiteX30" fmla="*/ 5482836 w 21062084"/>
                <a:gd name="connsiteY30" fmla="*/ 4831141 h 5299364"/>
                <a:gd name="connsiteX31" fmla="*/ 4751068 w 21062084"/>
                <a:gd name="connsiteY31" fmla="*/ 4639253 h 5299364"/>
                <a:gd name="connsiteX32" fmla="*/ 3693523 w 21062084"/>
                <a:gd name="connsiteY32" fmla="*/ 4343400 h 5299364"/>
                <a:gd name="connsiteX33" fmla="*/ 3168145 w 21062084"/>
                <a:gd name="connsiteY33" fmla="*/ 4299284 h 5299364"/>
                <a:gd name="connsiteX34" fmla="*/ 2349997 w 21062084"/>
                <a:gd name="connsiteY34" fmla="*/ 4283242 h 5299364"/>
                <a:gd name="connsiteX35" fmla="*/ 1644145 w 21062084"/>
                <a:gd name="connsiteY35" fmla="*/ 4299284 h 5299364"/>
                <a:gd name="connsiteX36" fmla="*/ 1259134 w 21062084"/>
                <a:gd name="connsiteY36" fmla="*/ 4299284 h 5299364"/>
                <a:gd name="connsiteX37" fmla="*/ 954334 w 21062084"/>
                <a:gd name="connsiteY37" fmla="*/ 4186989 h 5299364"/>
                <a:gd name="connsiteX38" fmla="*/ 617450 w 21062084"/>
                <a:gd name="connsiteY38" fmla="*/ 3994484 h 5299364"/>
                <a:gd name="connsiteX39" fmla="*/ 376819 w 21062084"/>
                <a:gd name="connsiteY39" fmla="*/ 3689684 h 5299364"/>
                <a:gd name="connsiteX40" fmla="*/ 168271 w 21062084"/>
                <a:gd name="connsiteY40" fmla="*/ 3513221 h 5299364"/>
                <a:gd name="connsiteX41" fmla="*/ 23892 w 21062084"/>
                <a:gd name="connsiteY41" fmla="*/ 3176337 h 5299364"/>
                <a:gd name="connsiteX42" fmla="*/ 7850 w 21062084"/>
                <a:gd name="connsiteY42" fmla="*/ 2775284 h 5299364"/>
                <a:gd name="connsiteX43" fmla="*/ 104103 w 21062084"/>
                <a:gd name="connsiteY43" fmla="*/ 2294021 h 5299364"/>
                <a:gd name="connsiteX44" fmla="*/ 248482 w 21062084"/>
                <a:gd name="connsiteY44" fmla="*/ 1925053 h 5299364"/>
                <a:gd name="connsiteX45" fmla="*/ 473071 w 21062084"/>
                <a:gd name="connsiteY45" fmla="*/ 1668379 h 5299364"/>
                <a:gd name="connsiteX46" fmla="*/ 729745 w 21062084"/>
                <a:gd name="connsiteY46" fmla="*/ 1411705 h 5299364"/>
                <a:gd name="connsiteX47" fmla="*/ 1034545 w 21062084"/>
                <a:gd name="connsiteY47" fmla="*/ 1106905 h 5299364"/>
                <a:gd name="connsiteX48" fmla="*/ 1483724 w 21062084"/>
                <a:gd name="connsiteY48" fmla="*/ 689811 h 5299364"/>
                <a:gd name="connsiteX49" fmla="*/ 1852692 w 21062084"/>
                <a:gd name="connsiteY49" fmla="*/ 545432 h 5299364"/>
                <a:gd name="connsiteX50" fmla="*/ 2847303 w 21062084"/>
                <a:gd name="connsiteY50" fmla="*/ 336884 h 5299364"/>
                <a:gd name="connsiteX51" fmla="*/ 3472945 w 21062084"/>
                <a:gd name="connsiteY51" fmla="*/ 256674 h 5299364"/>
                <a:gd name="connsiteX52" fmla="*/ 4515682 w 21062084"/>
                <a:gd name="connsiteY52" fmla="*/ 192505 h 5299364"/>
                <a:gd name="connsiteX53" fmla="*/ 5141324 w 21062084"/>
                <a:gd name="connsiteY53" fmla="*/ 80211 h 5299364"/>
                <a:gd name="connsiteX54" fmla="*/ 6585113 w 21062084"/>
                <a:gd name="connsiteY54" fmla="*/ 16042 h 5299364"/>
                <a:gd name="connsiteX55" fmla="*/ 7611808 w 21062084"/>
                <a:gd name="connsiteY55" fmla="*/ 0 h 5299364"/>
                <a:gd name="connsiteX56" fmla="*/ 8724794 w 21062084"/>
                <a:gd name="connsiteY56" fmla="*/ 12161 h 5299364"/>
                <a:gd name="connsiteX57" fmla="*/ 9455356 w 21062084"/>
                <a:gd name="connsiteY57" fmla="*/ 55112 h 5299364"/>
                <a:gd name="connsiteX58" fmla="*/ 9855503 w 21062084"/>
                <a:gd name="connsiteY58" fmla="*/ 187848 h 5299364"/>
                <a:gd name="connsiteX59" fmla="*/ 10289417 w 21062084"/>
                <a:gd name="connsiteY59" fmla="*/ 240761 h 5299364"/>
                <a:gd name="connsiteX60" fmla="*/ 11014416 w 21062084"/>
                <a:gd name="connsiteY60" fmla="*/ 402993 h 5299364"/>
                <a:gd name="connsiteX61" fmla="*/ 11532939 w 21062084"/>
                <a:gd name="connsiteY61" fmla="*/ 640650 h 5299364"/>
                <a:gd name="connsiteX62" fmla="*/ 11875774 w 21062084"/>
                <a:gd name="connsiteY62" fmla="*/ 754237 h 5299364"/>
                <a:gd name="connsiteX63" fmla="*/ 12314991 w 21062084"/>
                <a:gd name="connsiteY63" fmla="*/ 922032 h 5299364"/>
                <a:gd name="connsiteX64" fmla="*/ 12849168 w 21062084"/>
                <a:gd name="connsiteY64" fmla="*/ 1175213 h 5299364"/>
                <a:gd name="connsiteX65" fmla="*/ 13098079 w 21062084"/>
                <a:gd name="connsiteY65" fmla="*/ 1332528 h 5299364"/>
                <a:gd name="connsiteX66" fmla="*/ 13518666 w 21062084"/>
                <a:gd name="connsiteY66" fmla="*/ 1493339 h 5299364"/>
                <a:gd name="connsiteX67" fmla="*/ 13888151 w 21062084"/>
                <a:gd name="connsiteY67" fmla="*/ 1778085 h 5299364"/>
                <a:gd name="connsiteX68" fmla="*/ 14092819 w 21062084"/>
                <a:gd name="connsiteY68" fmla="*/ 2133600 h 5299364"/>
                <a:gd name="connsiteX69" fmla="*/ 14205113 w 21062084"/>
                <a:gd name="connsiteY69" fmla="*/ 2470484 h 5299364"/>
                <a:gd name="connsiteX70" fmla="*/ 14381576 w 21062084"/>
                <a:gd name="connsiteY70" fmla="*/ 2679032 h 5299364"/>
                <a:gd name="connsiteX71" fmla="*/ 14574082 w 21062084"/>
                <a:gd name="connsiteY71" fmla="*/ 2983832 h 5299364"/>
                <a:gd name="connsiteX72" fmla="*/ 14959092 w 21062084"/>
                <a:gd name="connsiteY72" fmla="*/ 3336758 h 5299364"/>
                <a:gd name="connsiteX73" fmla="*/ 15392229 w 21062084"/>
                <a:gd name="connsiteY73" fmla="*/ 3673642 h 5299364"/>
                <a:gd name="connsiteX74" fmla="*/ 15905576 w 21062084"/>
                <a:gd name="connsiteY74" fmla="*/ 3834063 h 5299364"/>
                <a:gd name="connsiteX75" fmla="*/ 16659555 w 21062084"/>
                <a:gd name="connsiteY75" fmla="*/ 3962400 h 5299364"/>
                <a:gd name="connsiteX76" fmla="*/ 17493745 w 21062084"/>
                <a:gd name="connsiteY76" fmla="*/ 4058653 h 5299364"/>
                <a:gd name="connsiteX77" fmla="*/ 18040693 w 21062084"/>
                <a:gd name="connsiteY77" fmla="*/ 4151871 h 5299364"/>
                <a:gd name="connsiteX78" fmla="*/ 18710778 w 21062084"/>
                <a:gd name="connsiteY78" fmla="*/ 4320746 h 5299364"/>
                <a:gd name="connsiteX79" fmla="*/ 19232795 w 21062084"/>
                <a:gd name="connsiteY79" fmla="*/ 4456237 h 5299364"/>
                <a:gd name="connsiteX80" fmla="*/ 19526864 w 21062084"/>
                <a:gd name="connsiteY80" fmla="*/ 4562678 h 5299364"/>
                <a:gd name="connsiteX81" fmla="*/ 20099069 w 21062084"/>
                <a:gd name="connsiteY81" fmla="*/ 4823905 h 5299364"/>
                <a:gd name="connsiteX82" fmla="*/ 20598977 w 21062084"/>
                <a:gd name="connsiteY82" fmla="*/ 5007087 h 5299364"/>
                <a:gd name="connsiteX83" fmla="*/ 21059646 w 21062084"/>
                <a:gd name="connsiteY83" fmla="*/ 5165448 h 5299364"/>
                <a:gd name="connsiteX84" fmla="*/ 20368947 w 21062084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20598977 w 20920255"/>
                <a:gd name="connsiteY82" fmla="*/ 5007087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920255"/>
                <a:gd name="connsiteY0" fmla="*/ 3902891 h 5299364"/>
                <a:gd name="connsiteX1" fmla="*/ 20915916 w 20920255"/>
                <a:gd name="connsiteY1" fmla="*/ 5222572 h 5299364"/>
                <a:gd name="connsiteX2" fmla="*/ 20580224 w 20920255"/>
                <a:gd name="connsiteY2" fmla="*/ 5109519 h 5299364"/>
                <a:gd name="connsiteX3" fmla="*/ 19800230 w 20920255"/>
                <a:gd name="connsiteY3" fmla="*/ 4838538 h 5299364"/>
                <a:gd name="connsiteX4" fmla="*/ 19404382 w 20920255"/>
                <a:gd name="connsiteY4" fmla="*/ 4708359 h 5299364"/>
                <a:gd name="connsiteX5" fmla="*/ 19118982 w 20920255"/>
                <a:gd name="connsiteY5" fmla="*/ 4629773 h 5299364"/>
                <a:gd name="connsiteX6" fmla="*/ 18786869 w 20920255"/>
                <a:gd name="connsiteY6" fmla="*/ 4588800 h 5299364"/>
                <a:gd name="connsiteX7" fmla="*/ 18422129 w 20920255"/>
                <a:gd name="connsiteY7" fmla="*/ 4523115 h 5299364"/>
                <a:gd name="connsiteX8" fmla="*/ 17883742 w 20920255"/>
                <a:gd name="connsiteY8" fmla="*/ 4345676 h 5299364"/>
                <a:gd name="connsiteX9" fmla="*/ 17541436 w 20920255"/>
                <a:gd name="connsiteY9" fmla="*/ 4312399 h 5299364"/>
                <a:gd name="connsiteX10" fmla="*/ 16972376 w 20920255"/>
                <a:gd name="connsiteY10" fmla="*/ 4288661 h 5299364"/>
                <a:gd name="connsiteX11" fmla="*/ 16611429 w 20920255"/>
                <a:gd name="connsiteY11" fmla="*/ 4263190 h 5299364"/>
                <a:gd name="connsiteX12" fmla="*/ 15777240 w 20920255"/>
                <a:gd name="connsiteY12" fmla="*/ 4283242 h 5299364"/>
                <a:gd name="connsiteX13" fmla="*/ 15340092 w 20920255"/>
                <a:gd name="connsiteY13" fmla="*/ 4335378 h 5299364"/>
                <a:gd name="connsiteX14" fmla="*/ 14979145 w 20920255"/>
                <a:gd name="connsiteY14" fmla="*/ 4383505 h 5299364"/>
                <a:gd name="connsiteX15" fmla="*/ 14285324 w 20920255"/>
                <a:gd name="connsiteY15" fmla="*/ 4443663 h 5299364"/>
                <a:gd name="connsiteX16" fmla="*/ 13880261 w 20920255"/>
                <a:gd name="connsiteY16" fmla="*/ 4471736 h 5299364"/>
                <a:gd name="connsiteX17" fmla="*/ 13523324 w 20920255"/>
                <a:gd name="connsiteY17" fmla="*/ 4547937 h 5299364"/>
                <a:gd name="connsiteX18" fmla="*/ 13013987 w 20920255"/>
                <a:gd name="connsiteY18" fmla="*/ 4592053 h 5299364"/>
                <a:gd name="connsiteX19" fmla="*/ 12556787 w 20920255"/>
                <a:gd name="connsiteY19" fmla="*/ 4608095 h 5299364"/>
                <a:gd name="connsiteX20" fmla="*/ 11921580 w 20920255"/>
                <a:gd name="connsiteY20" fmla="*/ 4656220 h 5299364"/>
                <a:gd name="connsiteX21" fmla="*/ 11121422 w 20920255"/>
                <a:gd name="connsiteY21" fmla="*/ 4717627 h 5299364"/>
                <a:gd name="connsiteX22" fmla="*/ 10684488 w 20920255"/>
                <a:gd name="connsiteY22" fmla="*/ 4758524 h 5299364"/>
                <a:gd name="connsiteX23" fmla="*/ 10322480 w 20920255"/>
                <a:gd name="connsiteY23" fmla="*/ 4864701 h 5299364"/>
                <a:gd name="connsiteX24" fmla="*/ 9945457 w 20920255"/>
                <a:gd name="connsiteY24" fmla="*/ 4936003 h 5299364"/>
                <a:gd name="connsiteX25" fmla="*/ 9774567 w 20920255"/>
                <a:gd name="connsiteY25" fmla="*/ 4936140 h 5299364"/>
                <a:gd name="connsiteX26" fmla="*/ 9335316 w 20920255"/>
                <a:gd name="connsiteY26" fmla="*/ 5006693 h 5299364"/>
                <a:gd name="connsiteX27" fmla="*/ 8302825 w 20920255"/>
                <a:gd name="connsiteY27" fmla="*/ 5106205 h 5299364"/>
                <a:gd name="connsiteX28" fmla="*/ 7388521 w 20920255"/>
                <a:gd name="connsiteY28" fmla="*/ 5198179 h 5299364"/>
                <a:gd name="connsiteX29" fmla="*/ 6531661 w 20920255"/>
                <a:gd name="connsiteY29" fmla="*/ 5198903 h 5299364"/>
                <a:gd name="connsiteX30" fmla="*/ 5482836 w 20920255"/>
                <a:gd name="connsiteY30" fmla="*/ 4831141 h 5299364"/>
                <a:gd name="connsiteX31" fmla="*/ 4751068 w 20920255"/>
                <a:gd name="connsiteY31" fmla="*/ 4639253 h 5299364"/>
                <a:gd name="connsiteX32" fmla="*/ 3693523 w 20920255"/>
                <a:gd name="connsiteY32" fmla="*/ 4343400 h 5299364"/>
                <a:gd name="connsiteX33" fmla="*/ 3168145 w 20920255"/>
                <a:gd name="connsiteY33" fmla="*/ 4299284 h 5299364"/>
                <a:gd name="connsiteX34" fmla="*/ 2349997 w 20920255"/>
                <a:gd name="connsiteY34" fmla="*/ 4283242 h 5299364"/>
                <a:gd name="connsiteX35" fmla="*/ 1644145 w 20920255"/>
                <a:gd name="connsiteY35" fmla="*/ 4299284 h 5299364"/>
                <a:gd name="connsiteX36" fmla="*/ 1259134 w 20920255"/>
                <a:gd name="connsiteY36" fmla="*/ 4299284 h 5299364"/>
                <a:gd name="connsiteX37" fmla="*/ 954334 w 20920255"/>
                <a:gd name="connsiteY37" fmla="*/ 4186989 h 5299364"/>
                <a:gd name="connsiteX38" fmla="*/ 617450 w 20920255"/>
                <a:gd name="connsiteY38" fmla="*/ 3994484 h 5299364"/>
                <a:gd name="connsiteX39" fmla="*/ 376819 w 20920255"/>
                <a:gd name="connsiteY39" fmla="*/ 3689684 h 5299364"/>
                <a:gd name="connsiteX40" fmla="*/ 168271 w 20920255"/>
                <a:gd name="connsiteY40" fmla="*/ 3513221 h 5299364"/>
                <a:gd name="connsiteX41" fmla="*/ 23892 w 20920255"/>
                <a:gd name="connsiteY41" fmla="*/ 3176337 h 5299364"/>
                <a:gd name="connsiteX42" fmla="*/ 7850 w 20920255"/>
                <a:gd name="connsiteY42" fmla="*/ 2775284 h 5299364"/>
                <a:gd name="connsiteX43" fmla="*/ 104103 w 20920255"/>
                <a:gd name="connsiteY43" fmla="*/ 2294021 h 5299364"/>
                <a:gd name="connsiteX44" fmla="*/ 248482 w 20920255"/>
                <a:gd name="connsiteY44" fmla="*/ 1925053 h 5299364"/>
                <a:gd name="connsiteX45" fmla="*/ 473071 w 20920255"/>
                <a:gd name="connsiteY45" fmla="*/ 1668379 h 5299364"/>
                <a:gd name="connsiteX46" fmla="*/ 729745 w 20920255"/>
                <a:gd name="connsiteY46" fmla="*/ 1411705 h 5299364"/>
                <a:gd name="connsiteX47" fmla="*/ 1034545 w 20920255"/>
                <a:gd name="connsiteY47" fmla="*/ 1106905 h 5299364"/>
                <a:gd name="connsiteX48" fmla="*/ 1483724 w 20920255"/>
                <a:gd name="connsiteY48" fmla="*/ 689811 h 5299364"/>
                <a:gd name="connsiteX49" fmla="*/ 1852692 w 20920255"/>
                <a:gd name="connsiteY49" fmla="*/ 545432 h 5299364"/>
                <a:gd name="connsiteX50" fmla="*/ 2847303 w 20920255"/>
                <a:gd name="connsiteY50" fmla="*/ 336884 h 5299364"/>
                <a:gd name="connsiteX51" fmla="*/ 3472945 w 20920255"/>
                <a:gd name="connsiteY51" fmla="*/ 256674 h 5299364"/>
                <a:gd name="connsiteX52" fmla="*/ 4515682 w 20920255"/>
                <a:gd name="connsiteY52" fmla="*/ 192505 h 5299364"/>
                <a:gd name="connsiteX53" fmla="*/ 5141324 w 20920255"/>
                <a:gd name="connsiteY53" fmla="*/ 80211 h 5299364"/>
                <a:gd name="connsiteX54" fmla="*/ 6585113 w 20920255"/>
                <a:gd name="connsiteY54" fmla="*/ 16042 h 5299364"/>
                <a:gd name="connsiteX55" fmla="*/ 7611808 w 20920255"/>
                <a:gd name="connsiteY55" fmla="*/ 0 h 5299364"/>
                <a:gd name="connsiteX56" fmla="*/ 8724794 w 20920255"/>
                <a:gd name="connsiteY56" fmla="*/ 12161 h 5299364"/>
                <a:gd name="connsiteX57" fmla="*/ 9455356 w 20920255"/>
                <a:gd name="connsiteY57" fmla="*/ 55112 h 5299364"/>
                <a:gd name="connsiteX58" fmla="*/ 9855503 w 20920255"/>
                <a:gd name="connsiteY58" fmla="*/ 187848 h 5299364"/>
                <a:gd name="connsiteX59" fmla="*/ 10289417 w 20920255"/>
                <a:gd name="connsiteY59" fmla="*/ 240761 h 5299364"/>
                <a:gd name="connsiteX60" fmla="*/ 11014416 w 20920255"/>
                <a:gd name="connsiteY60" fmla="*/ 402993 h 5299364"/>
                <a:gd name="connsiteX61" fmla="*/ 11532939 w 20920255"/>
                <a:gd name="connsiteY61" fmla="*/ 640650 h 5299364"/>
                <a:gd name="connsiteX62" fmla="*/ 11875774 w 20920255"/>
                <a:gd name="connsiteY62" fmla="*/ 754237 h 5299364"/>
                <a:gd name="connsiteX63" fmla="*/ 12314991 w 20920255"/>
                <a:gd name="connsiteY63" fmla="*/ 922032 h 5299364"/>
                <a:gd name="connsiteX64" fmla="*/ 12849168 w 20920255"/>
                <a:gd name="connsiteY64" fmla="*/ 1175213 h 5299364"/>
                <a:gd name="connsiteX65" fmla="*/ 13098079 w 20920255"/>
                <a:gd name="connsiteY65" fmla="*/ 1332528 h 5299364"/>
                <a:gd name="connsiteX66" fmla="*/ 13518666 w 20920255"/>
                <a:gd name="connsiteY66" fmla="*/ 1493339 h 5299364"/>
                <a:gd name="connsiteX67" fmla="*/ 13888151 w 20920255"/>
                <a:gd name="connsiteY67" fmla="*/ 1778085 h 5299364"/>
                <a:gd name="connsiteX68" fmla="*/ 14092819 w 20920255"/>
                <a:gd name="connsiteY68" fmla="*/ 2133600 h 5299364"/>
                <a:gd name="connsiteX69" fmla="*/ 14205113 w 20920255"/>
                <a:gd name="connsiteY69" fmla="*/ 2470484 h 5299364"/>
                <a:gd name="connsiteX70" fmla="*/ 14381576 w 20920255"/>
                <a:gd name="connsiteY70" fmla="*/ 2679032 h 5299364"/>
                <a:gd name="connsiteX71" fmla="*/ 14574082 w 20920255"/>
                <a:gd name="connsiteY71" fmla="*/ 2983832 h 5299364"/>
                <a:gd name="connsiteX72" fmla="*/ 14959092 w 20920255"/>
                <a:gd name="connsiteY72" fmla="*/ 3336758 h 5299364"/>
                <a:gd name="connsiteX73" fmla="*/ 15392229 w 20920255"/>
                <a:gd name="connsiteY73" fmla="*/ 3673642 h 5299364"/>
                <a:gd name="connsiteX74" fmla="*/ 15905576 w 20920255"/>
                <a:gd name="connsiteY74" fmla="*/ 3834063 h 5299364"/>
                <a:gd name="connsiteX75" fmla="*/ 16659555 w 20920255"/>
                <a:gd name="connsiteY75" fmla="*/ 3962400 h 5299364"/>
                <a:gd name="connsiteX76" fmla="*/ 17493745 w 20920255"/>
                <a:gd name="connsiteY76" fmla="*/ 4058653 h 5299364"/>
                <a:gd name="connsiteX77" fmla="*/ 18040693 w 20920255"/>
                <a:gd name="connsiteY77" fmla="*/ 4151871 h 5299364"/>
                <a:gd name="connsiteX78" fmla="*/ 18710778 w 20920255"/>
                <a:gd name="connsiteY78" fmla="*/ 4320746 h 5299364"/>
                <a:gd name="connsiteX79" fmla="*/ 19232795 w 20920255"/>
                <a:gd name="connsiteY79" fmla="*/ 4456237 h 5299364"/>
                <a:gd name="connsiteX80" fmla="*/ 19526864 w 20920255"/>
                <a:gd name="connsiteY80" fmla="*/ 4562678 h 5299364"/>
                <a:gd name="connsiteX81" fmla="*/ 20099069 w 20920255"/>
                <a:gd name="connsiteY81" fmla="*/ 4823905 h 5299364"/>
                <a:gd name="connsiteX82" fmla="*/ 19847695 w 20920255"/>
                <a:gd name="connsiteY82" fmla="*/ 3935160 h 5299364"/>
                <a:gd name="connsiteX83" fmla="*/ 20308349 w 20920255"/>
                <a:gd name="connsiteY83" fmla="*/ 4044773 h 5299364"/>
                <a:gd name="connsiteX84" fmla="*/ 20368947 w 20920255"/>
                <a:gd name="connsiteY84" fmla="*/ 3902891 h 5299364"/>
                <a:gd name="connsiteX0" fmla="*/ 20368947 w 20612914"/>
                <a:gd name="connsiteY0" fmla="*/ 3902891 h 5229630"/>
                <a:gd name="connsiteX1" fmla="*/ 20064445 w 20612914"/>
                <a:gd name="connsiteY1" fmla="*/ 3955744 h 5229630"/>
                <a:gd name="connsiteX2" fmla="*/ 20580224 w 20612914"/>
                <a:gd name="connsiteY2" fmla="*/ 5109519 h 5229630"/>
                <a:gd name="connsiteX3" fmla="*/ 19800230 w 20612914"/>
                <a:gd name="connsiteY3" fmla="*/ 4838538 h 5229630"/>
                <a:gd name="connsiteX4" fmla="*/ 19404382 w 20612914"/>
                <a:gd name="connsiteY4" fmla="*/ 4708359 h 5229630"/>
                <a:gd name="connsiteX5" fmla="*/ 19118982 w 20612914"/>
                <a:gd name="connsiteY5" fmla="*/ 4629773 h 5229630"/>
                <a:gd name="connsiteX6" fmla="*/ 18786869 w 20612914"/>
                <a:gd name="connsiteY6" fmla="*/ 4588800 h 5229630"/>
                <a:gd name="connsiteX7" fmla="*/ 18422129 w 20612914"/>
                <a:gd name="connsiteY7" fmla="*/ 4523115 h 5229630"/>
                <a:gd name="connsiteX8" fmla="*/ 17883742 w 20612914"/>
                <a:gd name="connsiteY8" fmla="*/ 4345676 h 5229630"/>
                <a:gd name="connsiteX9" fmla="*/ 17541436 w 20612914"/>
                <a:gd name="connsiteY9" fmla="*/ 4312399 h 5229630"/>
                <a:gd name="connsiteX10" fmla="*/ 16972376 w 20612914"/>
                <a:gd name="connsiteY10" fmla="*/ 4288661 h 5229630"/>
                <a:gd name="connsiteX11" fmla="*/ 16611429 w 20612914"/>
                <a:gd name="connsiteY11" fmla="*/ 4263190 h 5229630"/>
                <a:gd name="connsiteX12" fmla="*/ 15777240 w 20612914"/>
                <a:gd name="connsiteY12" fmla="*/ 4283242 h 5229630"/>
                <a:gd name="connsiteX13" fmla="*/ 15340092 w 20612914"/>
                <a:gd name="connsiteY13" fmla="*/ 4335378 h 5229630"/>
                <a:gd name="connsiteX14" fmla="*/ 14979145 w 20612914"/>
                <a:gd name="connsiteY14" fmla="*/ 4383505 h 5229630"/>
                <a:gd name="connsiteX15" fmla="*/ 14285324 w 20612914"/>
                <a:gd name="connsiteY15" fmla="*/ 4443663 h 5229630"/>
                <a:gd name="connsiteX16" fmla="*/ 13880261 w 20612914"/>
                <a:gd name="connsiteY16" fmla="*/ 4471736 h 5229630"/>
                <a:gd name="connsiteX17" fmla="*/ 13523324 w 20612914"/>
                <a:gd name="connsiteY17" fmla="*/ 4547937 h 5229630"/>
                <a:gd name="connsiteX18" fmla="*/ 13013987 w 20612914"/>
                <a:gd name="connsiteY18" fmla="*/ 4592053 h 5229630"/>
                <a:gd name="connsiteX19" fmla="*/ 12556787 w 20612914"/>
                <a:gd name="connsiteY19" fmla="*/ 4608095 h 5229630"/>
                <a:gd name="connsiteX20" fmla="*/ 11921580 w 20612914"/>
                <a:gd name="connsiteY20" fmla="*/ 4656220 h 5229630"/>
                <a:gd name="connsiteX21" fmla="*/ 11121422 w 20612914"/>
                <a:gd name="connsiteY21" fmla="*/ 4717627 h 5229630"/>
                <a:gd name="connsiteX22" fmla="*/ 10684488 w 20612914"/>
                <a:gd name="connsiteY22" fmla="*/ 4758524 h 5229630"/>
                <a:gd name="connsiteX23" fmla="*/ 10322480 w 20612914"/>
                <a:gd name="connsiteY23" fmla="*/ 4864701 h 5229630"/>
                <a:gd name="connsiteX24" fmla="*/ 9945457 w 20612914"/>
                <a:gd name="connsiteY24" fmla="*/ 4936003 h 5229630"/>
                <a:gd name="connsiteX25" fmla="*/ 9774567 w 20612914"/>
                <a:gd name="connsiteY25" fmla="*/ 4936140 h 5229630"/>
                <a:gd name="connsiteX26" fmla="*/ 9335316 w 20612914"/>
                <a:gd name="connsiteY26" fmla="*/ 5006693 h 5229630"/>
                <a:gd name="connsiteX27" fmla="*/ 8302825 w 20612914"/>
                <a:gd name="connsiteY27" fmla="*/ 5106205 h 5229630"/>
                <a:gd name="connsiteX28" fmla="*/ 7388521 w 20612914"/>
                <a:gd name="connsiteY28" fmla="*/ 5198179 h 5229630"/>
                <a:gd name="connsiteX29" fmla="*/ 6531661 w 20612914"/>
                <a:gd name="connsiteY29" fmla="*/ 5198903 h 5229630"/>
                <a:gd name="connsiteX30" fmla="*/ 5482836 w 20612914"/>
                <a:gd name="connsiteY30" fmla="*/ 4831141 h 5229630"/>
                <a:gd name="connsiteX31" fmla="*/ 4751068 w 20612914"/>
                <a:gd name="connsiteY31" fmla="*/ 4639253 h 5229630"/>
                <a:gd name="connsiteX32" fmla="*/ 3693523 w 20612914"/>
                <a:gd name="connsiteY32" fmla="*/ 4343400 h 5229630"/>
                <a:gd name="connsiteX33" fmla="*/ 3168145 w 20612914"/>
                <a:gd name="connsiteY33" fmla="*/ 4299284 h 5229630"/>
                <a:gd name="connsiteX34" fmla="*/ 2349997 w 20612914"/>
                <a:gd name="connsiteY34" fmla="*/ 4283242 h 5229630"/>
                <a:gd name="connsiteX35" fmla="*/ 1644145 w 20612914"/>
                <a:gd name="connsiteY35" fmla="*/ 4299284 h 5229630"/>
                <a:gd name="connsiteX36" fmla="*/ 1259134 w 20612914"/>
                <a:gd name="connsiteY36" fmla="*/ 4299284 h 5229630"/>
                <a:gd name="connsiteX37" fmla="*/ 954334 w 20612914"/>
                <a:gd name="connsiteY37" fmla="*/ 4186989 h 5229630"/>
                <a:gd name="connsiteX38" fmla="*/ 617450 w 20612914"/>
                <a:gd name="connsiteY38" fmla="*/ 3994484 h 5229630"/>
                <a:gd name="connsiteX39" fmla="*/ 376819 w 20612914"/>
                <a:gd name="connsiteY39" fmla="*/ 3689684 h 5229630"/>
                <a:gd name="connsiteX40" fmla="*/ 168271 w 20612914"/>
                <a:gd name="connsiteY40" fmla="*/ 3513221 h 5229630"/>
                <a:gd name="connsiteX41" fmla="*/ 23892 w 20612914"/>
                <a:gd name="connsiteY41" fmla="*/ 3176337 h 5229630"/>
                <a:gd name="connsiteX42" fmla="*/ 7850 w 20612914"/>
                <a:gd name="connsiteY42" fmla="*/ 2775284 h 5229630"/>
                <a:gd name="connsiteX43" fmla="*/ 104103 w 20612914"/>
                <a:gd name="connsiteY43" fmla="*/ 2294021 h 5229630"/>
                <a:gd name="connsiteX44" fmla="*/ 248482 w 20612914"/>
                <a:gd name="connsiteY44" fmla="*/ 1925053 h 5229630"/>
                <a:gd name="connsiteX45" fmla="*/ 473071 w 20612914"/>
                <a:gd name="connsiteY45" fmla="*/ 1668379 h 5229630"/>
                <a:gd name="connsiteX46" fmla="*/ 729745 w 20612914"/>
                <a:gd name="connsiteY46" fmla="*/ 1411705 h 5229630"/>
                <a:gd name="connsiteX47" fmla="*/ 1034545 w 20612914"/>
                <a:gd name="connsiteY47" fmla="*/ 1106905 h 5229630"/>
                <a:gd name="connsiteX48" fmla="*/ 1483724 w 20612914"/>
                <a:gd name="connsiteY48" fmla="*/ 689811 h 5229630"/>
                <a:gd name="connsiteX49" fmla="*/ 1852692 w 20612914"/>
                <a:gd name="connsiteY49" fmla="*/ 545432 h 5229630"/>
                <a:gd name="connsiteX50" fmla="*/ 2847303 w 20612914"/>
                <a:gd name="connsiteY50" fmla="*/ 336884 h 5229630"/>
                <a:gd name="connsiteX51" fmla="*/ 3472945 w 20612914"/>
                <a:gd name="connsiteY51" fmla="*/ 256674 h 5229630"/>
                <a:gd name="connsiteX52" fmla="*/ 4515682 w 20612914"/>
                <a:gd name="connsiteY52" fmla="*/ 192505 h 5229630"/>
                <a:gd name="connsiteX53" fmla="*/ 5141324 w 20612914"/>
                <a:gd name="connsiteY53" fmla="*/ 80211 h 5229630"/>
                <a:gd name="connsiteX54" fmla="*/ 6585113 w 20612914"/>
                <a:gd name="connsiteY54" fmla="*/ 16042 h 5229630"/>
                <a:gd name="connsiteX55" fmla="*/ 7611808 w 20612914"/>
                <a:gd name="connsiteY55" fmla="*/ 0 h 5229630"/>
                <a:gd name="connsiteX56" fmla="*/ 8724794 w 20612914"/>
                <a:gd name="connsiteY56" fmla="*/ 12161 h 5229630"/>
                <a:gd name="connsiteX57" fmla="*/ 9455356 w 20612914"/>
                <a:gd name="connsiteY57" fmla="*/ 55112 h 5229630"/>
                <a:gd name="connsiteX58" fmla="*/ 9855503 w 20612914"/>
                <a:gd name="connsiteY58" fmla="*/ 187848 h 5229630"/>
                <a:gd name="connsiteX59" fmla="*/ 10289417 w 20612914"/>
                <a:gd name="connsiteY59" fmla="*/ 240761 h 5229630"/>
                <a:gd name="connsiteX60" fmla="*/ 11014416 w 20612914"/>
                <a:gd name="connsiteY60" fmla="*/ 402993 h 5229630"/>
                <a:gd name="connsiteX61" fmla="*/ 11532939 w 20612914"/>
                <a:gd name="connsiteY61" fmla="*/ 640650 h 5229630"/>
                <a:gd name="connsiteX62" fmla="*/ 11875774 w 20612914"/>
                <a:gd name="connsiteY62" fmla="*/ 754237 h 5229630"/>
                <a:gd name="connsiteX63" fmla="*/ 12314991 w 20612914"/>
                <a:gd name="connsiteY63" fmla="*/ 922032 h 5229630"/>
                <a:gd name="connsiteX64" fmla="*/ 12849168 w 20612914"/>
                <a:gd name="connsiteY64" fmla="*/ 1175213 h 5229630"/>
                <a:gd name="connsiteX65" fmla="*/ 13098079 w 20612914"/>
                <a:gd name="connsiteY65" fmla="*/ 1332528 h 5229630"/>
                <a:gd name="connsiteX66" fmla="*/ 13518666 w 20612914"/>
                <a:gd name="connsiteY66" fmla="*/ 1493339 h 5229630"/>
                <a:gd name="connsiteX67" fmla="*/ 13888151 w 20612914"/>
                <a:gd name="connsiteY67" fmla="*/ 1778085 h 5229630"/>
                <a:gd name="connsiteX68" fmla="*/ 14092819 w 20612914"/>
                <a:gd name="connsiteY68" fmla="*/ 2133600 h 5229630"/>
                <a:gd name="connsiteX69" fmla="*/ 14205113 w 20612914"/>
                <a:gd name="connsiteY69" fmla="*/ 2470484 h 5229630"/>
                <a:gd name="connsiteX70" fmla="*/ 14381576 w 20612914"/>
                <a:gd name="connsiteY70" fmla="*/ 2679032 h 5229630"/>
                <a:gd name="connsiteX71" fmla="*/ 14574082 w 20612914"/>
                <a:gd name="connsiteY71" fmla="*/ 2983832 h 5229630"/>
                <a:gd name="connsiteX72" fmla="*/ 14959092 w 20612914"/>
                <a:gd name="connsiteY72" fmla="*/ 3336758 h 5229630"/>
                <a:gd name="connsiteX73" fmla="*/ 15392229 w 20612914"/>
                <a:gd name="connsiteY73" fmla="*/ 3673642 h 5229630"/>
                <a:gd name="connsiteX74" fmla="*/ 15905576 w 20612914"/>
                <a:gd name="connsiteY74" fmla="*/ 3834063 h 5229630"/>
                <a:gd name="connsiteX75" fmla="*/ 16659555 w 20612914"/>
                <a:gd name="connsiteY75" fmla="*/ 3962400 h 5229630"/>
                <a:gd name="connsiteX76" fmla="*/ 17493745 w 20612914"/>
                <a:gd name="connsiteY76" fmla="*/ 4058653 h 5229630"/>
                <a:gd name="connsiteX77" fmla="*/ 18040693 w 20612914"/>
                <a:gd name="connsiteY77" fmla="*/ 4151871 h 5229630"/>
                <a:gd name="connsiteX78" fmla="*/ 18710778 w 20612914"/>
                <a:gd name="connsiteY78" fmla="*/ 4320746 h 5229630"/>
                <a:gd name="connsiteX79" fmla="*/ 19232795 w 20612914"/>
                <a:gd name="connsiteY79" fmla="*/ 4456237 h 5229630"/>
                <a:gd name="connsiteX80" fmla="*/ 19526864 w 20612914"/>
                <a:gd name="connsiteY80" fmla="*/ 4562678 h 5229630"/>
                <a:gd name="connsiteX81" fmla="*/ 20099069 w 20612914"/>
                <a:gd name="connsiteY81" fmla="*/ 4823905 h 5229630"/>
                <a:gd name="connsiteX82" fmla="*/ 19847695 w 20612914"/>
                <a:gd name="connsiteY82" fmla="*/ 3935160 h 5229630"/>
                <a:gd name="connsiteX83" fmla="*/ 20308349 w 20612914"/>
                <a:gd name="connsiteY83" fmla="*/ 4044773 h 5229630"/>
                <a:gd name="connsiteX84" fmla="*/ 20368947 w 20612914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20099069 w 20390653"/>
                <a:gd name="connsiteY81" fmla="*/ 4823905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800230 w 20390653"/>
                <a:gd name="connsiteY3" fmla="*/ 4838538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526864 w 20390653"/>
                <a:gd name="connsiteY80" fmla="*/ 4562678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232795 w 20390653"/>
                <a:gd name="connsiteY79" fmla="*/ 4456237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9118982 w 20390653"/>
                <a:gd name="connsiteY5" fmla="*/ 4629773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9404382 w 20390653"/>
                <a:gd name="connsiteY4" fmla="*/ 4708359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9 w 20390653"/>
                <a:gd name="connsiteY11" fmla="*/ 426319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93745 w 20390653"/>
                <a:gd name="connsiteY76" fmla="*/ 4058653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93 w 20390653"/>
                <a:gd name="connsiteY77" fmla="*/ 4151871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44844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643340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443673 w 20390653"/>
                <a:gd name="connsiteY76" fmla="*/ 4886957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314991 w 20390653"/>
                <a:gd name="connsiteY63" fmla="*/ 922032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098079 w 20390653"/>
                <a:gd name="connsiteY65" fmla="*/ 1332528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2849168 w 20390653"/>
                <a:gd name="connsiteY64" fmla="*/ 1175213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4 w 20390653"/>
                <a:gd name="connsiteY62" fmla="*/ 754237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518666 w 20390653"/>
                <a:gd name="connsiteY66" fmla="*/ 1493339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3888151 w 20390653"/>
                <a:gd name="connsiteY67" fmla="*/ 177808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092819 w 20390653"/>
                <a:gd name="connsiteY68" fmla="*/ 2133600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205113 w 20390653"/>
                <a:gd name="connsiteY69" fmla="*/ 2470484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4574082 w 20390653"/>
                <a:gd name="connsiteY71" fmla="*/ 2983832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381576 w 20390653"/>
                <a:gd name="connsiteY70" fmla="*/ 2679032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4959092 w 20390653"/>
                <a:gd name="connsiteY72" fmla="*/ 333675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643781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4705977 w 20390653"/>
                <a:gd name="connsiteY69" fmla="*/ 2373029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074946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325371 w 20390653"/>
                <a:gd name="connsiteY71" fmla="*/ 2788934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259620 w 20390653"/>
                <a:gd name="connsiteY72" fmla="*/ 3190598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392229 w 20390653"/>
                <a:gd name="connsiteY73" fmla="*/ 3673642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4982609 w 20390653"/>
                <a:gd name="connsiteY70" fmla="*/ 2484136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32939 w 20390653"/>
                <a:gd name="connsiteY61" fmla="*/ 64065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6 w 20390653"/>
                <a:gd name="connsiteY60" fmla="*/ 402993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875775 w 20390653"/>
                <a:gd name="connsiteY62" fmla="*/ 608061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5943187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5660308 w 20390653"/>
                <a:gd name="connsiteY72" fmla="*/ 3093159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6164964 w 20390653"/>
                <a:gd name="connsiteY72" fmla="*/ 2984057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5483458 w 20390653"/>
                <a:gd name="connsiteY70" fmla="*/ 2386677 h 5229630"/>
                <a:gd name="connsiteX71" fmla="*/ 15675978 w 20390653"/>
                <a:gd name="connsiteY71" fmla="*/ 2837653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6100265 w 20390653"/>
                <a:gd name="connsiteY70" fmla="*/ 2168493 h 5229630"/>
                <a:gd name="connsiteX71" fmla="*/ 15675978 w 20390653"/>
                <a:gd name="connsiteY71" fmla="*/ 2837653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307009 w 20390653"/>
                <a:gd name="connsiteY69" fmla="*/ 2324310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4844125 w 20390653"/>
                <a:gd name="connsiteY68" fmla="*/ 1841249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4288841 w 20390653"/>
                <a:gd name="connsiteY67" fmla="*/ 1631905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3969427 w 20390653"/>
                <a:gd name="connsiteY66" fmla="*/ 1201001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298417 w 20390653"/>
                <a:gd name="connsiteY65" fmla="*/ 991473 h 5229630"/>
                <a:gd name="connsiteX66" fmla="*/ 14418008 w 20390653"/>
                <a:gd name="connsiteY66" fmla="*/ 873696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  <a:gd name="connsiteX0" fmla="*/ 20368947 w 20390653"/>
                <a:gd name="connsiteY0" fmla="*/ 3902891 h 5229630"/>
                <a:gd name="connsiteX1" fmla="*/ 20064445 w 20390653"/>
                <a:gd name="connsiteY1" fmla="*/ 3955744 h 5229630"/>
                <a:gd name="connsiteX2" fmla="*/ 19628589 w 20390653"/>
                <a:gd name="connsiteY2" fmla="*/ 3988851 h 5229630"/>
                <a:gd name="connsiteX3" fmla="*/ 19649959 w 20390653"/>
                <a:gd name="connsiteY3" fmla="*/ 4156412 h 5229630"/>
                <a:gd name="connsiteX4" fmla="*/ 18803341 w 20390653"/>
                <a:gd name="connsiteY4" fmla="*/ 4464750 h 5229630"/>
                <a:gd name="connsiteX5" fmla="*/ 18818485 w 20390653"/>
                <a:gd name="connsiteY5" fmla="*/ 4434876 h 5229630"/>
                <a:gd name="connsiteX6" fmla="*/ 18786869 w 20390653"/>
                <a:gd name="connsiteY6" fmla="*/ 4588800 h 5229630"/>
                <a:gd name="connsiteX7" fmla="*/ 18422129 w 20390653"/>
                <a:gd name="connsiteY7" fmla="*/ 4523115 h 5229630"/>
                <a:gd name="connsiteX8" fmla="*/ 17883742 w 20390653"/>
                <a:gd name="connsiteY8" fmla="*/ 4345676 h 5229630"/>
                <a:gd name="connsiteX9" fmla="*/ 17541436 w 20390653"/>
                <a:gd name="connsiteY9" fmla="*/ 4312399 h 5229630"/>
                <a:gd name="connsiteX10" fmla="*/ 16972376 w 20390653"/>
                <a:gd name="connsiteY10" fmla="*/ 4288661 h 5229630"/>
                <a:gd name="connsiteX11" fmla="*/ 16611421 w 20390653"/>
                <a:gd name="connsiteY11" fmla="*/ 4409360 h 5229630"/>
                <a:gd name="connsiteX12" fmla="*/ 15777240 w 20390653"/>
                <a:gd name="connsiteY12" fmla="*/ 4283242 h 5229630"/>
                <a:gd name="connsiteX13" fmla="*/ 15340092 w 20390653"/>
                <a:gd name="connsiteY13" fmla="*/ 4335378 h 5229630"/>
                <a:gd name="connsiteX14" fmla="*/ 14979145 w 20390653"/>
                <a:gd name="connsiteY14" fmla="*/ 4383505 h 5229630"/>
                <a:gd name="connsiteX15" fmla="*/ 14285324 w 20390653"/>
                <a:gd name="connsiteY15" fmla="*/ 4443663 h 5229630"/>
                <a:gd name="connsiteX16" fmla="*/ 13880261 w 20390653"/>
                <a:gd name="connsiteY16" fmla="*/ 4471736 h 5229630"/>
                <a:gd name="connsiteX17" fmla="*/ 13523324 w 20390653"/>
                <a:gd name="connsiteY17" fmla="*/ 4547937 h 5229630"/>
                <a:gd name="connsiteX18" fmla="*/ 13013987 w 20390653"/>
                <a:gd name="connsiteY18" fmla="*/ 4592053 h 5229630"/>
                <a:gd name="connsiteX19" fmla="*/ 12556787 w 20390653"/>
                <a:gd name="connsiteY19" fmla="*/ 4608095 h 5229630"/>
                <a:gd name="connsiteX20" fmla="*/ 11921580 w 20390653"/>
                <a:gd name="connsiteY20" fmla="*/ 4656220 h 5229630"/>
                <a:gd name="connsiteX21" fmla="*/ 11121422 w 20390653"/>
                <a:gd name="connsiteY21" fmla="*/ 4717627 h 5229630"/>
                <a:gd name="connsiteX22" fmla="*/ 10684488 w 20390653"/>
                <a:gd name="connsiteY22" fmla="*/ 4758524 h 5229630"/>
                <a:gd name="connsiteX23" fmla="*/ 10322480 w 20390653"/>
                <a:gd name="connsiteY23" fmla="*/ 4864701 h 5229630"/>
                <a:gd name="connsiteX24" fmla="*/ 9945457 w 20390653"/>
                <a:gd name="connsiteY24" fmla="*/ 4936003 h 5229630"/>
                <a:gd name="connsiteX25" fmla="*/ 9774567 w 20390653"/>
                <a:gd name="connsiteY25" fmla="*/ 4936140 h 5229630"/>
                <a:gd name="connsiteX26" fmla="*/ 9335316 w 20390653"/>
                <a:gd name="connsiteY26" fmla="*/ 5006693 h 5229630"/>
                <a:gd name="connsiteX27" fmla="*/ 8302825 w 20390653"/>
                <a:gd name="connsiteY27" fmla="*/ 5106205 h 5229630"/>
                <a:gd name="connsiteX28" fmla="*/ 7388521 w 20390653"/>
                <a:gd name="connsiteY28" fmla="*/ 5198179 h 5229630"/>
                <a:gd name="connsiteX29" fmla="*/ 6531661 w 20390653"/>
                <a:gd name="connsiteY29" fmla="*/ 5198903 h 5229630"/>
                <a:gd name="connsiteX30" fmla="*/ 5482836 w 20390653"/>
                <a:gd name="connsiteY30" fmla="*/ 4831141 h 5229630"/>
                <a:gd name="connsiteX31" fmla="*/ 4751068 w 20390653"/>
                <a:gd name="connsiteY31" fmla="*/ 4639253 h 5229630"/>
                <a:gd name="connsiteX32" fmla="*/ 3693523 w 20390653"/>
                <a:gd name="connsiteY32" fmla="*/ 4343400 h 5229630"/>
                <a:gd name="connsiteX33" fmla="*/ 3168145 w 20390653"/>
                <a:gd name="connsiteY33" fmla="*/ 4299284 h 5229630"/>
                <a:gd name="connsiteX34" fmla="*/ 2349997 w 20390653"/>
                <a:gd name="connsiteY34" fmla="*/ 4283242 h 5229630"/>
                <a:gd name="connsiteX35" fmla="*/ 1644145 w 20390653"/>
                <a:gd name="connsiteY35" fmla="*/ 4299284 h 5229630"/>
                <a:gd name="connsiteX36" fmla="*/ 1259134 w 20390653"/>
                <a:gd name="connsiteY36" fmla="*/ 4299284 h 5229630"/>
                <a:gd name="connsiteX37" fmla="*/ 954334 w 20390653"/>
                <a:gd name="connsiteY37" fmla="*/ 4186989 h 5229630"/>
                <a:gd name="connsiteX38" fmla="*/ 617450 w 20390653"/>
                <a:gd name="connsiteY38" fmla="*/ 3994484 h 5229630"/>
                <a:gd name="connsiteX39" fmla="*/ 376819 w 20390653"/>
                <a:gd name="connsiteY39" fmla="*/ 3689684 h 5229630"/>
                <a:gd name="connsiteX40" fmla="*/ 168271 w 20390653"/>
                <a:gd name="connsiteY40" fmla="*/ 3513221 h 5229630"/>
                <a:gd name="connsiteX41" fmla="*/ 23892 w 20390653"/>
                <a:gd name="connsiteY41" fmla="*/ 3176337 h 5229630"/>
                <a:gd name="connsiteX42" fmla="*/ 7850 w 20390653"/>
                <a:gd name="connsiteY42" fmla="*/ 2775284 h 5229630"/>
                <a:gd name="connsiteX43" fmla="*/ 104103 w 20390653"/>
                <a:gd name="connsiteY43" fmla="*/ 2294021 h 5229630"/>
                <a:gd name="connsiteX44" fmla="*/ 248482 w 20390653"/>
                <a:gd name="connsiteY44" fmla="*/ 1925053 h 5229630"/>
                <a:gd name="connsiteX45" fmla="*/ 473071 w 20390653"/>
                <a:gd name="connsiteY45" fmla="*/ 1668379 h 5229630"/>
                <a:gd name="connsiteX46" fmla="*/ 729745 w 20390653"/>
                <a:gd name="connsiteY46" fmla="*/ 1411705 h 5229630"/>
                <a:gd name="connsiteX47" fmla="*/ 1034545 w 20390653"/>
                <a:gd name="connsiteY47" fmla="*/ 1106905 h 5229630"/>
                <a:gd name="connsiteX48" fmla="*/ 1483724 w 20390653"/>
                <a:gd name="connsiteY48" fmla="*/ 689811 h 5229630"/>
                <a:gd name="connsiteX49" fmla="*/ 1852692 w 20390653"/>
                <a:gd name="connsiteY49" fmla="*/ 545432 h 5229630"/>
                <a:gd name="connsiteX50" fmla="*/ 2847303 w 20390653"/>
                <a:gd name="connsiteY50" fmla="*/ 336884 h 5229630"/>
                <a:gd name="connsiteX51" fmla="*/ 3472945 w 20390653"/>
                <a:gd name="connsiteY51" fmla="*/ 256674 h 5229630"/>
                <a:gd name="connsiteX52" fmla="*/ 4515682 w 20390653"/>
                <a:gd name="connsiteY52" fmla="*/ 192505 h 5229630"/>
                <a:gd name="connsiteX53" fmla="*/ 5141324 w 20390653"/>
                <a:gd name="connsiteY53" fmla="*/ 80211 h 5229630"/>
                <a:gd name="connsiteX54" fmla="*/ 6585113 w 20390653"/>
                <a:gd name="connsiteY54" fmla="*/ 16042 h 5229630"/>
                <a:gd name="connsiteX55" fmla="*/ 7611808 w 20390653"/>
                <a:gd name="connsiteY55" fmla="*/ 0 h 5229630"/>
                <a:gd name="connsiteX56" fmla="*/ 8724794 w 20390653"/>
                <a:gd name="connsiteY56" fmla="*/ 12161 h 5229630"/>
                <a:gd name="connsiteX57" fmla="*/ 9455356 w 20390653"/>
                <a:gd name="connsiteY57" fmla="*/ 55112 h 5229630"/>
                <a:gd name="connsiteX58" fmla="*/ 9855503 w 20390653"/>
                <a:gd name="connsiteY58" fmla="*/ 187848 h 5229630"/>
                <a:gd name="connsiteX59" fmla="*/ 10289417 w 20390653"/>
                <a:gd name="connsiteY59" fmla="*/ 240761 h 5229630"/>
                <a:gd name="connsiteX60" fmla="*/ 11014412 w 20390653"/>
                <a:gd name="connsiteY60" fmla="*/ 256815 h 5229630"/>
                <a:gd name="connsiteX61" fmla="*/ 11583010 w 20390653"/>
                <a:gd name="connsiteY61" fmla="*/ 348300 h 5229630"/>
                <a:gd name="connsiteX62" fmla="*/ 11975937 w 20390653"/>
                <a:gd name="connsiteY62" fmla="*/ 461903 h 5229630"/>
                <a:gd name="connsiteX63" fmla="*/ 12715684 w 20390653"/>
                <a:gd name="connsiteY63" fmla="*/ 532230 h 5229630"/>
                <a:gd name="connsiteX64" fmla="*/ 13049506 w 20390653"/>
                <a:gd name="connsiteY64" fmla="*/ 785424 h 5229630"/>
                <a:gd name="connsiteX65" fmla="*/ 13522718 w 20390653"/>
                <a:gd name="connsiteY65" fmla="*/ 718739 h 5229630"/>
                <a:gd name="connsiteX66" fmla="*/ 14418008 w 20390653"/>
                <a:gd name="connsiteY66" fmla="*/ 873696 h 5229630"/>
                <a:gd name="connsiteX67" fmla="*/ 15073852 w 20390653"/>
                <a:gd name="connsiteY67" fmla="*/ 1359171 h 5229630"/>
                <a:gd name="connsiteX68" fmla="*/ 15685233 w 20390653"/>
                <a:gd name="connsiteY68" fmla="*/ 1513964 h 5229630"/>
                <a:gd name="connsiteX69" fmla="*/ 15755590 w 20390653"/>
                <a:gd name="connsiteY69" fmla="*/ 1997004 h 5229630"/>
                <a:gd name="connsiteX70" fmla="*/ 16100265 w 20390653"/>
                <a:gd name="connsiteY70" fmla="*/ 2168493 h 5229630"/>
                <a:gd name="connsiteX71" fmla="*/ 16236709 w 20390653"/>
                <a:gd name="connsiteY71" fmla="*/ 2619450 h 5229630"/>
                <a:gd name="connsiteX72" fmla="*/ 16501395 w 20390653"/>
                <a:gd name="connsiteY72" fmla="*/ 2820404 h 5229630"/>
                <a:gd name="connsiteX73" fmla="*/ 16279618 w 20390653"/>
                <a:gd name="connsiteY73" fmla="*/ 3527480 h 5229630"/>
                <a:gd name="connsiteX74" fmla="*/ 15905576 w 20390653"/>
                <a:gd name="connsiteY74" fmla="*/ 3834063 h 5229630"/>
                <a:gd name="connsiteX75" fmla="*/ 16659555 w 20390653"/>
                <a:gd name="connsiteY75" fmla="*/ 3962400 h 5229630"/>
                <a:gd name="connsiteX76" fmla="*/ 17293410 w 20390653"/>
                <a:gd name="connsiteY76" fmla="*/ 4399702 h 5229630"/>
                <a:gd name="connsiteX77" fmla="*/ 18040688 w 20390653"/>
                <a:gd name="connsiteY77" fmla="*/ 4298048 h 5229630"/>
                <a:gd name="connsiteX78" fmla="*/ 18710778 w 20390653"/>
                <a:gd name="connsiteY78" fmla="*/ 4320746 h 5229630"/>
                <a:gd name="connsiteX79" fmla="*/ 19032458 w 20390653"/>
                <a:gd name="connsiteY79" fmla="*/ 4017723 h 5229630"/>
                <a:gd name="connsiteX80" fmla="*/ 19226366 w 20390653"/>
                <a:gd name="connsiteY80" fmla="*/ 4221603 h 5229630"/>
                <a:gd name="connsiteX81" fmla="*/ 19598196 w 20390653"/>
                <a:gd name="connsiteY81" fmla="*/ 4141782 h 5229630"/>
                <a:gd name="connsiteX82" fmla="*/ 19847695 w 20390653"/>
                <a:gd name="connsiteY82" fmla="*/ 3935160 h 5229630"/>
                <a:gd name="connsiteX83" fmla="*/ 20308349 w 20390653"/>
                <a:gd name="connsiteY83" fmla="*/ 4044773 h 5229630"/>
                <a:gd name="connsiteX84" fmla="*/ 20368947 w 20390653"/>
                <a:gd name="connsiteY84" fmla="*/ 3902891 h 52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390653" h="5229630">
                  <a:moveTo>
                    <a:pt x="20368947" y="3902891"/>
                  </a:moveTo>
                  <a:cubicBezTo>
                    <a:pt x="20328296" y="3888053"/>
                    <a:pt x="20187838" y="3941417"/>
                    <a:pt x="20064445" y="3955744"/>
                  </a:cubicBezTo>
                  <a:cubicBezTo>
                    <a:pt x="19941052" y="3970071"/>
                    <a:pt x="19814537" y="4052857"/>
                    <a:pt x="19628589" y="3988851"/>
                  </a:cubicBezTo>
                  <a:lnTo>
                    <a:pt x="19649959" y="4156412"/>
                  </a:lnTo>
                  <a:cubicBezTo>
                    <a:pt x="19453985" y="4089552"/>
                    <a:pt x="18941920" y="4418339"/>
                    <a:pt x="18803341" y="4464750"/>
                  </a:cubicBezTo>
                  <a:cubicBezTo>
                    <a:pt x="18664762" y="4511161"/>
                    <a:pt x="18821230" y="4414201"/>
                    <a:pt x="18818485" y="4434876"/>
                  </a:cubicBezTo>
                  <a:cubicBezTo>
                    <a:pt x="18815740" y="4455551"/>
                    <a:pt x="18852928" y="4574094"/>
                    <a:pt x="18786869" y="4588800"/>
                  </a:cubicBezTo>
                  <a:cubicBezTo>
                    <a:pt x="18720810" y="4603507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27378" y="4272501"/>
                    <a:pt x="16972376" y="4288661"/>
                  </a:cubicBezTo>
                  <a:cubicBezTo>
                    <a:pt x="16817374" y="4304821"/>
                    <a:pt x="16810610" y="4410263"/>
                    <a:pt x="16611421" y="4409360"/>
                  </a:cubicBezTo>
                  <a:cubicBezTo>
                    <a:pt x="16412232" y="4408457"/>
                    <a:pt x="15989128" y="4295572"/>
                    <a:pt x="15777240" y="4283242"/>
                  </a:cubicBezTo>
                  <a:cubicBezTo>
                    <a:pt x="15565352" y="4270912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6" y="229267"/>
                    <a:pt x="10289417" y="240761"/>
                  </a:cubicBezTo>
                  <a:cubicBezTo>
                    <a:pt x="10482569" y="252256"/>
                    <a:pt x="10798813" y="238892"/>
                    <a:pt x="11014412" y="256815"/>
                  </a:cubicBezTo>
                  <a:cubicBezTo>
                    <a:pt x="11230011" y="274738"/>
                    <a:pt x="11422756" y="314119"/>
                    <a:pt x="11583010" y="348300"/>
                  </a:cubicBezTo>
                  <a:cubicBezTo>
                    <a:pt x="11743264" y="382481"/>
                    <a:pt x="11787158" y="431248"/>
                    <a:pt x="11975937" y="461903"/>
                  </a:cubicBezTo>
                  <a:cubicBezTo>
                    <a:pt x="12164716" y="492558"/>
                    <a:pt x="12536756" y="478310"/>
                    <a:pt x="12715684" y="532230"/>
                  </a:cubicBezTo>
                  <a:cubicBezTo>
                    <a:pt x="12894612" y="586150"/>
                    <a:pt x="12915000" y="754339"/>
                    <a:pt x="13049506" y="785424"/>
                  </a:cubicBezTo>
                  <a:cubicBezTo>
                    <a:pt x="13184012" y="816509"/>
                    <a:pt x="13456954" y="656468"/>
                    <a:pt x="13522718" y="718739"/>
                  </a:cubicBezTo>
                  <a:cubicBezTo>
                    <a:pt x="13634301" y="771760"/>
                    <a:pt x="14159486" y="766957"/>
                    <a:pt x="14418008" y="873696"/>
                  </a:cubicBezTo>
                  <a:cubicBezTo>
                    <a:pt x="14676530" y="980435"/>
                    <a:pt x="14862648" y="1252460"/>
                    <a:pt x="15073852" y="1359171"/>
                  </a:cubicBezTo>
                  <a:cubicBezTo>
                    <a:pt x="15285056" y="1465882"/>
                    <a:pt x="15571610" y="1407658"/>
                    <a:pt x="15685233" y="1513964"/>
                  </a:cubicBezTo>
                  <a:cubicBezTo>
                    <a:pt x="15798856" y="1620270"/>
                    <a:pt x="15686418" y="1887916"/>
                    <a:pt x="15755590" y="1997004"/>
                  </a:cubicBezTo>
                  <a:cubicBezTo>
                    <a:pt x="15824762" y="2106092"/>
                    <a:pt x="16020079" y="2064752"/>
                    <a:pt x="16100265" y="2168493"/>
                  </a:cubicBezTo>
                  <a:cubicBezTo>
                    <a:pt x="16180451" y="2272234"/>
                    <a:pt x="16169854" y="2510798"/>
                    <a:pt x="16236709" y="2619450"/>
                  </a:cubicBezTo>
                  <a:cubicBezTo>
                    <a:pt x="16303564" y="2728102"/>
                    <a:pt x="16494244" y="2669066"/>
                    <a:pt x="16501395" y="2820404"/>
                  </a:cubicBezTo>
                  <a:cubicBezTo>
                    <a:pt x="16508546" y="2971742"/>
                    <a:pt x="16378921" y="3358537"/>
                    <a:pt x="16279618" y="3527480"/>
                  </a:cubicBezTo>
                  <a:cubicBezTo>
                    <a:pt x="16180315" y="3696423"/>
                    <a:pt x="15842253" y="3761576"/>
                    <a:pt x="15905576" y="3834063"/>
                  </a:cubicBezTo>
                  <a:cubicBezTo>
                    <a:pt x="15968899" y="3906550"/>
                    <a:pt x="16428249" y="3868127"/>
                    <a:pt x="16659555" y="3962400"/>
                  </a:cubicBezTo>
                  <a:cubicBezTo>
                    <a:pt x="16890861" y="4056673"/>
                    <a:pt x="17063221" y="4343761"/>
                    <a:pt x="17293410" y="4399702"/>
                  </a:cubicBezTo>
                  <a:cubicBezTo>
                    <a:pt x="17523599" y="4455643"/>
                    <a:pt x="17804460" y="4311207"/>
                    <a:pt x="18040688" y="4298048"/>
                  </a:cubicBezTo>
                  <a:cubicBezTo>
                    <a:pt x="18276916" y="4284889"/>
                    <a:pt x="18545483" y="4367467"/>
                    <a:pt x="18710778" y="4320746"/>
                  </a:cubicBezTo>
                  <a:cubicBezTo>
                    <a:pt x="18876073" y="4274025"/>
                    <a:pt x="18946527" y="4034247"/>
                    <a:pt x="19032458" y="4017723"/>
                  </a:cubicBezTo>
                  <a:cubicBezTo>
                    <a:pt x="19118389" y="4001199"/>
                    <a:pt x="19132076" y="4200927"/>
                    <a:pt x="19226366" y="4221603"/>
                  </a:cubicBezTo>
                  <a:cubicBezTo>
                    <a:pt x="19320656" y="4242279"/>
                    <a:pt x="19494641" y="4189522"/>
                    <a:pt x="19598196" y="4141782"/>
                  </a:cubicBezTo>
                  <a:cubicBezTo>
                    <a:pt x="19701751" y="4094042"/>
                    <a:pt x="19775506" y="3913771"/>
                    <a:pt x="19847695" y="3935160"/>
                  </a:cubicBezTo>
                  <a:cubicBezTo>
                    <a:pt x="19919884" y="3956549"/>
                    <a:pt x="20221474" y="4050151"/>
                    <a:pt x="20308349" y="4044773"/>
                  </a:cubicBezTo>
                  <a:cubicBezTo>
                    <a:pt x="20395224" y="4039395"/>
                    <a:pt x="20409598" y="3917729"/>
                    <a:pt x="20368947" y="390289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49" name="Vrije vorm 348"/>
            <p:cNvSpPr>
              <a:spLocks noChangeAspect="1"/>
            </p:cNvSpPr>
            <p:nvPr/>
          </p:nvSpPr>
          <p:spPr>
            <a:xfrm>
              <a:off x="2503834" y="3228535"/>
              <a:ext cx="1513943" cy="536220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822050 w 14707080"/>
                <a:gd name="connsiteY55" fmla="*/ 4633308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5268125"/>
                <a:gd name="connsiteX1" fmla="*/ 42357 w 14707080"/>
                <a:gd name="connsiteY1" fmla="*/ 3333070 h 5268125"/>
                <a:gd name="connsiteX2" fmla="*/ 58685 w 14707080"/>
                <a:gd name="connsiteY2" fmla="*/ 2941184 h 5268125"/>
                <a:gd name="connsiteX3" fmla="*/ 42357 w 14707080"/>
                <a:gd name="connsiteY3" fmla="*/ 2516641 h 5268125"/>
                <a:gd name="connsiteX4" fmla="*/ 123999 w 14707080"/>
                <a:gd name="connsiteY4" fmla="*/ 2222727 h 5268125"/>
                <a:gd name="connsiteX5" fmla="*/ 140328 w 14707080"/>
                <a:gd name="connsiteY5" fmla="*/ 1863499 h 5268125"/>
                <a:gd name="connsiteX6" fmla="*/ 760814 w 14707080"/>
                <a:gd name="connsiteY6" fmla="*/ 1487941 h 5268125"/>
                <a:gd name="connsiteX7" fmla="*/ 1332314 w 14707080"/>
                <a:gd name="connsiteY7" fmla="*/ 1259341 h 5268125"/>
                <a:gd name="connsiteX8" fmla="*/ 1495599 w 14707080"/>
                <a:gd name="connsiteY8" fmla="*/ 1030741 h 5268125"/>
                <a:gd name="connsiteX9" fmla="*/ 1691542 w 14707080"/>
                <a:gd name="connsiteY9" fmla="*/ 883784 h 5268125"/>
                <a:gd name="connsiteX10" fmla="*/ 2442657 w 14707080"/>
                <a:gd name="connsiteY10" fmla="*/ 834799 h 5268125"/>
                <a:gd name="connsiteX11" fmla="*/ 2703914 w 14707080"/>
                <a:gd name="connsiteY11" fmla="*/ 753156 h 5268125"/>
                <a:gd name="connsiteX12" fmla="*/ 3161114 w 14707080"/>
                <a:gd name="connsiteY12" fmla="*/ 589870 h 5268125"/>
                <a:gd name="connsiteX13" fmla="*/ 3406042 w 14707080"/>
                <a:gd name="connsiteY13" fmla="*/ 410256 h 5268125"/>
                <a:gd name="connsiteX14" fmla="*/ 3618314 w 14707080"/>
                <a:gd name="connsiteY14" fmla="*/ 344941 h 5268125"/>
                <a:gd name="connsiteX15" fmla="*/ 4271457 w 14707080"/>
                <a:gd name="connsiteY15" fmla="*/ 328613 h 5268125"/>
                <a:gd name="connsiteX16" fmla="*/ 4744985 w 14707080"/>
                <a:gd name="connsiteY16" fmla="*/ 214313 h 5268125"/>
                <a:gd name="connsiteX17" fmla="*/ 5087885 w 14707080"/>
                <a:gd name="connsiteY17" fmla="*/ 100013 h 5268125"/>
                <a:gd name="connsiteX18" fmla="*/ 5610399 w 14707080"/>
                <a:gd name="connsiteY18" fmla="*/ 18370 h 5268125"/>
                <a:gd name="connsiteX19" fmla="*/ 6132914 w 14707080"/>
                <a:gd name="connsiteY19" fmla="*/ 2041 h 5268125"/>
                <a:gd name="connsiteX20" fmla="*/ 6867699 w 14707080"/>
                <a:gd name="connsiteY20" fmla="*/ 51027 h 5268125"/>
                <a:gd name="connsiteX21" fmla="*/ 7488185 w 14707080"/>
                <a:gd name="connsiteY21" fmla="*/ 51027 h 5268125"/>
                <a:gd name="connsiteX22" fmla="*/ 8337271 w 14707080"/>
                <a:gd name="connsiteY22" fmla="*/ 51027 h 5268125"/>
                <a:gd name="connsiteX23" fmla="*/ 9088385 w 14707080"/>
                <a:gd name="connsiteY23" fmla="*/ 116341 h 5268125"/>
                <a:gd name="connsiteX24" fmla="*/ 9872157 w 14707080"/>
                <a:gd name="connsiteY24" fmla="*/ 181656 h 5268125"/>
                <a:gd name="connsiteX25" fmla="*/ 10378342 w 14707080"/>
                <a:gd name="connsiteY25" fmla="*/ 214313 h 5268125"/>
                <a:gd name="connsiteX26" fmla="*/ 10917185 w 14707080"/>
                <a:gd name="connsiteY26" fmla="*/ 361270 h 5268125"/>
                <a:gd name="connsiteX27" fmla="*/ 11439699 w 14707080"/>
                <a:gd name="connsiteY27" fmla="*/ 426584 h 5268125"/>
                <a:gd name="connsiteX28" fmla="*/ 11962214 w 14707080"/>
                <a:gd name="connsiteY28" fmla="*/ 573541 h 5268125"/>
                <a:gd name="connsiteX29" fmla="*/ 12648014 w 14707080"/>
                <a:gd name="connsiteY29" fmla="*/ 671513 h 5268125"/>
                <a:gd name="connsiteX30" fmla="*/ 13284828 w 14707080"/>
                <a:gd name="connsiteY30" fmla="*/ 900113 h 5268125"/>
                <a:gd name="connsiteX31" fmla="*/ 13807342 w 14707080"/>
                <a:gd name="connsiteY31" fmla="*/ 1259341 h 5268125"/>
                <a:gd name="connsiteX32" fmla="*/ 14133914 w 14707080"/>
                <a:gd name="connsiteY32" fmla="*/ 1520599 h 5268125"/>
                <a:gd name="connsiteX33" fmla="*/ 14280871 w 14707080"/>
                <a:gd name="connsiteY33" fmla="*/ 1781856 h 5268125"/>
                <a:gd name="connsiteX34" fmla="*/ 14509471 w 14707080"/>
                <a:gd name="connsiteY34" fmla="*/ 2190070 h 5268125"/>
                <a:gd name="connsiteX35" fmla="*/ 14640099 w 14707080"/>
                <a:gd name="connsiteY35" fmla="*/ 2777899 h 5268125"/>
                <a:gd name="connsiteX36" fmla="*/ 14689085 w 14707080"/>
                <a:gd name="connsiteY36" fmla="*/ 2941184 h 5268125"/>
                <a:gd name="connsiteX37" fmla="*/ 14705414 w 14707080"/>
                <a:gd name="connsiteY37" fmla="*/ 3284084 h 5268125"/>
                <a:gd name="connsiteX38" fmla="*/ 14689085 w 14707080"/>
                <a:gd name="connsiteY38" fmla="*/ 3561670 h 5268125"/>
                <a:gd name="connsiteX39" fmla="*/ 14705414 w 14707080"/>
                <a:gd name="connsiteY39" fmla="*/ 4018870 h 5268125"/>
                <a:gd name="connsiteX40" fmla="*/ 14640099 w 14707080"/>
                <a:gd name="connsiteY40" fmla="*/ 4525056 h 5268125"/>
                <a:gd name="connsiteX41" fmla="*/ 14509471 w 14707080"/>
                <a:gd name="connsiteY41" fmla="*/ 4818970 h 5268125"/>
                <a:gd name="connsiteX42" fmla="*/ 14280871 w 14707080"/>
                <a:gd name="connsiteY42" fmla="*/ 4867956 h 5268125"/>
                <a:gd name="connsiteX43" fmla="*/ 13921642 w 14707080"/>
                <a:gd name="connsiteY43" fmla="*/ 4835299 h 5268125"/>
                <a:gd name="connsiteX44" fmla="*/ 13562414 w 14707080"/>
                <a:gd name="connsiteY44" fmla="*/ 4574041 h 5268125"/>
                <a:gd name="connsiteX45" fmla="*/ 13170528 w 14707080"/>
                <a:gd name="connsiteY45" fmla="*/ 4329113 h 5268125"/>
                <a:gd name="connsiteX46" fmla="*/ 12337771 w 14707080"/>
                <a:gd name="connsiteY46" fmla="*/ 4116841 h 5268125"/>
                <a:gd name="connsiteX47" fmla="*/ 11423371 w 14707080"/>
                <a:gd name="connsiteY47" fmla="*/ 3969884 h 5268125"/>
                <a:gd name="connsiteX48" fmla="*/ 10394671 w 14707080"/>
                <a:gd name="connsiteY48" fmla="*/ 3757613 h 5268125"/>
                <a:gd name="connsiteX49" fmla="*/ 10182399 w 14707080"/>
                <a:gd name="connsiteY49" fmla="*/ 3692299 h 5268125"/>
                <a:gd name="connsiteX50" fmla="*/ 9398628 w 14707080"/>
                <a:gd name="connsiteY50" fmla="*/ 3692299 h 5268125"/>
                <a:gd name="connsiteX51" fmla="*/ 9006742 w 14707080"/>
                <a:gd name="connsiteY51" fmla="*/ 3643313 h 5268125"/>
                <a:gd name="connsiteX52" fmla="*/ 8680171 w 14707080"/>
                <a:gd name="connsiteY52" fmla="*/ 3643313 h 5268125"/>
                <a:gd name="connsiteX53" fmla="*/ 7896399 w 14707080"/>
                <a:gd name="connsiteY53" fmla="*/ 3610656 h 5268125"/>
                <a:gd name="connsiteX54" fmla="*/ 7250944 w 14707080"/>
                <a:gd name="connsiteY54" fmla="*/ 5238907 h 5268125"/>
                <a:gd name="connsiteX55" fmla="*/ 6822050 w 14707080"/>
                <a:gd name="connsiteY55" fmla="*/ 4633308 h 5268125"/>
                <a:gd name="connsiteX56" fmla="*/ 6259219 w 14707080"/>
                <a:gd name="connsiteY56" fmla="*/ 4327568 h 5268125"/>
                <a:gd name="connsiteX57" fmla="*/ 5603900 w 14707080"/>
                <a:gd name="connsiteY57" fmla="*/ 4045544 h 5268125"/>
                <a:gd name="connsiteX58" fmla="*/ 4695999 w 14707080"/>
                <a:gd name="connsiteY58" fmla="*/ 3773941 h 5268125"/>
                <a:gd name="connsiteX59" fmla="*/ 4222471 w 14707080"/>
                <a:gd name="connsiteY59" fmla="*/ 3855584 h 5268125"/>
                <a:gd name="connsiteX60" fmla="*/ 3716285 w 14707080"/>
                <a:gd name="connsiteY60" fmla="*/ 3855584 h 5268125"/>
                <a:gd name="connsiteX61" fmla="*/ 3291742 w 14707080"/>
                <a:gd name="connsiteY61" fmla="*/ 3986213 h 5268125"/>
                <a:gd name="connsiteX62" fmla="*/ 2916185 w 14707080"/>
                <a:gd name="connsiteY62" fmla="*/ 4329113 h 5268125"/>
                <a:gd name="connsiteX63" fmla="*/ 2377342 w 14707080"/>
                <a:gd name="connsiteY63" fmla="*/ 4443413 h 5268125"/>
                <a:gd name="connsiteX64" fmla="*/ 1920142 w 14707080"/>
                <a:gd name="connsiteY64" fmla="*/ 4476070 h 5268125"/>
                <a:gd name="connsiteX65" fmla="*/ 1593571 w 14707080"/>
                <a:gd name="connsiteY65" fmla="*/ 4606699 h 5268125"/>
                <a:gd name="connsiteX66" fmla="*/ 1348642 w 14707080"/>
                <a:gd name="connsiteY66" fmla="*/ 4737327 h 5268125"/>
                <a:gd name="connsiteX67" fmla="*/ 989414 w 14707080"/>
                <a:gd name="connsiteY67" fmla="*/ 4818970 h 5268125"/>
                <a:gd name="connsiteX68" fmla="*/ 613857 w 14707080"/>
                <a:gd name="connsiteY68" fmla="*/ 4818970 h 5268125"/>
                <a:gd name="connsiteX69" fmla="*/ 287285 w 14707080"/>
                <a:gd name="connsiteY69" fmla="*/ 4737327 h 5268125"/>
                <a:gd name="connsiteX70" fmla="*/ 156657 w 14707080"/>
                <a:gd name="connsiteY70" fmla="*/ 4345441 h 5268125"/>
                <a:gd name="connsiteX71" fmla="*/ 9699 w 14707080"/>
                <a:gd name="connsiteY71" fmla="*/ 3986213 h 5268125"/>
                <a:gd name="connsiteX72" fmla="*/ 26028 w 14707080"/>
                <a:gd name="connsiteY72" fmla="*/ 3757613 h 5268125"/>
                <a:gd name="connsiteX0" fmla="*/ 58685 w 14707080"/>
                <a:gd name="connsiteY0" fmla="*/ 3806599 h 5429363"/>
                <a:gd name="connsiteX1" fmla="*/ 42357 w 14707080"/>
                <a:gd name="connsiteY1" fmla="*/ 3333070 h 5429363"/>
                <a:gd name="connsiteX2" fmla="*/ 58685 w 14707080"/>
                <a:gd name="connsiteY2" fmla="*/ 2941184 h 5429363"/>
                <a:gd name="connsiteX3" fmla="*/ 42357 w 14707080"/>
                <a:gd name="connsiteY3" fmla="*/ 2516641 h 5429363"/>
                <a:gd name="connsiteX4" fmla="*/ 123999 w 14707080"/>
                <a:gd name="connsiteY4" fmla="*/ 2222727 h 5429363"/>
                <a:gd name="connsiteX5" fmla="*/ 140328 w 14707080"/>
                <a:gd name="connsiteY5" fmla="*/ 1863499 h 5429363"/>
                <a:gd name="connsiteX6" fmla="*/ 760814 w 14707080"/>
                <a:gd name="connsiteY6" fmla="*/ 1487941 h 5429363"/>
                <a:gd name="connsiteX7" fmla="*/ 1332314 w 14707080"/>
                <a:gd name="connsiteY7" fmla="*/ 1259341 h 5429363"/>
                <a:gd name="connsiteX8" fmla="*/ 1495599 w 14707080"/>
                <a:gd name="connsiteY8" fmla="*/ 1030741 h 5429363"/>
                <a:gd name="connsiteX9" fmla="*/ 1691542 w 14707080"/>
                <a:gd name="connsiteY9" fmla="*/ 883784 h 5429363"/>
                <a:gd name="connsiteX10" fmla="*/ 2442657 w 14707080"/>
                <a:gd name="connsiteY10" fmla="*/ 834799 h 5429363"/>
                <a:gd name="connsiteX11" fmla="*/ 2703914 w 14707080"/>
                <a:gd name="connsiteY11" fmla="*/ 753156 h 5429363"/>
                <a:gd name="connsiteX12" fmla="*/ 3161114 w 14707080"/>
                <a:gd name="connsiteY12" fmla="*/ 589870 h 5429363"/>
                <a:gd name="connsiteX13" fmla="*/ 3406042 w 14707080"/>
                <a:gd name="connsiteY13" fmla="*/ 410256 h 5429363"/>
                <a:gd name="connsiteX14" fmla="*/ 3618314 w 14707080"/>
                <a:gd name="connsiteY14" fmla="*/ 344941 h 5429363"/>
                <a:gd name="connsiteX15" fmla="*/ 4271457 w 14707080"/>
                <a:gd name="connsiteY15" fmla="*/ 328613 h 5429363"/>
                <a:gd name="connsiteX16" fmla="*/ 4744985 w 14707080"/>
                <a:gd name="connsiteY16" fmla="*/ 214313 h 5429363"/>
                <a:gd name="connsiteX17" fmla="*/ 5087885 w 14707080"/>
                <a:gd name="connsiteY17" fmla="*/ 100013 h 5429363"/>
                <a:gd name="connsiteX18" fmla="*/ 5610399 w 14707080"/>
                <a:gd name="connsiteY18" fmla="*/ 18370 h 5429363"/>
                <a:gd name="connsiteX19" fmla="*/ 6132914 w 14707080"/>
                <a:gd name="connsiteY19" fmla="*/ 2041 h 5429363"/>
                <a:gd name="connsiteX20" fmla="*/ 6867699 w 14707080"/>
                <a:gd name="connsiteY20" fmla="*/ 51027 h 5429363"/>
                <a:gd name="connsiteX21" fmla="*/ 7488185 w 14707080"/>
                <a:gd name="connsiteY21" fmla="*/ 51027 h 5429363"/>
                <a:gd name="connsiteX22" fmla="*/ 8337271 w 14707080"/>
                <a:gd name="connsiteY22" fmla="*/ 51027 h 5429363"/>
                <a:gd name="connsiteX23" fmla="*/ 9088385 w 14707080"/>
                <a:gd name="connsiteY23" fmla="*/ 116341 h 5429363"/>
                <a:gd name="connsiteX24" fmla="*/ 9872157 w 14707080"/>
                <a:gd name="connsiteY24" fmla="*/ 181656 h 5429363"/>
                <a:gd name="connsiteX25" fmla="*/ 10378342 w 14707080"/>
                <a:gd name="connsiteY25" fmla="*/ 214313 h 5429363"/>
                <a:gd name="connsiteX26" fmla="*/ 10917185 w 14707080"/>
                <a:gd name="connsiteY26" fmla="*/ 361270 h 5429363"/>
                <a:gd name="connsiteX27" fmla="*/ 11439699 w 14707080"/>
                <a:gd name="connsiteY27" fmla="*/ 426584 h 5429363"/>
                <a:gd name="connsiteX28" fmla="*/ 11962214 w 14707080"/>
                <a:gd name="connsiteY28" fmla="*/ 573541 h 5429363"/>
                <a:gd name="connsiteX29" fmla="*/ 12648014 w 14707080"/>
                <a:gd name="connsiteY29" fmla="*/ 671513 h 5429363"/>
                <a:gd name="connsiteX30" fmla="*/ 13284828 w 14707080"/>
                <a:gd name="connsiteY30" fmla="*/ 900113 h 5429363"/>
                <a:gd name="connsiteX31" fmla="*/ 13807342 w 14707080"/>
                <a:gd name="connsiteY31" fmla="*/ 1259341 h 5429363"/>
                <a:gd name="connsiteX32" fmla="*/ 14133914 w 14707080"/>
                <a:gd name="connsiteY32" fmla="*/ 1520599 h 5429363"/>
                <a:gd name="connsiteX33" fmla="*/ 14280871 w 14707080"/>
                <a:gd name="connsiteY33" fmla="*/ 1781856 h 5429363"/>
                <a:gd name="connsiteX34" fmla="*/ 14509471 w 14707080"/>
                <a:gd name="connsiteY34" fmla="*/ 2190070 h 5429363"/>
                <a:gd name="connsiteX35" fmla="*/ 14640099 w 14707080"/>
                <a:gd name="connsiteY35" fmla="*/ 2777899 h 5429363"/>
                <a:gd name="connsiteX36" fmla="*/ 14689085 w 14707080"/>
                <a:gd name="connsiteY36" fmla="*/ 2941184 h 5429363"/>
                <a:gd name="connsiteX37" fmla="*/ 14705414 w 14707080"/>
                <a:gd name="connsiteY37" fmla="*/ 3284084 h 5429363"/>
                <a:gd name="connsiteX38" fmla="*/ 14689085 w 14707080"/>
                <a:gd name="connsiteY38" fmla="*/ 3561670 h 5429363"/>
                <a:gd name="connsiteX39" fmla="*/ 14705414 w 14707080"/>
                <a:gd name="connsiteY39" fmla="*/ 4018870 h 5429363"/>
                <a:gd name="connsiteX40" fmla="*/ 14640099 w 14707080"/>
                <a:gd name="connsiteY40" fmla="*/ 4525056 h 5429363"/>
                <a:gd name="connsiteX41" fmla="*/ 14509471 w 14707080"/>
                <a:gd name="connsiteY41" fmla="*/ 4818970 h 5429363"/>
                <a:gd name="connsiteX42" fmla="*/ 14280871 w 14707080"/>
                <a:gd name="connsiteY42" fmla="*/ 4867956 h 5429363"/>
                <a:gd name="connsiteX43" fmla="*/ 13921642 w 14707080"/>
                <a:gd name="connsiteY43" fmla="*/ 4835299 h 5429363"/>
                <a:gd name="connsiteX44" fmla="*/ 13562414 w 14707080"/>
                <a:gd name="connsiteY44" fmla="*/ 4574041 h 5429363"/>
                <a:gd name="connsiteX45" fmla="*/ 13170528 w 14707080"/>
                <a:gd name="connsiteY45" fmla="*/ 4329113 h 5429363"/>
                <a:gd name="connsiteX46" fmla="*/ 12337771 w 14707080"/>
                <a:gd name="connsiteY46" fmla="*/ 4116841 h 5429363"/>
                <a:gd name="connsiteX47" fmla="*/ 11423371 w 14707080"/>
                <a:gd name="connsiteY47" fmla="*/ 3969884 h 5429363"/>
                <a:gd name="connsiteX48" fmla="*/ 10394671 w 14707080"/>
                <a:gd name="connsiteY48" fmla="*/ 3757613 h 5429363"/>
                <a:gd name="connsiteX49" fmla="*/ 10182399 w 14707080"/>
                <a:gd name="connsiteY49" fmla="*/ 3692299 h 5429363"/>
                <a:gd name="connsiteX50" fmla="*/ 9398628 w 14707080"/>
                <a:gd name="connsiteY50" fmla="*/ 3692299 h 5429363"/>
                <a:gd name="connsiteX51" fmla="*/ 9006742 w 14707080"/>
                <a:gd name="connsiteY51" fmla="*/ 3643313 h 5429363"/>
                <a:gd name="connsiteX52" fmla="*/ 8680171 w 14707080"/>
                <a:gd name="connsiteY52" fmla="*/ 3643313 h 5429363"/>
                <a:gd name="connsiteX53" fmla="*/ 7802764 w 14707080"/>
                <a:gd name="connsiteY53" fmla="*/ 5302717 h 5429363"/>
                <a:gd name="connsiteX54" fmla="*/ 7250944 w 14707080"/>
                <a:gd name="connsiteY54" fmla="*/ 5238907 h 5429363"/>
                <a:gd name="connsiteX55" fmla="*/ 6822050 w 14707080"/>
                <a:gd name="connsiteY55" fmla="*/ 4633308 h 5429363"/>
                <a:gd name="connsiteX56" fmla="*/ 6259219 w 14707080"/>
                <a:gd name="connsiteY56" fmla="*/ 4327568 h 5429363"/>
                <a:gd name="connsiteX57" fmla="*/ 5603900 w 14707080"/>
                <a:gd name="connsiteY57" fmla="*/ 4045544 h 5429363"/>
                <a:gd name="connsiteX58" fmla="*/ 4695999 w 14707080"/>
                <a:gd name="connsiteY58" fmla="*/ 3773941 h 5429363"/>
                <a:gd name="connsiteX59" fmla="*/ 4222471 w 14707080"/>
                <a:gd name="connsiteY59" fmla="*/ 3855584 h 5429363"/>
                <a:gd name="connsiteX60" fmla="*/ 3716285 w 14707080"/>
                <a:gd name="connsiteY60" fmla="*/ 3855584 h 5429363"/>
                <a:gd name="connsiteX61" fmla="*/ 3291742 w 14707080"/>
                <a:gd name="connsiteY61" fmla="*/ 3986213 h 5429363"/>
                <a:gd name="connsiteX62" fmla="*/ 2916185 w 14707080"/>
                <a:gd name="connsiteY62" fmla="*/ 4329113 h 5429363"/>
                <a:gd name="connsiteX63" fmla="*/ 2377342 w 14707080"/>
                <a:gd name="connsiteY63" fmla="*/ 4443413 h 5429363"/>
                <a:gd name="connsiteX64" fmla="*/ 1920142 w 14707080"/>
                <a:gd name="connsiteY64" fmla="*/ 4476070 h 5429363"/>
                <a:gd name="connsiteX65" fmla="*/ 1593571 w 14707080"/>
                <a:gd name="connsiteY65" fmla="*/ 4606699 h 5429363"/>
                <a:gd name="connsiteX66" fmla="*/ 1348642 w 14707080"/>
                <a:gd name="connsiteY66" fmla="*/ 4737327 h 5429363"/>
                <a:gd name="connsiteX67" fmla="*/ 989414 w 14707080"/>
                <a:gd name="connsiteY67" fmla="*/ 4818970 h 5429363"/>
                <a:gd name="connsiteX68" fmla="*/ 613857 w 14707080"/>
                <a:gd name="connsiteY68" fmla="*/ 4818970 h 5429363"/>
                <a:gd name="connsiteX69" fmla="*/ 287285 w 14707080"/>
                <a:gd name="connsiteY69" fmla="*/ 4737327 h 5429363"/>
                <a:gd name="connsiteX70" fmla="*/ 156657 w 14707080"/>
                <a:gd name="connsiteY70" fmla="*/ 4345441 h 5429363"/>
                <a:gd name="connsiteX71" fmla="*/ 9699 w 14707080"/>
                <a:gd name="connsiteY71" fmla="*/ 3986213 h 5429363"/>
                <a:gd name="connsiteX72" fmla="*/ 26028 w 14707080"/>
                <a:gd name="connsiteY72" fmla="*/ 3757613 h 5429363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006742 w 14707080"/>
                <a:gd name="connsiteY51" fmla="*/ 3643313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632729 w 14707080"/>
                <a:gd name="connsiteY50" fmla="*/ 4087118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1027 w 14699422"/>
                <a:gd name="connsiteY0" fmla="*/ 3806599 h 5346195"/>
                <a:gd name="connsiteX1" fmla="*/ 34699 w 14699422"/>
                <a:gd name="connsiteY1" fmla="*/ 3333070 h 5346195"/>
                <a:gd name="connsiteX2" fmla="*/ 51027 w 14699422"/>
                <a:gd name="connsiteY2" fmla="*/ 2941184 h 5346195"/>
                <a:gd name="connsiteX3" fmla="*/ 34699 w 14699422"/>
                <a:gd name="connsiteY3" fmla="*/ 2516641 h 5346195"/>
                <a:gd name="connsiteX4" fmla="*/ 116341 w 14699422"/>
                <a:gd name="connsiteY4" fmla="*/ 2222727 h 5346195"/>
                <a:gd name="connsiteX5" fmla="*/ 132670 w 14699422"/>
                <a:gd name="connsiteY5" fmla="*/ 1863499 h 5346195"/>
                <a:gd name="connsiteX6" fmla="*/ 753156 w 14699422"/>
                <a:gd name="connsiteY6" fmla="*/ 1487941 h 5346195"/>
                <a:gd name="connsiteX7" fmla="*/ 1324656 w 14699422"/>
                <a:gd name="connsiteY7" fmla="*/ 1259341 h 5346195"/>
                <a:gd name="connsiteX8" fmla="*/ 1487941 w 14699422"/>
                <a:gd name="connsiteY8" fmla="*/ 1030741 h 5346195"/>
                <a:gd name="connsiteX9" fmla="*/ 1683884 w 14699422"/>
                <a:gd name="connsiteY9" fmla="*/ 883784 h 5346195"/>
                <a:gd name="connsiteX10" fmla="*/ 2434999 w 14699422"/>
                <a:gd name="connsiteY10" fmla="*/ 834799 h 5346195"/>
                <a:gd name="connsiteX11" fmla="*/ 2696256 w 14699422"/>
                <a:gd name="connsiteY11" fmla="*/ 753156 h 5346195"/>
                <a:gd name="connsiteX12" fmla="*/ 3153456 w 14699422"/>
                <a:gd name="connsiteY12" fmla="*/ 589870 h 5346195"/>
                <a:gd name="connsiteX13" fmla="*/ 3398384 w 14699422"/>
                <a:gd name="connsiteY13" fmla="*/ 410256 h 5346195"/>
                <a:gd name="connsiteX14" fmla="*/ 3610656 w 14699422"/>
                <a:gd name="connsiteY14" fmla="*/ 344941 h 5346195"/>
                <a:gd name="connsiteX15" fmla="*/ 4263799 w 14699422"/>
                <a:gd name="connsiteY15" fmla="*/ 328613 h 5346195"/>
                <a:gd name="connsiteX16" fmla="*/ 4737327 w 14699422"/>
                <a:gd name="connsiteY16" fmla="*/ 214313 h 5346195"/>
                <a:gd name="connsiteX17" fmla="*/ 5080227 w 14699422"/>
                <a:gd name="connsiteY17" fmla="*/ 100013 h 5346195"/>
                <a:gd name="connsiteX18" fmla="*/ 5602741 w 14699422"/>
                <a:gd name="connsiteY18" fmla="*/ 18370 h 5346195"/>
                <a:gd name="connsiteX19" fmla="*/ 6125256 w 14699422"/>
                <a:gd name="connsiteY19" fmla="*/ 2041 h 5346195"/>
                <a:gd name="connsiteX20" fmla="*/ 6860041 w 14699422"/>
                <a:gd name="connsiteY20" fmla="*/ 51027 h 5346195"/>
                <a:gd name="connsiteX21" fmla="*/ 7480527 w 14699422"/>
                <a:gd name="connsiteY21" fmla="*/ 51027 h 5346195"/>
                <a:gd name="connsiteX22" fmla="*/ 8329613 w 14699422"/>
                <a:gd name="connsiteY22" fmla="*/ 51027 h 5346195"/>
                <a:gd name="connsiteX23" fmla="*/ 9080727 w 14699422"/>
                <a:gd name="connsiteY23" fmla="*/ 116341 h 5346195"/>
                <a:gd name="connsiteX24" fmla="*/ 9864499 w 14699422"/>
                <a:gd name="connsiteY24" fmla="*/ 181656 h 5346195"/>
                <a:gd name="connsiteX25" fmla="*/ 10370684 w 14699422"/>
                <a:gd name="connsiteY25" fmla="*/ 214313 h 5346195"/>
                <a:gd name="connsiteX26" fmla="*/ 10909527 w 14699422"/>
                <a:gd name="connsiteY26" fmla="*/ 361270 h 5346195"/>
                <a:gd name="connsiteX27" fmla="*/ 11432041 w 14699422"/>
                <a:gd name="connsiteY27" fmla="*/ 426584 h 5346195"/>
                <a:gd name="connsiteX28" fmla="*/ 11954556 w 14699422"/>
                <a:gd name="connsiteY28" fmla="*/ 573541 h 5346195"/>
                <a:gd name="connsiteX29" fmla="*/ 12640356 w 14699422"/>
                <a:gd name="connsiteY29" fmla="*/ 671513 h 5346195"/>
                <a:gd name="connsiteX30" fmla="*/ 13277170 w 14699422"/>
                <a:gd name="connsiteY30" fmla="*/ 900113 h 5346195"/>
                <a:gd name="connsiteX31" fmla="*/ 13799684 w 14699422"/>
                <a:gd name="connsiteY31" fmla="*/ 1259341 h 5346195"/>
                <a:gd name="connsiteX32" fmla="*/ 14126256 w 14699422"/>
                <a:gd name="connsiteY32" fmla="*/ 1520599 h 5346195"/>
                <a:gd name="connsiteX33" fmla="*/ 14273213 w 14699422"/>
                <a:gd name="connsiteY33" fmla="*/ 1781856 h 5346195"/>
                <a:gd name="connsiteX34" fmla="*/ 14501813 w 14699422"/>
                <a:gd name="connsiteY34" fmla="*/ 2190070 h 5346195"/>
                <a:gd name="connsiteX35" fmla="*/ 14632441 w 14699422"/>
                <a:gd name="connsiteY35" fmla="*/ 2777899 h 5346195"/>
                <a:gd name="connsiteX36" fmla="*/ 14681427 w 14699422"/>
                <a:gd name="connsiteY36" fmla="*/ 2941184 h 5346195"/>
                <a:gd name="connsiteX37" fmla="*/ 14697756 w 14699422"/>
                <a:gd name="connsiteY37" fmla="*/ 3284084 h 5346195"/>
                <a:gd name="connsiteX38" fmla="*/ 14681427 w 14699422"/>
                <a:gd name="connsiteY38" fmla="*/ 3561670 h 5346195"/>
                <a:gd name="connsiteX39" fmla="*/ 14697756 w 14699422"/>
                <a:gd name="connsiteY39" fmla="*/ 4018870 h 5346195"/>
                <a:gd name="connsiteX40" fmla="*/ 14632441 w 14699422"/>
                <a:gd name="connsiteY40" fmla="*/ 4525056 h 5346195"/>
                <a:gd name="connsiteX41" fmla="*/ 14501813 w 14699422"/>
                <a:gd name="connsiteY41" fmla="*/ 4818970 h 5346195"/>
                <a:gd name="connsiteX42" fmla="*/ 14273213 w 14699422"/>
                <a:gd name="connsiteY42" fmla="*/ 4867956 h 5346195"/>
                <a:gd name="connsiteX43" fmla="*/ 13913984 w 14699422"/>
                <a:gd name="connsiteY43" fmla="*/ 4835299 h 5346195"/>
                <a:gd name="connsiteX44" fmla="*/ 13554756 w 14699422"/>
                <a:gd name="connsiteY44" fmla="*/ 4574041 h 5346195"/>
                <a:gd name="connsiteX45" fmla="*/ 13162870 w 14699422"/>
                <a:gd name="connsiteY45" fmla="*/ 4329113 h 5346195"/>
                <a:gd name="connsiteX46" fmla="*/ 12330113 w 14699422"/>
                <a:gd name="connsiteY46" fmla="*/ 4116841 h 5346195"/>
                <a:gd name="connsiteX47" fmla="*/ 11415713 w 14699422"/>
                <a:gd name="connsiteY47" fmla="*/ 3969884 h 5346195"/>
                <a:gd name="connsiteX48" fmla="*/ 10387013 w 14699422"/>
                <a:gd name="connsiteY48" fmla="*/ 3757613 h 5346195"/>
                <a:gd name="connsiteX49" fmla="*/ 10174741 w 14699422"/>
                <a:gd name="connsiteY49" fmla="*/ 3692299 h 5346195"/>
                <a:gd name="connsiteX50" fmla="*/ 9625071 w 14699422"/>
                <a:gd name="connsiteY50" fmla="*/ 4087118 h 5346195"/>
                <a:gd name="connsiteX51" fmla="*/ 9186359 w 14699422"/>
                <a:gd name="connsiteY51" fmla="*/ 4320142 h 5346195"/>
                <a:gd name="connsiteX52" fmla="*/ 8672512 w 14699422"/>
                <a:gd name="connsiteY52" fmla="*/ 4771358 h 5346195"/>
                <a:gd name="connsiteX53" fmla="*/ 7795106 w 14699422"/>
                <a:gd name="connsiteY53" fmla="*/ 5302717 h 5346195"/>
                <a:gd name="connsiteX54" fmla="*/ 7243286 w 14699422"/>
                <a:gd name="connsiteY54" fmla="*/ 5238907 h 5346195"/>
                <a:gd name="connsiteX55" fmla="*/ 6814392 w 14699422"/>
                <a:gd name="connsiteY55" fmla="*/ 4633308 h 5346195"/>
                <a:gd name="connsiteX56" fmla="*/ 6251561 w 14699422"/>
                <a:gd name="connsiteY56" fmla="*/ 4327568 h 5346195"/>
                <a:gd name="connsiteX57" fmla="*/ 5596242 w 14699422"/>
                <a:gd name="connsiteY57" fmla="*/ 4045544 h 5346195"/>
                <a:gd name="connsiteX58" fmla="*/ 4688341 w 14699422"/>
                <a:gd name="connsiteY58" fmla="*/ 3773941 h 5346195"/>
                <a:gd name="connsiteX59" fmla="*/ 4214813 w 14699422"/>
                <a:gd name="connsiteY59" fmla="*/ 3855584 h 5346195"/>
                <a:gd name="connsiteX60" fmla="*/ 3708627 w 14699422"/>
                <a:gd name="connsiteY60" fmla="*/ 3855584 h 5346195"/>
                <a:gd name="connsiteX61" fmla="*/ 3284084 w 14699422"/>
                <a:gd name="connsiteY61" fmla="*/ 3986213 h 5346195"/>
                <a:gd name="connsiteX62" fmla="*/ 2908527 w 14699422"/>
                <a:gd name="connsiteY62" fmla="*/ 4329113 h 5346195"/>
                <a:gd name="connsiteX63" fmla="*/ 2369684 w 14699422"/>
                <a:gd name="connsiteY63" fmla="*/ 4443413 h 5346195"/>
                <a:gd name="connsiteX64" fmla="*/ 1912484 w 14699422"/>
                <a:gd name="connsiteY64" fmla="*/ 4476070 h 5346195"/>
                <a:gd name="connsiteX65" fmla="*/ 1585913 w 14699422"/>
                <a:gd name="connsiteY65" fmla="*/ 4606699 h 5346195"/>
                <a:gd name="connsiteX66" fmla="*/ 1340984 w 14699422"/>
                <a:gd name="connsiteY66" fmla="*/ 4737327 h 5346195"/>
                <a:gd name="connsiteX67" fmla="*/ 981756 w 14699422"/>
                <a:gd name="connsiteY67" fmla="*/ 4818970 h 5346195"/>
                <a:gd name="connsiteX68" fmla="*/ 606199 w 14699422"/>
                <a:gd name="connsiteY68" fmla="*/ 4818970 h 5346195"/>
                <a:gd name="connsiteX69" fmla="*/ 279627 w 14699422"/>
                <a:gd name="connsiteY69" fmla="*/ 4737327 h 5346195"/>
                <a:gd name="connsiteX70" fmla="*/ 148999 w 14699422"/>
                <a:gd name="connsiteY70" fmla="*/ 4345441 h 5346195"/>
                <a:gd name="connsiteX71" fmla="*/ 2041 w 14699422"/>
                <a:gd name="connsiteY71" fmla="*/ 3986213 h 5346195"/>
                <a:gd name="connsiteX72" fmla="*/ 158824 w 14699422"/>
                <a:gd name="connsiteY72" fmla="*/ 3419190 h 5346195"/>
                <a:gd name="connsiteX0" fmla="*/ 18904 w 14667299"/>
                <a:gd name="connsiteY0" fmla="*/ 3806599 h 5346195"/>
                <a:gd name="connsiteX1" fmla="*/ 2576 w 14667299"/>
                <a:gd name="connsiteY1" fmla="*/ 3333070 h 5346195"/>
                <a:gd name="connsiteX2" fmla="*/ 18904 w 14667299"/>
                <a:gd name="connsiteY2" fmla="*/ 2941184 h 5346195"/>
                <a:gd name="connsiteX3" fmla="*/ 2576 w 14667299"/>
                <a:gd name="connsiteY3" fmla="*/ 2516641 h 5346195"/>
                <a:gd name="connsiteX4" fmla="*/ 84218 w 14667299"/>
                <a:gd name="connsiteY4" fmla="*/ 2222727 h 5346195"/>
                <a:gd name="connsiteX5" fmla="*/ 100547 w 14667299"/>
                <a:gd name="connsiteY5" fmla="*/ 1863499 h 5346195"/>
                <a:gd name="connsiteX6" fmla="*/ 721033 w 14667299"/>
                <a:gd name="connsiteY6" fmla="*/ 1487941 h 5346195"/>
                <a:gd name="connsiteX7" fmla="*/ 1292533 w 14667299"/>
                <a:gd name="connsiteY7" fmla="*/ 1259341 h 5346195"/>
                <a:gd name="connsiteX8" fmla="*/ 1455818 w 14667299"/>
                <a:gd name="connsiteY8" fmla="*/ 1030741 h 5346195"/>
                <a:gd name="connsiteX9" fmla="*/ 1651761 w 14667299"/>
                <a:gd name="connsiteY9" fmla="*/ 883784 h 5346195"/>
                <a:gd name="connsiteX10" fmla="*/ 2402876 w 14667299"/>
                <a:gd name="connsiteY10" fmla="*/ 834799 h 5346195"/>
                <a:gd name="connsiteX11" fmla="*/ 2664133 w 14667299"/>
                <a:gd name="connsiteY11" fmla="*/ 753156 h 5346195"/>
                <a:gd name="connsiteX12" fmla="*/ 3121333 w 14667299"/>
                <a:gd name="connsiteY12" fmla="*/ 589870 h 5346195"/>
                <a:gd name="connsiteX13" fmla="*/ 3366261 w 14667299"/>
                <a:gd name="connsiteY13" fmla="*/ 410256 h 5346195"/>
                <a:gd name="connsiteX14" fmla="*/ 3578533 w 14667299"/>
                <a:gd name="connsiteY14" fmla="*/ 344941 h 5346195"/>
                <a:gd name="connsiteX15" fmla="*/ 4231676 w 14667299"/>
                <a:gd name="connsiteY15" fmla="*/ 328613 h 5346195"/>
                <a:gd name="connsiteX16" fmla="*/ 4705204 w 14667299"/>
                <a:gd name="connsiteY16" fmla="*/ 214313 h 5346195"/>
                <a:gd name="connsiteX17" fmla="*/ 5048104 w 14667299"/>
                <a:gd name="connsiteY17" fmla="*/ 100013 h 5346195"/>
                <a:gd name="connsiteX18" fmla="*/ 5570618 w 14667299"/>
                <a:gd name="connsiteY18" fmla="*/ 18370 h 5346195"/>
                <a:gd name="connsiteX19" fmla="*/ 6093133 w 14667299"/>
                <a:gd name="connsiteY19" fmla="*/ 2041 h 5346195"/>
                <a:gd name="connsiteX20" fmla="*/ 6827918 w 14667299"/>
                <a:gd name="connsiteY20" fmla="*/ 51027 h 5346195"/>
                <a:gd name="connsiteX21" fmla="*/ 7448404 w 14667299"/>
                <a:gd name="connsiteY21" fmla="*/ 51027 h 5346195"/>
                <a:gd name="connsiteX22" fmla="*/ 8297490 w 14667299"/>
                <a:gd name="connsiteY22" fmla="*/ 51027 h 5346195"/>
                <a:gd name="connsiteX23" fmla="*/ 9048604 w 14667299"/>
                <a:gd name="connsiteY23" fmla="*/ 116341 h 5346195"/>
                <a:gd name="connsiteX24" fmla="*/ 9832376 w 14667299"/>
                <a:gd name="connsiteY24" fmla="*/ 181656 h 5346195"/>
                <a:gd name="connsiteX25" fmla="*/ 10338561 w 14667299"/>
                <a:gd name="connsiteY25" fmla="*/ 214313 h 5346195"/>
                <a:gd name="connsiteX26" fmla="*/ 10877404 w 14667299"/>
                <a:gd name="connsiteY26" fmla="*/ 361270 h 5346195"/>
                <a:gd name="connsiteX27" fmla="*/ 11399918 w 14667299"/>
                <a:gd name="connsiteY27" fmla="*/ 426584 h 5346195"/>
                <a:gd name="connsiteX28" fmla="*/ 11922433 w 14667299"/>
                <a:gd name="connsiteY28" fmla="*/ 573541 h 5346195"/>
                <a:gd name="connsiteX29" fmla="*/ 12608233 w 14667299"/>
                <a:gd name="connsiteY29" fmla="*/ 671513 h 5346195"/>
                <a:gd name="connsiteX30" fmla="*/ 13245047 w 14667299"/>
                <a:gd name="connsiteY30" fmla="*/ 900113 h 5346195"/>
                <a:gd name="connsiteX31" fmla="*/ 13767561 w 14667299"/>
                <a:gd name="connsiteY31" fmla="*/ 1259341 h 5346195"/>
                <a:gd name="connsiteX32" fmla="*/ 14094133 w 14667299"/>
                <a:gd name="connsiteY32" fmla="*/ 1520599 h 5346195"/>
                <a:gd name="connsiteX33" fmla="*/ 14241090 w 14667299"/>
                <a:gd name="connsiteY33" fmla="*/ 1781856 h 5346195"/>
                <a:gd name="connsiteX34" fmla="*/ 14469690 w 14667299"/>
                <a:gd name="connsiteY34" fmla="*/ 2190070 h 5346195"/>
                <a:gd name="connsiteX35" fmla="*/ 14600318 w 14667299"/>
                <a:gd name="connsiteY35" fmla="*/ 2777899 h 5346195"/>
                <a:gd name="connsiteX36" fmla="*/ 14649304 w 14667299"/>
                <a:gd name="connsiteY36" fmla="*/ 2941184 h 5346195"/>
                <a:gd name="connsiteX37" fmla="*/ 14665633 w 14667299"/>
                <a:gd name="connsiteY37" fmla="*/ 3284084 h 5346195"/>
                <a:gd name="connsiteX38" fmla="*/ 14649304 w 14667299"/>
                <a:gd name="connsiteY38" fmla="*/ 3561670 h 5346195"/>
                <a:gd name="connsiteX39" fmla="*/ 14665633 w 14667299"/>
                <a:gd name="connsiteY39" fmla="*/ 4018870 h 5346195"/>
                <a:gd name="connsiteX40" fmla="*/ 14600318 w 14667299"/>
                <a:gd name="connsiteY40" fmla="*/ 4525056 h 5346195"/>
                <a:gd name="connsiteX41" fmla="*/ 14469690 w 14667299"/>
                <a:gd name="connsiteY41" fmla="*/ 4818970 h 5346195"/>
                <a:gd name="connsiteX42" fmla="*/ 14241090 w 14667299"/>
                <a:gd name="connsiteY42" fmla="*/ 4867956 h 5346195"/>
                <a:gd name="connsiteX43" fmla="*/ 13881861 w 14667299"/>
                <a:gd name="connsiteY43" fmla="*/ 4835299 h 5346195"/>
                <a:gd name="connsiteX44" fmla="*/ 13522633 w 14667299"/>
                <a:gd name="connsiteY44" fmla="*/ 4574041 h 5346195"/>
                <a:gd name="connsiteX45" fmla="*/ 13130747 w 14667299"/>
                <a:gd name="connsiteY45" fmla="*/ 4329113 h 5346195"/>
                <a:gd name="connsiteX46" fmla="*/ 12297990 w 14667299"/>
                <a:gd name="connsiteY46" fmla="*/ 4116841 h 5346195"/>
                <a:gd name="connsiteX47" fmla="*/ 11383590 w 14667299"/>
                <a:gd name="connsiteY47" fmla="*/ 3969884 h 5346195"/>
                <a:gd name="connsiteX48" fmla="*/ 10354890 w 14667299"/>
                <a:gd name="connsiteY48" fmla="*/ 3757613 h 5346195"/>
                <a:gd name="connsiteX49" fmla="*/ 10142618 w 14667299"/>
                <a:gd name="connsiteY49" fmla="*/ 3692299 h 5346195"/>
                <a:gd name="connsiteX50" fmla="*/ 9592948 w 14667299"/>
                <a:gd name="connsiteY50" fmla="*/ 4087118 h 5346195"/>
                <a:gd name="connsiteX51" fmla="*/ 9154236 w 14667299"/>
                <a:gd name="connsiteY51" fmla="*/ 4320142 h 5346195"/>
                <a:gd name="connsiteX52" fmla="*/ 8640389 w 14667299"/>
                <a:gd name="connsiteY52" fmla="*/ 4771358 h 5346195"/>
                <a:gd name="connsiteX53" fmla="*/ 7762983 w 14667299"/>
                <a:gd name="connsiteY53" fmla="*/ 5302717 h 5346195"/>
                <a:gd name="connsiteX54" fmla="*/ 7211163 w 14667299"/>
                <a:gd name="connsiteY54" fmla="*/ 5238907 h 5346195"/>
                <a:gd name="connsiteX55" fmla="*/ 6782269 w 14667299"/>
                <a:gd name="connsiteY55" fmla="*/ 4633308 h 5346195"/>
                <a:gd name="connsiteX56" fmla="*/ 6219438 w 14667299"/>
                <a:gd name="connsiteY56" fmla="*/ 4327568 h 5346195"/>
                <a:gd name="connsiteX57" fmla="*/ 5564119 w 14667299"/>
                <a:gd name="connsiteY57" fmla="*/ 4045544 h 5346195"/>
                <a:gd name="connsiteX58" fmla="*/ 4656218 w 14667299"/>
                <a:gd name="connsiteY58" fmla="*/ 3773941 h 5346195"/>
                <a:gd name="connsiteX59" fmla="*/ 4182690 w 14667299"/>
                <a:gd name="connsiteY59" fmla="*/ 3855584 h 5346195"/>
                <a:gd name="connsiteX60" fmla="*/ 3676504 w 14667299"/>
                <a:gd name="connsiteY60" fmla="*/ 3855584 h 5346195"/>
                <a:gd name="connsiteX61" fmla="*/ 3251961 w 14667299"/>
                <a:gd name="connsiteY61" fmla="*/ 3986213 h 5346195"/>
                <a:gd name="connsiteX62" fmla="*/ 2876404 w 14667299"/>
                <a:gd name="connsiteY62" fmla="*/ 4329113 h 5346195"/>
                <a:gd name="connsiteX63" fmla="*/ 2337561 w 14667299"/>
                <a:gd name="connsiteY63" fmla="*/ 4443413 h 5346195"/>
                <a:gd name="connsiteX64" fmla="*/ 1880361 w 14667299"/>
                <a:gd name="connsiteY64" fmla="*/ 4476070 h 5346195"/>
                <a:gd name="connsiteX65" fmla="*/ 1553790 w 14667299"/>
                <a:gd name="connsiteY65" fmla="*/ 4606699 h 5346195"/>
                <a:gd name="connsiteX66" fmla="*/ 1308861 w 14667299"/>
                <a:gd name="connsiteY66" fmla="*/ 4737327 h 5346195"/>
                <a:gd name="connsiteX67" fmla="*/ 949633 w 14667299"/>
                <a:gd name="connsiteY67" fmla="*/ 4818970 h 5346195"/>
                <a:gd name="connsiteX68" fmla="*/ 574076 w 14667299"/>
                <a:gd name="connsiteY68" fmla="*/ 4818970 h 5346195"/>
                <a:gd name="connsiteX69" fmla="*/ 247504 w 14667299"/>
                <a:gd name="connsiteY69" fmla="*/ 4737327 h 5346195"/>
                <a:gd name="connsiteX70" fmla="*/ 116876 w 14667299"/>
                <a:gd name="connsiteY70" fmla="*/ 4345441 h 5346195"/>
                <a:gd name="connsiteX71" fmla="*/ 484956 w 14667299"/>
                <a:gd name="connsiteY71" fmla="*/ 3422194 h 5346195"/>
                <a:gd name="connsiteX72" fmla="*/ 126701 w 14667299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124920 w 14675343"/>
                <a:gd name="connsiteY70" fmla="*/ 4345441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243621 w 14675343"/>
                <a:gd name="connsiteY41" fmla="*/ 369091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91115"/>
                <a:gd name="connsiteY0" fmla="*/ 3468169 h 5346195"/>
                <a:gd name="connsiteX1" fmla="*/ 10620 w 14691115"/>
                <a:gd name="connsiteY1" fmla="*/ 3333070 h 5346195"/>
                <a:gd name="connsiteX2" fmla="*/ 26948 w 14691115"/>
                <a:gd name="connsiteY2" fmla="*/ 2941184 h 5346195"/>
                <a:gd name="connsiteX3" fmla="*/ 10620 w 14691115"/>
                <a:gd name="connsiteY3" fmla="*/ 2516641 h 5346195"/>
                <a:gd name="connsiteX4" fmla="*/ 92262 w 14691115"/>
                <a:gd name="connsiteY4" fmla="*/ 2222727 h 5346195"/>
                <a:gd name="connsiteX5" fmla="*/ 108591 w 14691115"/>
                <a:gd name="connsiteY5" fmla="*/ 1863499 h 5346195"/>
                <a:gd name="connsiteX6" fmla="*/ 729077 w 14691115"/>
                <a:gd name="connsiteY6" fmla="*/ 1487941 h 5346195"/>
                <a:gd name="connsiteX7" fmla="*/ 1300577 w 14691115"/>
                <a:gd name="connsiteY7" fmla="*/ 1259341 h 5346195"/>
                <a:gd name="connsiteX8" fmla="*/ 1463862 w 14691115"/>
                <a:gd name="connsiteY8" fmla="*/ 1030741 h 5346195"/>
                <a:gd name="connsiteX9" fmla="*/ 1659805 w 14691115"/>
                <a:gd name="connsiteY9" fmla="*/ 883784 h 5346195"/>
                <a:gd name="connsiteX10" fmla="*/ 2410920 w 14691115"/>
                <a:gd name="connsiteY10" fmla="*/ 834799 h 5346195"/>
                <a:gd name="connsiteX11" fmla="*/ 2672177 w 14691115"/>
                <a:gd name="connsiteY11" fmla="*/ 753156 h 5346195"/>
                <a:gd name="connsiteX12" fmla="*/ 3129377 w 14691115"/>
                <a:gd name="connsiteY12" fmla="*/ 589870 h 5346195"/>
                <a:gd name="connsiteX13" fmla="*/ 3374305 w 14691115"/>
                <a:gd name="connsiteY13" fmla="*/ 410256 h 5346195"/>
                <a:gd name="connsiteX14" fmla="*/ 3586577 w 14691115"/>
                <a:gd name="connsiteY14" fmla="*/ 344941 h 5346195"/>
                <a:gd name="connsiteX15" fmla="*/ 4239720 w 14691115"/>
                <a:gd name="connsiteY15" fmla="*/ 328613 h 5346195"/>
                <a:gd name="connsiteX16" fmla="*/ 4713248 w 14691115"/>
                <a:gd name="connsiteY16" fmla="*/ 214313 h 5346195"/>
                <a:gd name="connsiteX17" fmla="*/ 5056148 w 14691115"/>
                <a:gd name="connsiteY17" fmla="*/ 100013 h 5346195"/>
                <a:gd name="connsiteX18" fmla="*/ 5578662 w 14691115"/>
                <a:gd name="connsiteY18" fmla="*/ 18370 h 5346195"/>
                <a:gd name="connsiteX19" fmla="*/ 6101177 w 14691115"/>
                <a:gd name="connsiteY19" fmla="*/ 2041 h 5346195"/>
                <a:gd name="connsiteX20" fmla="*/ 6835962 w 14691115"/>
                <a:gd name="connsiteY20" fmla="*/ 51027 h 5346195"/>
                <a:gd name="connsiteX21" fmla="*/ 7456448 w 14691115"/>
                <a:gd name="connsiteY21" fmla="*/ 51027 h 5346195"/>
                <a:gd name="connsiteX22" fmla="*/ 8305534 w 14691115"/>
                <a:gd name="connsiteY22" fmla="*/ 51027 h 5346195"/>
                <a:gd name="connsiteX23" fmla="*/ 9056648 w 14691115"/>
                <a:gd name="connsiteY23" fmla="*/ 116341 h 5346195"/>
                <a:gd name="connsiteX24" fmla="*/ 9840420 w 14691115"/>
                <a:gd name="connsiteY24" fmla="*/ 181656 h 5346195"/>
                <a:gd name="connsiteX25" fmla="*/ 10346605 w 14691115"/>
                <a:gd name="connsiteY25" fmla="*/ 214313 h 5346195"/>
                <a:gd name="connsiteX26" fmla="*/ 10885448 w 14691115"/>
                <a:gd name="connsiteY26" fmla="*/ 361270 h 5346195"/>
                <a:gd name="connsiteX27" fmla="*/ 11407962 w 14691115"/>
                <a:gd name="connsiteY27" fmla="*/ 426584 h 5346195"/>
                <a:gd name="connsiteX28" fmla="*/ 11930477 w 14691115"/>
                <a:gd name="connsiteY28" fmla="*/ 573541 h 5346195"/>
                <a:gd name="connsiteX29" fmla="*/ 12616277 w 14691115"/>
                <a:gd name="connsiteY29" fmla="*/ 671513 h 5346195"/>
                <a:gd name="connsiteX30" fmla="*/ 13253091 w 14691115"/>
                <a:gd name="connsiteY30" fmla="*/ 900113 h 5346195"/>
                <a:gd name="connsiteX31" fmla="*/ 13775605 w 14691115"/>
                <a:gd name="connsiteY31" fmla="*/ 1259341 h 5346195"/>
                <a:gd name="connsiteX32" fmla="*/ 14102177 w 14691115"/>
                <a:gd name="connsiteY32" fmla="*/ 1520599 h 5346195"/>
                <a:gd name="connsiteX33" fmla="*/ 14249134 w 14691115"/>
                <a:gd name="connsiteY33" fmla="*/ 1781856 h 5346195"/>
                <a:gd name="connsiteX34" fmla="*/ 14477734 w 14691115"/>
                <a:gd name="connsiteY34" fmla="*/ 2190070 h 5346195"/>
                <a:gd name="connsiteX35" fmla="*/ 14608362 w 14691115"/>
                <a:gd name="connsiteY35" fmla="*/ 2777899 h 5346195"/>
                <a:gd name="connsiteX36" fmla="*/ 14657348 w 14691115"/>
                <a:gd name="connsiteY36" fmla="*/ 2941184 h 5346195"/>
                <a:gd name="connsiteX37" fmla="*/ 14673677 w 14691115"/>
                <a:gd name="connsiteY37" fmla="*/ 3284084 h 5346195"/>
                <a:gd name="connsiteX38" fmla="*/ 14657348 w 14691115"/>
                <a:gd name="connsiteY38" fmla="*/ 3561670 h 5346195"/>
                <a:gd name="connsiteX39" fmla="*/ 14673677 w 14691115"/>
                <a:gd name="connsiteY39" fmla="*/ 4018870 h 5346195"/>
                <a:gd name="connsiteX40" fmla="*/ 14374257 w 14691115"/>
                <a:gd name="connsiteY40" fmla="*/ 3622615 h 5346195"/>
                <a:gd name="connsiteX41" fmla="*/ 14243621 w 14691115"/>
                <a:gd name="connsiteY41" fmla="*/ 3690910 h 5346195"/>
                <a:gd name="connsiteX42" fmla="*/ 14155507 w 14691115"/>
                <a:gd name="connsiteY42" fmla="*/ 3739910 h 5346195"/>
                <a:gd name="connsiteX43" fmla="*/ 13796251 w 14691115"/>
                <a:gd name="connsiteY43" fmla="*/ 3763648 h 5346195"/>
                <a:gd name="connsiteX44" fmla="*/ 13343383 w 14691115"/>
                <a:gd name="connsiteY44" fmla="*/ 3615210 h 5346195"/>
                <a:gd name="connsiteX45" fmla="*/ 12811041 w 14691115"/>
                <a:gd name="connsiteY45" fmla="*/ 3821491 h 5346195"/>
                <a:gd name="connsiteX46" fmla="*/ 12025104 w 14691115"/>
                <a:gd name="connsiteY46" fmla="*/ 3665627 h 5346195"/>
                <a:gd name="connsiteX47" fmla="*/ 11297987 w 14691115"/>
                <a:gd name="connsiteY47" fmla="*/ 3800694 h 5346195"/>
                <a:gd name="connsiteX48" fmla="*/ 10362934 w 14691115"/>
                <a:gd name="connsiteY48" fmla="*/ 3757613 h 5346195"/>
                <a:gd name="connsiteX49" fmla="*/ 10150669 w 14691115"/>
                <a:gd name="connsiteY49" fmla="*/ 4030713 h 5346195"/>
                <a:gd name="connsiteX50" fmla="*/ 9600992 w 14691115"/>
                <a:gd name="connsiteY50" fmla="*/ 4087118 h 5346195"/>
                <a:gd name="connsiteX51" fmla="*/ 9162280 w 14691115"/>
                <a:gd name="connsiteY51" fmla="*/ 4320142 h 5346195"/>
                <a:gd name="connsiteX52" fmla="*/ 8648433 w 14691115"/>
                <a:gd name="connsiteY52" fmla="*/ 4771358 h 5346195"/>
                <a:gd name="connsiteX53" fmla="*/ 7771027 w 14691115"/>
                <a:gd name="connsiteY53" fmla="*/ 5302717 h 5346195"/>
                <a:gd name="connsiteX54" fmla="*/ 7219207 w 14691115"/>
                <a:gd name="connsiteY54" fmla="*/ 5238907 h 5346195"/>
                <a:gd name="connsiteX55" fmla="*/ 6790313 w 14691115"/>
                <a:gd name="connsiteY55" fmla="*/ 4633308 h 5346195"/>
                <a:gd name="connsiteX56" fmla="*/ 6227482 w 14691115"/>
                <a:gd name="connsiteY56" fmla="*/ 4327568 h 5346195"/>
                <a:gd name="connsiteX57" fmla="*/ 5572163 w 14691115"/>
                <a:gd name="connsiteY57" fmla="*/ 4045544 h 5346195"/>
                <a:gd name="connsiteX58" fmla="*/ 4664262 w 14691115"/>
                <a:gd name="connsiteY58" fmla="*/ 3773941 h 5346195"/>
                <a:gd name="connsiteX59" fmla="*/ 4190734 w 14691115"/>
                <a:gd name="connsiteY59" fmla="*/ 3855584 h 5346195"/>
                <a:gd name="connsiteX60" fmla="*/ 3825026 w 14691115"/>
                <a:gd name="connsiteY60" fmla="*/ 3460743 h 5346195"/>
                <a:gd name="connsiteX61" fmla="*/ 3494117 w 14691115"/>
                <a:gd name="connsiteY61" fmla="*/ 3478599 h 5346195"/>
                <a:gd name="connsiteX62" fmla="*/ 2978074 w 14691115"/>
                <a:gd name="connsiteY62" fmla="*/ 3539468 h 5346195"/>
                <a:gd name="connsiteX63" fmla="*/ 2860646 w 14691115"/>
                <a:gd name="connsiteY63" fmla="*/ 3484565 h 5346195"/>
                <a:gd name="connsiteX64" fmla="*/ 2403440 w 14691115"/>
                <a:gd name="connsiteY64" fmla="*/ 3517232 h 5346195"/>
                <a:gd name="connsiteX65" fmla="*/ 1983222 w 14691115"/>
                <a:gd name="connsiteY65" fmla="*/ 3591451 h 5346195"/>
                <a:gd name="connsiteX66" fmla="*/ 1691480 w 14691115"/>
                <a:gd name="connsiteY66" fmla="*/ 3552882 h 5346195"/>
                <a:gd name="connsiteX67" fmla="*/ 1425888 w 14691115"/>
                <a:gd name="connsiteY67" fmla="*/ 3521696 h 5346195"/>
                <a:gd name="connsiteX68" fmla="*/ 1190805 w 14691115"/>
                <a:gd name="connsiteY68" fmla="*/ 3690910 h 5346195"/>
                <a:gd name="connsiteX69" fmla="*/ 957863 w 14691115"/>
                <a:gd name="connsiteY69" fmla="*/ 3552882 h 5346195"/>
                <a:gd name="connsiteX70" fmla="*/ 686793 w 14691115"/>
                <a:gd name="connsiteY70" fmla="*/ 3442992 h 5346195"/>
                <a:gd name="connsiteX71" fmla="*/ 493000 w 14691115"/>
                <a:gd name="connsiteY71" fmla="*/ 3422194 h 5346195"/>
                <a:gd name="connsiteX72" fmla="*/ 134745 w 14691115"/>
                <a:gd name="connsiteY72" fmla="*/ 3419190 h 5346195"/>
                <a:gd name="connsiteX0" fmla="*/ 214219 w 14674676"/>
                <a:gd name="connsiteY0" fmla="*/ 3468169 h 5346195"/>
                <a:gd name="connsiteX1" fmla="*/ 10620 w 14674676"/>
                <a:gd name="connsiteY1" fmla="*/ 3333070 h 5346195"/>
                <a:gd name="connsiteX2" fmla="*/ 26948 w 14674676"/>
                <a:gd name="connsiteY2" fmla="*/ 2941184 h 5346195"/>
                <a:gd name="connsiteX3" fmla="*/ 10620 w 14674676"/>
                <a:gd name="connsiteY3" fmla="*/ 2516641 h 5346195"/>
                <a:gd name="connsiteX4" fmla="*/ 92262 w 14674676"/>
                <a:gd name="connsiteY4" fmla="*/ 2222727 h 5346195"/>
                <a:gd name="connsiteX5" fmla="*/ 108591 w 14674676"/>
                <a:gd name="connsiteY5" fmla="*/ 1863499 h 5346195"/>
                <a:gd name="connsiteX6" fmla="*/ 729077 w 14674676"/>
                <a:gd name="connsiteY6" fmla="*/ 1487941 h 5346195"/>
                <a:gd name="connsiteX7" fmla="*/ 1300577 w 14674676"/>
                <a:gd name="connsiteY7" fmla="*/ 1259341 h 5346195"/>
                <a:gd name="connsiteX8" fmla="*/ 1463862 w 14674676"/>
                <a:gd name="connsiteY8" fmla="*/ 1030741 h 5346195"/>
                <a:gd name="connsiteX9" fmla="*/ 1659805 w 14674676"/>
                <a:gd name="connsiteY9" fmla="*/ 883784 h 5346195"/>
                <a:gd name="connsiteX10" fmla="*/ 2410920 w 14674676"/>
                <a:gd name="connsiteY10" fmla="*/ 834799 h 5346195"/>
                <a:gd name="connsiteX11" fmla="*/ 2672177 w 14674676"/>
                <a:gd name="connsiteY11" fmla="*/ 753156 h 5346195"/>
                <a:gd name="connsiteX12" fmla="*/ 3129377 w 14674676"/>
                <a:gd name="connsiteY12" fmla="*/ 589870 h 5346195"/>
                <a:gd name="connsiteX13" fmla="*/ 3374305 w 14674676"/>
                <a:gd name="connsiteY13" fmla="*/ 410256 h 5346195"/>
                <a:gd name="connsiteX14" fmla="*/ 3586577 w 14674676"/>
                <a:gd name="connsiteY14" fmla="*/ 344941 h 5346195"/>
                <a:gd name="connsiteX15" fmla="*/ 4239720 w 14674676"/>
                <a:gd name="connsiteY15" fmla="*/ 328613 h 5346195"/>
                <a:gd name="connsiteX16" fmla="*/ 4713248 w 14674676"/>
                <a:gd name="connsiteY16" fmla="*/ 214313 h 5346195"/>
                <a:gd name="connsiteX17" fmla="*/ 5056148 w 14674676"/>
                <a:gd name="connsiteY17" fmla="*/ 100013 h 5346195"/>
                <a:gd name="connsiteX18" fmla="*/ 5578662 w 14674676"/>
                <a:gd name="connsiteY18" fmla="*/ 18370 h 5346195"/>
                <a:gd name="connsiteX19" fmla="*/ 6101177 w 14674676"/>
                <a:gd name="connsiteY19" fmla="*/ 2041 h 5346195"/>
                <a:gd name="connsiteX20" fmla="*/ 6835962 w 14674676"/>
                <a:gd name="connsiteY20" fmla="*/ 51027 h 5346195"/>
                <a:gd name="connsiteX21" fmla="*/ 7456448 w 14674676"/>
                <a:gd name="connsiteY21" fmla="*/ 51027 h 5346195"/>
                <a:gd name="connsiteX22" fmla="*/ 8305534 w 14674676"/>
                <a:gd name="connsiteY22" fmla="*/ 51027 h 5346195"/>
                <a:gd name="connsiteX23" fmla="*/ 9056648 w 14674676"/>
                <a:gd name="connsiteY23" fmla="*/ 116341 h 5346195"/>
                <a:gd name="connsiteX24" fmla="*/ 9840420 w 14674676"/>
                <a:gd name="connsiteY24" fmla="*/ 181656 h 5346195"/>
                <a:gd name="connsiteX25" fmla="*/ 10346605 w 14674676"/>
                <a:gd name="connsiteY25" fmla="*/ 214313 h 5346195"/>
                <a:gd name="connsiteX26" fmla="*/ 10885448 w 14674676"/>
                <a:gd name="connsiteY26" fmla="*/ 361270 h 5346195"/>
                <a:gd name="connsiteX27" fmla="*/ 11407962 w 14674676"/>
                <a:gd name="connsiteY27" fmla="*/ 426584 h 5346195"/>
                <a:gd name="connsiteX28" fmla="*/ 11930477 w 14674676"/>
                <a:gd name="connsiteY28" fmla="*/ 573541 h 5346195"/>
                <a:gd name="connsiteX29" fmla="*/ 12616277 w 14674676"/>
                <a:gd name="connsiteY29" fmla="*/ 671513 h 5346195"/>
                <a:gd name="connsiteX30" fmla="*/ 13253091 w 14674676"/>
                <a:gd name="connsiteY30" fmla="*/ 900113 h 5346195"/>
                <a:gd name="connsiteX31" fmla="*/ 13775605 w 14674676"/>
                <a:gd name="connsiteY31" fmla="*/ 1259341 h 5346195"/>
                <a:gd name="connsiteX32" fmla="*/ 14102177 w 14674676"/>
                <a:gd name="connsiteY32" fmla="*/ 1520599 h 5346195"/>
                <a:gd name="connsiteX33" fmla="*/ 14249134 w 14674676"/>
                <a:gd name="connsiteY33" fmla="*/ 1781856 h 5346195"/>
                <a:gd name="connsiteX34" fmla="*/ 14477734 w 14674676"/>
                <a:gd name="connsiteY34" fmla="*/ 2190070 h 5346195"/>
                <a:gd name="connsiteX35" fmla="*/ 14608362 w 14674676"/>
                <a:gd name="connsiteY35" fmla="*/ 2777899 h 5346195"/>
                <a:gd name="connsiteX36" fmla="*/ 14657348 w 14674676"/>
                <a:gd name="connsiteY36" fmla="*/ 2941184 h 5346195"/>
                <a:gd name="connsiteX37" fmla="*/ 14673677 w 14674676"/>
                <a:gd name="connsiteY37" fmla="*/ 3284084 h 5346195"/>
                <a:gd name="connsiteX38" fmla="*/ 14657348 w 14674676"/>
                <a:gd name="connsiteY38" fmla="*/ 3561670 h 5346195"/>
                <a:gd name="connsiteX39" fmla="*/ 14533204 w 14674676"/>
                <a:gd name="connsiteY39" fmla="*/ 3624054 h 5346195"/>
                <a:gd name="connsiteX40" fmla="*/ 14374257 w 14674676"/>
                <a:gd name="connsiteY40" fmla="*/ 3622615 h 5346195"/>
                <a:gd name="connsiteX41" fmla="*/ 14243621 w 14674676"/>
                <a:gd name="connsiteY41" fmla="*/ 3690910 h 5346195"/>
                <a:gd name="connsiteX42" fmla="*/ 14155507 w 14674676"/>
                <a:gd name="connsiteY42" fmla="*/ 3739910 h 5346195"/>
                <a:gd name="connsiteX43" fmla="*/ 13796251 w 14674676"/>
                <a:gd name="connsiteY43" fmla="*/ 3763648 h 5346195"/>
                <a:gd name="connsiteX44" fmla="*/ 13343383 w 14674676"/>
                <a:gd name="connsiteY44" fmla="*/ 3615210 h 5346195"/>
                <a:gd name="connsiteX45" fmla="*/ 12811041 w 14674676"/>
                <a:gd name="connsiteY45" fmla="*/ 3821491 h 5346195"/>
                <a:gd name="connsiteX46" fmla="*/ 12025104 w 14674676"/>
                <a:gd name="connsiteY46" fmla="*/ 3665627 h 5346195"/>
                <a:gd name="connsiteX47" fmla="*/ 11297987 w 14674676"/>
                <a:gd name="connsiteY47" fmla="*/ 3800694 h 5346195"/>
                <a:gd name="connsiteX48" fmla="*/ 10362934 w 14674676"/>
                <a:gd name="connsiteY48" fmla="*/ 3757613 h 5346195"/>
                <a:gd name="connsiteX49" fmla="*/ 10150669 w 14674676"/>
                <a:gd name="connsiteY49" fmla="*/ 4030713 h 5346195"/>
                <a:gd name="connsiteX50" fmla="*/ 9600992 w 14674676"/>
                <a:gd name="connsiteY50" fmla="*/ 4087118 h 5346195"/>
                <a:gd name="connsiteX51" fmla="*/ 9162280 w 14674676"/>
                <a:gd name="connsiteY51" fmla="*/ 4320142 h 5346195"/>
                <a:gd name="connsiteX52" fmla="*/ 8648433 w 14674676"/>
                <a:gd name="connsiteY52" fmla="*/ 4771358 h 5346195"/>
                <a:gd name="connsiteX53" fmla="*/ 7771027 w 14674676"/>
                <a:gd name="connsiteY53" fmla="*/ 5302717 h 5346195"/>
                <a:gd name="connsiteX54" fmla="*/ 7219207 w 14674676"/>
                <a:gd name="connsiteY54" fmla="*/ 5238907 h 5346195"/>
                <a:gd name="connsiteX55" fmla="*/ 6790313 w 14674676"/>
                <a:gd name="connsiteY55" fmla="*/ 4633308 h 5346195"/>
                <a:gd name="connsiteX56" fmla="*/ 6227482 w 14674676"/>
                <a:gd name="connsiteY56" fmla="*/ 4327568 h 5346195"/>
                <a:gd name="connsiteX57" fmla="*/ 5572163 w 14674676"/>
                <a:gd name="connsiteY57" fmla="*/ 4045544 h 5346195"/>
                <a:gd name="connsiteX58" fmla="*/ 4664262 w 14674676"/>
                <a:gd name="connsiteY58" fmla="*/ 3773941 h 5346195"/>
                <a:gd name="connsiteX59" fmla="*/ 4190734 w 14674676"/>
                <a:gd name="connsiteY59" fmla="*/ 3855584 h 5346195"/>
                <a:gd name="connsiteX60" fmla="*/ 3825026 w 14674676"/>
                <a:gd name="connsiteY60" fmla="*/ 3460743 h 5346195"/>
                <a:gd name="connsiteX61" fmla="*/ 3494117 w 14674676"/>
                <a:gd name="connsiteY61" fmla="*/ 3478599 h 5346195"/>
                <a:gd name="connsiteX62" fmla="*/ 2978074 w 14674676"/>
                <a:gd name="connsiteY62" fmla="*/ 3539468 h 5346195"/>
                <a:gd name="connsiteX63" fmla="*/ 2860646 w 14674676"/>
                <a:gd name="connsiteY63" fmla="*/ 3484565 h 5346195"/>
                <a:gd name="connsiteX64" fmla="*/ 2403440 w 14674676"/>
                <a:gd name="connsiteY64" fmla="*/ 3517232 h 5346195"/>
                <a:gd name="connsiteX65" fmla="*/ 1983222 w 14674676"/>
                <a:gd name="connsiteY65" fmla="*/ 3591451 h 5346195"/>
                <a:gd name="connsiteX66" fmla="*/ 1691480 w 14674676"/>
                <a:gd name="connsiteY66" fmla="*/ 3552882 h 5346195"/>
                <a:gd name="connsiteX67" fmla="*/ 1425888 w 14674676"/>
                <a:gd name="connsiteY67" fmla="*/ 3521696 h 5346195"/>
                <a:gd name="connsiteX68" fmla="*/ 1190805 w 14674676"/>
                <a:gd name="connsiteY68" fmla="*/ 3690910 h 5346195"/>
                <a:gd name="connsiteX69" fmla="*/ 957863 w 14674676"/>
                <a:gd name="connsiteY69" fmla="*/ 3552882 h 5346195"/>
                <a:gd name="connsiteX70" fmla="*/ 686793 w 14674676"/>
                <a:gd name="connsiteY70" fmla="*/ 3442992 h 5346195"/>
                <a:gd name="connsiteX71" fmla="*/ 493000 w 14674676"/>
                <a:gd name="connsiteY71" fmla="*/ 3422194 h 5346195"/>
                <a:gd name="connsiteX72" fmla="*/ 134745 w 14674676"/>
                <a:gd name="connsiteY72" fmla="*/ 3419190 h 534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674676" h="5346195">
                  <a:moveTo>
                    <a:pt x="214219" y="3468169"/>
                  </a:moveTo>
                  <a:cubicBezTo>
                    <a:pt x="206055" y="3303522"/>
                    <a:pt x="41832" y="3420901"/>
                    <a:pt x="10620" y="3333070"/>
                  </a:cubicBezTo>
                  <a:cubicBezTo>
                    <a:pt x="-20592" y="3245239"/>
                    <a:pt x="26948" y="3077255"/>
                    <a:pt x="26948" y="2941184"/>
                  </a:cubicBezTo>
                  <a:cubicBezTo>
                    <a:pt x="26948" y="2805113"/>
                    <a:pt x="-266" y="2636384"/>
                    <a:pt x="10620" y="2516641"/>
                  </a:cubicBezTo>
                  <a:cubicBezTo>
                    <a:pt x="21506" y="2396898"/>
                    <a:pt x="75933" y="2331584"/>
                    <a:pt x="92262" y="2222727"/>
                  </a:cubicBezTo>
                  <a:cubicBezTo>
                    <a:pt x="108591" y="2113870"/>
                    <a:pt x="2455" y="1985963"/>
                    <a:pt x="108591" y="1863499"/>
                  </a:cubicBezTo>
                  <a:cubicBezTo>
                    <a:pt x="214727" y="1741035"/>
                    <a:pt x="530413" y="1588634"/>
                    <a:pt x="729077" y="1487941"/>
                  </a:cubicBezTo>
                  <a:cubicBezTo>
                    <a:pt x="927741" y="1387248"/>
                    <a:pt x="1178113" y="1335541"/>
                    <a:pt x="1300577" y="1259341"/>
                  </a:cubicBezTo>
                  <a:cubicBezTo>
                    <a:pt x="1423041" y="1183141"/>
                    <a:pt x="1403991" y="1093334"/>
                    <a:pt x="1463862" y="1030741"/>
                  </a:cubicBezTo>
                  <a:cubicBezTo>
                    <a:pt x="1523733" y="968148"/>
                    <a:pt x="1501962" y="916441"/>
                    <a:pt x="1659805" y="883784"/>
                  </a:cubicBezTo>
                  <a:cubicBezTo>
                    <a:pt x="1817648" y="851127"/>
                    <a:pt x="2242191" y="856570"/>
                    <a:pt x="2410920" y="834799"/>
                  </a:cubicBezTo>
                  <a:cubicBezTo>
                    <a:pt x="2579649" y="813028"/>
                    <a:pt x="2552434" y="793977"/>
                    <a:pt x="2672177" y="753156"/>
                  </a:cubicBezTo>
                  <a:cubicBezTo>
                    <a:pt x="2791920" y="712335"/>
                    <a:pt x="3012356" y="647020"/>
                    <a:pt x="3129377" y="589870"/>
                  </a:cubicBezTo>
                  <a:cubicBezTo>
                    <a:pt x="3246398" y="532720"/>
                    <a:pt x="3298105" y="451077"/>
                    <a:pt x="3374305" y="410256"/>
                  </a:cubicBezTo>
                  <a:cubicBezTo>
                    <a:pt x="3450505" y="369435"/>
                    <a:pt x="3442341" y="358548"/>
                    <a:pt x="3586577" y="344941"/>
                  </a:cubicBezTo>
                  <a:cubicBezTo>
                    <a:pt x="3730813" y="331334"/>
                    <a:pt x="4051942" y="350384"/>
                    <a:pt x="4239720" y="328613"/>
                  </a:cubicBezTo>
                  <a:cubicBezTo>
                    <a:pt x="4427499" y="306842"/>
                    <a:pt x="4577177" y="252413"/>
                    <a:pt x="4713248" y="214313"/>
                  </a:cubicBezTo>
                  <a:cubicBezTo>
                    <a:pt x="4849319" y="176213"/>
                    <a:pt x="4911912" y="132670"/>
                    <a:pt x="5056148" y="100013"/>
                  </a:cubicBezTo>
                  <a:cubicBezTo>
                    <a:pt x="5200384" y="67356"/>
                    <a:pt x="5404490" y="34699"/>
                    <a:pt x="5578662" y="18370"/>
                  </a:cubicBezTo>
                  <a:cubicBezTo>
                    <a:pt x="5752834" y="2041"/>
                    <a:pt x="5891627" y="-3402"/>
                    <a:pt x="6101177" y="2041"/>
                  </a:cubicBezTo>
                  <a:cubicBezTo>
                    <a:pt x="6310727" y="7484"/>
                    <a:pt x="6610084" y="42863"/>
                    <a:pt x="6835962" y="51027"/>
                  </a:cubicBezTo>
                  <a:cubicBezTo>
                    <a:pt x="7061840" y="59191"/>
                    <a:pt x="7456448" y="51027"/>
                    <a:pt x="7456448" y="51027"/>
                  </a:cubicBezTo>
                  <a:cubicBezTo>
                    <a:pt x="7701377" y="51027"/>
                    <a:pt x="8038834" y="40141"/>
                    <a:pt x="8305534" y="51027"/>
                  </a:cubicBezTo>
                  <a:cubicBezTo>
                    <a:pt x="8572234" y="61913"/>
                    <a:pt x="9056648" y="116341"/>
                    <a:pt x="9056648" y="116341"/>
                  </a:cubicBezTo>
                  <a:lnTo>
                    <a:pt x="9840420" y="181656"/>
                  </a:lnTo>
                  <a:cubicBezTo>
                    <a:pt x="10055413" y="197985"/>
                    <a:pt x="10172434" y="184377"/>
                    <a:pt x="10346605" y="214313"/>
                  </a:cubicBezTo>
                  <a:cubicBezTo>
                    <a:pt x="10520776" y="244249"/>
                    <a:pt x="10708555" y="325892"/>
                    <a:pt x="10885448" y="361270"/>
                  </a:cubicBezTo>
                  <a:cubicBezTo>
                    <a:pt x="11062341" y="396648"/>
                    <a:pt x="11233790" y="391205"/>
                    <a:pt x="11407962" y="426584"/>
                  </a:cubicBezTo>
                  <a:cubicBezTo>
                    <a:pt x="11582134" y="461963"/>
                    <a:pt x="11729091" y="532719"/>
                    <a:pt x="11930477" y="573541"/>
                  </a:cubicBezTo>
                  <a:cubicBezTo>
                    <a:pt x="12131863" y="614363"/>
                    <a:pt x="12395841" y="617084"/>
                    <a:pt x="12616277" y="671513"/>
                  </a:cubicBezTo>
                  <a:cubicBezTo>
                    <a:pt x="12836713" y="725942"/>
                    <a:pt x="13059870" y="802142"/>
                    <a:pt x="13253091" y="900113"/>
                  </a:cubicBezTo>
                  <a:cubicBezTo>
                    <a:pt x="13446312" y="998084"/>
                    <a:pt x="13634091" y="1155927"/>
                    <a:pt x="13775605" y="1259341"/>
                  </a:cubicBezTo>
                  <a:cubicBezTo>
                    <a:pt x="13917119" y="1362755"/>
                    <a:pt x="14023256" y="1433513"/>
                    <a:pt x="14102177" y="1520599"/>
                  </a:cubicBezTo>
                  <a:cubicBezTo>
                    <a:pt x="14181098" y="1607685"/>
                    <a:pt x="14249134" y="1781856"/>
                    <a:pt x="14249134" y="1781856"/>
                  </a:cubicBezTo>
                  <a:cubicBezTo>
                    <a:pt x="14311727" y="1893434"/>
                    <a:pt x="14417863" y="2024063"/>
                    <a:pt x="14477734" y="2190070"/>
                  </a:cubicBezTo>
                  <a:cubicBezTo>
                    <a:pt x="14537605" y="2356077"/>
                    <a:pt x="14578426" y="2652713"/>
                    <a:pt x="14608362" y="2777899"/>
                  </a:cubicBezTo>
                  <a:cubicBezTo>
                    <a:pt x="14638298" y="2903085"/>
                    <a:pt x="14646462" y="2856820"/>
                    <a:pt x="14657348" y="2941184"/>
                  </a:cubicBezTo>
                  <a:cubicBezTo>
                    <a:pt x="14668234" y="3025548"/>
                    <a:pt x="14673677" y="3180670"/>
                    <a:pt x="14673677" y="3284084"/>
                  </a:cubicBezTo>
                  <a:cubicBezTo>
                    <a:pt x="14673677" y="3387498"/>
                    <a:pt x="14680760" y="3505009"/>
                    <a:pt x="14657348" y="3561670"/>
                  </a:cubicBezTo>
                  <a:cubicBezTo>
                    <a:pt x="14633936" y="3618331"/>
                    <a:pt x="14580386" y="3613897"/>
                    <a:pt x="14533204" y="3624054"/>
                  </a:cubicBezTo>
                  <a:cubicBezTo>
                    <a:pt x="14486022" y="3634211"/>
                    <a:pt x="14422521" y="3611472"/>
                    <a:pt x="14374257" y="3622615"/>
                  </a:cubicBezTo>
                  <a:cubicBezTo>
                    <a:pt x="14325993" y="3633758"/>
                    <a:pt x="14280079" y="3671361"/>
                    <a:pt x="14243621" y="3690910"/>
                  </a:cubicBezTo>
                  <a:cubicBezTo>
                    <a:pt x="14207163" y="3710459"/>
                    <a:pt x="14230069" y="3727787"/>
                    <a:pt x="14155507" y="3739910"/>
                  </a:cubicBezTo>
                  <a:cubicBezTo>
                    <a:pt x="14080945" y="3752033"/>
                    <a:pt x="13931605" y="3784431"/>
                    <a:pt x="13796251" y="3763648"/>
                  </a:cubicBezTo>
                  <a:cubicBezTo>
                    <a:pt x="13660897" y="3742865"/>
                    <a:pt x="13507585" y="3605570"/>
                    <a:pt x="13343383" y="3615210"/>
                  </a:cubicBezTo>
                  <a:cubicBezTo>
                    <a:pt x="13179181" y="3624850"/>
                    <a:pt x="13030754" y="3813088"/>
                    <a:pt x="12811041" y="3821491"/>
                  </a:cubicBezTo>
                  <a:cubicBezTo>
                    <a:pt x="12591328" y="3829894"/>
                    <a:pt x="12277280" y="3669093"/>
                    <a:pt x="12025104" y="3665627"/>
                  </a:cubicBezTo>
                  <a:cubicBezTo>
                    <a:pt x="11772928" y="3662161"/>
                    <a:pt x="11575015" y="3785363"/>
                    <a:pt x="11297987" y="3800694"/>
                  </a:cubicBezTo>
                  <a:cubicBezTo>
                    <a:pt x="11020959" y="3816025"/>
                    <a:pt x="10554154" y="3719277"/>
                    <a:pt x="10362934" y="3757613"/>
                  </a:cubicBezTo>
                  <a:cubicBezTo>
                    <a:pt x="10171714" y="3795949"/>
                    <a:pt x="10277659" y="3975796"/>
                    <a:pt x="10150669" y="4030713"/>
                  </a:cubicBezTo>
                  <a:cubicBezTo>
                    <a:pt x="10023679" y="4085631"/>
                    <a:pt x="9765724" y="4038880"/>
                    <a:pt x="9600992" y="4087118"/>
                  </a:cubicBezTo>
                  <a:cubicBezTo>
                    <a:pt x="9436261" y="4135356"/>
                    <a:pt x="9321040" y="4206102"/>
                    <a:pt x="9162280" y="4320142"/>
                  </a:cubicBezTo>
                  <a:cubicBezTo>
                    <a:pt x="9003520" y="4434182"/>
                    <a:pt x="8880309" y="4607596"/>
                    <a:pt x="8648433" y="4771358"/>
                  </a:cubicBezTo>
                  <a:cubicBezTo>
                    <a:pt x="8416558" y="4935121"/>
                    <a:pt x="8009231" y="5224792"/>
                    <a:pt x="7771027" y="5302717"/>
                  </a:cubicBezTo>
                  <a:cubicBezTo>
                    <a:pt x="7532823" y="5380642"/>
                    <a:pt x="7382659" y="5350475"/>
                    <a:pt x="7219207" y="5238907"/>
                  </a:cubicBezTo>
                  <a:cubicBezTo>
                    <a:pt x="7055755" y="5127339"/>
                    <a:pt x="6955601" y="4785198"/>
                    <a:pt x="6790313" y="4633308"/>
                  </a:cubicBezTo>
                  <a:cubicBezTo>
                    <a:pt x="6625026" y="4481418"/>
                    <a:pt x="6430507" y="4425529"/>
                    <a:pt x="6227482" y="4327568"/>
                  </a:cubicBezTo>
                  <a:cubicBezTo>
                    <a:pt x="6024457" y="4229607"/>
                    <a:pt x="5832700" y="4137815"/>
                    <a:pt x="5572163" y="4045544"/>
                  </a:cubicBezTo>
                  <a:cubicBezTo>
                    <a:pt x="5311626" y="3953273"/>
                    <a:pt x="4894500" y="3805601"/>
                    <a:pt x="4664262" y="3773941"/>
                  </a:cubicBezTo>
                  <a:cubicBezTo>
                    <a:pt x="4434024" y="3742281"/>
                    <a:pt x="4330607" y="3907784"/>
                    <a:pt x="4190734" y="3855584"/>
                  </a:cubicBezTo>
                  <a:cubicBezTo>
                    <a:pt x="4050861" y="3803384"/>
                    <a:pt x="3941129" y="3523574"/>
                    <a:pt x="3825026" y="3460743"/>
                  </a:cubicBezTo>
                  <a:cubicBezTo>
                    <a:pt x="3708923" y="3397912"/>
                    <a:pt x="3635276" y="3465478"/>
                    <a:pt x="3494117" y="3478599"/>
                  </a:cubicBezTo>
                  <a:cubicBezTo>
                    <a:pt x="3352958" y="3491720"/>
                    <a:pt x="3083652" y="3538474"/>
                    <a:pt x="2978074" y="3539468"/>
                  </a:cubicBezTo>
                  <a:cubicBezTo>
                    <a:pt x="2872496" y="3540462"/>
                    <a:pt x="2956418" y="3488271"/>
                    <a:pt x="2860646" y="3484565"/>
                  </a:cubicBezTo>
                  <a:cubicBezTo>
                    <a:pt x="2764874" y="3480859"/>
                    <a:pt x="2549677" y="3499418"/>
                    <a:pt x="2403440" y="3517232"/>
                  </a:cubicBezTo>
                  <a:cubicBezTo>
                    <a:pt x="2257203" y="3535046"/>
                    <a:pt x="2101882" y="3585509"/>
                    <a:pt x="1983222" y="3591451"/>
                  </a:cubicBezTo>
                  <a:cubicBezTo>
                    <a:pt x="1864562" y="3597393"/>
                    <a:pt x="1784369" y="3564508"/>
                    <a:pt x="1691480" y="3552882"/>
                  </a:cubicBezTo>
                  <a:cubicBezTo>
                    <a:pt x="1598591" y="3541256"/>
                    <a:pt x="1509334" y="3498691"/>
                    <a:pt x="1425888" y="3521696"/>
                  </a:cubicBezTo>
                  <a:cubicBezTo>
                    <a:pt x="1342442" y="3544701"/>
                    <a:pt x="1268809" y="3685712"/>
                    <a:pt x="1190805" y="3690910"/>
                  </a:cubicBezTo>
                  <a:cubicBezTo>
                    <a:pt x="1112801" y="3696108"/>
                    <a:pt x="1041865" y="3594202"/>
                    <a:pt x="957863" y="3552882"/>
                  </a:cubicBezTo>
                  <a:cubicBezTo>
                    <a:pt x="873861" y="3511562"/>
                    <a:pt x="764270" y="3464773"/>
                    <a:pt x="686793" y="3442992"/>
                  </a:cubicBezTo>
                  <a:cubicBezTo>
                    <a:pt x="609316" y="3421211"/>
                    <a:pt x="514771" y="3520165"/>
                    <a:pt x="493000" y="3422194"/>
                  </a:cubicBezTo>
                  <a:cubicBezTo>
                    <a:pt x="471228" y="3324223"/>
                    <a:pt x="115694" y="3484504"/>
                    <a:pt x="134745" y="3419190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0" name="Vrije vorm 349"/>
            <p:cNvSpPr>
              <a:spLocks noChangeAspect="1"/>
            </p:cNvSpPr>
            <p:nvPr/>
          </p:nvSpPr>
          <p:spPr>
            <a:xfrm>
              <a:off x="3929830" y="3242632"/>
              <a:ext cx="1463298" cy="518281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822050 w 14707080"/>
                <a:gd name="connsiteY55" fmla="*/ 4633308 h 4871748"/>
                <a:gd name="connsiteX56" fmla="*/ 6259219 w 14707080"/>
                <a:gd name="connsiteY56" fmla="*/ 4327568 h 4871748"/>
                <a:gd name="connsiteX57" fmla="*/ 5603900 w 14707080"/>
                <a:gd name="connsiteY57" fmla="*/ 4045544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  <a:gd name="connsiteX0" fmla="*/ 58685 w 14707080"/>
                <a:gd name="connsiteY0" fmla="*/ 3806599 h 5268125"/>
                <a:gd name="connsiteX1" fmla="*/ 42357 w 14707080"/>
                <a:gd name="connsiteY1" fmla="*/ 3333070 h 5268125"/>
                <a:gd name="connsiteX2" fmla="*/ 58685 w 14707080"/>
                <a:gd name="connsiteY2" fmla="*/ 2941184 h 5268125"/>
                <a:gd name="connsiteX3" fmla="*/ 42357 w 14707080"/>
                <a:gd name="connsiteY3" fmla="*/ 2516641 h 5268125"/>
                <a:gd name="connsiteX4" fmla="*/ 123999 w 14707080"/>
                <a:gd name="connsiteY4" fmla="*/ 2222727 h 5268125"/>
                <a:gd name="connsiteX5" fmla="*/ 140328 w 14707080"/>
                <a:gd name="connsiteY5" fmla="*/ 1863499 h 5268125"/>
                <a:gd name="connsiteX6" fmla="*/ 760814 w 14707080"/>
                <a:gd name="connsiteY6" fmla="*/ 1487941 h 5268125"/>
                <a:gd name="connsiteX7" fmla="*/ 1332314 w 14707080"/>
                <a:gd name="connsiteY7" fmla="*/ 1259341 h 5268125"/>
                <a:gd name="connsiteX8" fmla="*/ 1495599 w 14707080"/>
                <a:gd name="connsiteY8" fmla="*/ 1030741 h 5268125"/>
                <a:gd name="connsiteX9" fmla="*/ 1691542 w 14707080"/>
                <a:gd name="connsiteY9" fmla="*/ 883784 h 5268125"/>
                <a:gd name="connsiteX10" fmla="*/ 2442657 w 14707080"/>
                <a:gd name="connsiteY10" fmla="*/ 834799 h 5268125"/>
                <a:gd name="connsiteX11" fmla="*/ 2703914 w 14707080"/>
                <a:gd name="connsiteY11" fmla="*/ 753156 h 5268125"/>
                <a:gd name="connsiteX12" fmla="*/ 3161114 w 14707080"/>
                <a:gd name="connsiteY12" fmla="*/ 589870 h 5268125"/>
                <a:gd name="connsiteX13" fmla="*/ 3406042 w 14707080"/>
                <a:gd name="connsiteY13" fmla="*/ 410256 h 5268125"/>
                <a:gd name="connsiteX14" fmla="*/ 3618314 w 14707080"/>
                <a:gd name="connsiteY14" fmla="*/ 344941 h 5268125"/>
                <a:gd name="connsiteX15" fmla="*/ 4271457 w 14707080"/>
                <a:gd name="connsiteY15" fmla="*/ 328613 h 5268125"/>
                <a:gd name="connsiteX16" fmla="*/ 4744985 w 14707080"/>
                <a:gd name="connsiteY16" fmla="*/ 214313 h 5268125"/>
                <a:gd name="connsiteX17" fmla="*/ 5087885 w 14707080"/>
                <a:gd name="connsiteY17" fmla="*/ 100013 h 5268125"/>
                <a:gd name="connsiteX18" fmla="*/ 5610399 w 14707080"/>
                <a:gd name="connsiteY18" fmla="*/ 18370 h 5268125"/>
                <a:gd name="connsiteX19" fmla="*/ 6132914 w 14707080"/>
                <a:gd name="connsiteY19" fmla="*/ 2041 h 5268125"/>
                <a:gd name="connsiteX20" fmla="*/ 6867699 w 14707080"/>
                <a:gd name="connsiteY20" fmla="*/ 51027 h 5268125"/>
                <a:gd name="connsiteX21" fmla="*/ 7488185 w 14707080"/>
                <a:gd name="connsiteY21" fmla="*/ 51027 h 5268125"/>
                <a:gd name="connsiteX22" fmla="*/ 8337271 w 14707080"/>
                <a:gd name="connsiteY22" fmla="*/ 51027 h 5268125"/>
                <a:gd name="connsiteX23" fmla="*/ 9088385 w 14707080"/>
                <a:gd name="connsiteY23" fmla="*/ 116341 h 5268125"/>
                <a:gd name="connsiteX24" fmla="*/ 9872157 w 14707080"/>
                <a:gd name="connsiteY24" fmla="*/ 181656 h 5268125"/>
                <a:gd name="connsiteX25" fmla="*/ 10378342 w 14707080"/>
                <a:gd name="connsiteY25" fmla="*/ 214313 h 5268125"/>
                <a:gd name="connsiteX26" fmla="*/ 10917185 w 14707080"/>
                <a:gd name="connsiteY26" fmla="*/ 361270 h 5268125"/>
                <a:gd name="connsiteX27" fmla="*/ 11439699 w 14707080"/>
                <a:gd name="connsiteY27" fmla="*/ 426584 h 5268125"/>
                <a:gd name="connsiteX28" fmla="*/ 11962214 w 14707080"/>
                <a:gd name="connsiteY28" fmla="*/ 573541 h 5268125"/>
                <a:gd name="connsiteX29" fmla="*/ 12648014 w 14707080"/>
                <a:gd name="connsiteY29" fmla="*/ 671513 h 5268125"/>
                <a:gd name="connsiteX30" fmla="*/ 13284828 w 14707080"/>
                <a:gd name="connsiteY30" fmla="*/ 900113 h 5268125"/>
                <a:gd name="connsiteX31" fmla="*/ 13807342 w 14707080"/>
                <a:gd name="connsiteY31" fmla="*/ 1259341 h 5268125"/>
                <a:gd name="connsiteX32" fmla="*/ 14133914 w 14707080"/>
                <a:gd name="connsiteY32" fmla="*/ 1520599 h 5268125"/>
                <a:gd name="connsiteX33" fmla="*/ 14280871 w 14707080"/>
                <a:gd name="connsiteY33" fmla="*/ 1781856 h 5268125"/>
                <a:gd name="connsiteX34" fmla="*/ 14509471 w 14707080"/>
                <a:gd name="connsiteY34" fmla="*/ 2190070 h 5268125"/>
                <a:gd name="connsiteX35" fmla="*/ 14640099 w 14707080"/>
                <a:gd name="connsiteY35" fmla="*/ 2777899 h 5268125"/>
                <a:gd name="connsiteX36" fmla="*/ 14689085 w 14707080"/>
                <a:gd name="connsiteY36" fmla="*/ 2941184 h 5268125"/>
                <a:gd name="connsiteX37" fmla="*/ 14705414 w 14707080"/>
                <a:gd name="connsiteY37" fmla="*/ 3284084 h 5268125"/>
                <a:gd name="connsiteX38" fmla="*/ 14689085 w 14707080"/>
                <a:gd name="connsiteY38" fmla="*/ 3561670 h 5268125"/>
                <a:gd name="connsiteX39" fmla="*/ 14705414 w 14707080"/>
                <a:gd name="connsiteY39" fmla="*/ 4018870 h 5268125"/>
                <a:gd name="connsiteX40" fmla="*/ 14640099 w 14707080"/>
                <a:gd name="connsiteY40" fmla="*/ 4525056 h 5268125"/>
                <a:gd name="connsiteX41" fmla="*/ 14509471 w 14707080"/>
                <a:gd name="connsiteY41" fmla="*/ 4818970 h 5268125"/>
                <a:gd name="connsiteX42" fmla="*/ 14280871 w 14707080"/>
                <a:gd name="connsiteY42" fmla="*/ 4867956 h 5268125"/>
                <a:gd name="connsiteX43" fmla="*/ 13921642 w 14707080"/>
                <a:gd name="connsiteY43" fmla="*/ 4835299 h 5268125"/>
                <a:gd name="connsiteX44" fmla="*/ 13562414 w 14707080"/>
                <a:gd name="connsiteY44" fmla="*/ 4574041 h 5268125"/>
                <a:gd name="connsiteX45" fmla="*/ 13170528 w 14707080"/>
                <a:gd name="connsiteY45" fmla="*/ 4329113 h 5268125"/>
                <a:gd name="connsiteX46" fmla="*/ 12337771 w 14707080"/>
                <a:gd name="connsiteY46" fmla="*/ 4116841 h 5268125"/>
                <a:gd name="connsiteX47" fmla="*/ 11423371 w 14707080"/>
                <a:gd name="connsiteY47" fmla="*/ 3969884 h 5268125"/>
                <a:gd name="connsiteX48" fmla="*/ 10394671 w 14707080"/>
                <a:gd name="connsiteY48" fmla="*/ 3757613 h 5268125"/>
                <a:gd name="connsiteX49" fmla="*/ 10182399 w 14707080"/>
                <a:gd name="connsiteY49" fmla="*/ 3692299 h 5268125"/>
                <a:gd name="connsiteX50" fmla="*/ 9398628 w 14707080"/>
                <a:gd name="connsiteY50" fmla="*/ 3692299 h 5268125"/>
                <a:gd name="connsiteX51" fmla="*/ 9006742 w 14707080"/>
                <a:gd name="connsiteY51" fmla="*/ 3643313 h 5268125"/>
                <a:gd name="connsiteX52" fmla="*/ 8680171 w 14707080"/>
                <a:gd name="connsiteY52" fmla="*/ 3643313 h 5268125"/>
                <a:gd name="connsiteX53" fmla="*/ 7896399 w 14707080"/>
                <a:gd name="connsiteY53" fmla="*/ 3610656 h 5268125"/>
                <a:gd name="connsiteX54" fmla="*/ 7250944 w 14707080"/>
                <a:gd name="connsiteY54" fmla="*/ 5238907 h 5268125"/>
                <a:gd name="connsiteX55" fmla="*/ 6822050 w 14707080"/>
                <a:gd name="connsiteY55" fmla="*/ 4633308 h 5268125"/>
                <a:gd name="connsiteX56" fmla="*/ 6259219 w 14707080"/>
                <a:gd name="connsiteY56" fmla="*/ 4327568 h 5268125"/>
                <a:gd name="connsiteX57" fmla="*/ 5603900 w 14707080"/>
                <a:gd name="connsiteY57" fmla="*/ 4045544 h 5268125"/>
                <a:gd name="connsiteX58" fmla="*/ 4695999 w 14707080"/>
                <a:gd name="connsiteY58" fmla="*/ 3773941 h 5268125"/>
                <a:gd name="connsiteX59" fmla="*/ 4222471 w 14707080"/>
                <a:gd name="connsiteY59" fmla="*/ 3855584 h 5268125"/>
                <a:gd name="connsiteX60" fmla="*/ 3716285 w 14707080"/>
                <a:gd name="connsiteY60" fmla="*/ 3855584 h 5268125"/>
                <a:gd name="connsiteX61" fmla="*/ 3291742 w 14707080"/>
                <a:gd name="connsiteY61" fmla="*/ 3986213 h 5268125"/>
                <a:gd name="connsiteX62" fmla="*/ 2916185 w 14707080"/>
                <a:gd name="connsiteY62" fmla="*/ 4329113 h 5268125"/>
                <a:gd name="connsiteX63" fmla="*/ 2377342 w 14707080"/>
                <a:gd name="connsiteY63" fmla="*/ 4443413 h 5268125"/>
                <a:gd name="connsiteX64" fmla="*/ 1920142 w 14707080"/>
                <a:gd name="connsiteY64" fmla="*/ 4476070 h 5268125"/>
                <a:gd name="connsiteX65" fmla="*/ 1593571 w 14707080"/>
                <a:gd name="connsiteY65" fmla="*/ 4606699 h 5268125"/>
                <a:gd name="connsiteX66" fmla="*/ 1348642 w 14707080"/>
                <a:gd name="connsiteY66" fmla="*/ 4737327 h 5268125"/>
                <a:gd name="connsiteX67" fmla="*/ 989414 w 14707080"/>
                <a:gd name="connsiteY67" fmla="*/ 4818970 h 5268125"/>
                <a:gd name="connsiteX68" fmla="*/ 613857 w 14707080"/>
                <a:gd name="connsiteY68" fmla="*/ 4818970 h 5268125"/>
                <a:gd name="connsiteX69" fmla="*/ 287285 w 14707080"/>
                <a:gd name="connsiteY69" fmla="*/ 4737327 h 5268125"/>
                <a:gd name="connsiteX70" fmla="*/ 156657 w 14707080"/>
                <a:gd name="connsiteY70" fmla="*/ 4345441 h 5268125"/>
                <a:gd name="connsiteX71" fmla="*/ 9699 w 14707080"/>
                <a:gd name="connsiteY71" fmla="*/ 3986213 h 5268125"/>
                <a:gd name="connsiteX72" fmla="*/ 26028 w 14707080"/>
                <a:gd name="connsiteY72" fmla="*/ 3757613 h 5268125"/>
                <a:gd name="connsiteX0" fmla="*/ 58685 w 14707080"/>
                <a:gd name="connsiteY0" fmla="*/ 3806599 h 5429363"/>
                <a:gd name="connsiteX1" fmla="*/ 42357 w 14707080"/>
                <a:gd name="connsiteY1" fmla="*/ 3333070 h 5429363"/>
                <a:gd name="connsiteX2" fmla="*/ 58685 w 14707080"/>
                <a:gd name="connsiteY2" fmla="*/ 2941184 h 5429363"/>
                <a:gd name="connsiteX3" fmla="*/ 42357 w 14707080"/>
                <a:gd name="connsiteY3" fmla="*/ 2516641 h 5429363"/>
                <a:gd name="connsiteX4" fmla="*/ 123999 w 14707080"/>
                <a:gd name="connsiteY4" fmla="*/ 2222727 h 5429363"/>
                <a:gd name="connsiteX5" fmla="*/ 140328 w 14707080"/>
                <a:gd name="connsiteY5" fmla="*/ 1863499 h 5429363"/>
                <a:gd name="connsiteX6" fmla="*/ 760814 w 14707080"/>
                <a:gd name="connsiteY6" fmla="*/ 1487941 h 5429363"/>
                <a:gd name="connsiteX7" fmla="*/ 1332314 w 14707080"/>
                <a:gd name="connsiteY7" fmla="*/ 1259341 h 5429363"/>
                <a:gd name="connsiteX8" fmla="*/ 1495599 w 14707080"/>
                <a:gd name="connsiteY8" fmla="*/ 1030741 h 5429363"/>
                <a:gd name="connsiteX9" fmla="*/ 1691542 w 14707080"/>
                <a:gd name="connsiteY9" fmla="*/ 883784 h 5429363"/>
                <a:gd name="connsiteX10" fmla="*/ 2442657 w 14707080"/>
                <a:gd name="connsiteY10" fmla="*/ 834799 h 5429363"/>
                <a:gd name="connsiteX11" fmla="*/ 2703914 w 14707080"/>
                <a:gd name="connsiteY11" fmla="*/ 753156 h 5429363"/>
                <a:gd name="connsiteX12" fmla="*/ 3161114 w 14707080"/>
                <a:gd name="connsiteY12" fmla="*/ 589870 h 5429363"/>
                <a:gd name="connsiteX13" fmla="*/ 3406042 w 14707080"/>
                <a:gd name="connsiteY13" fmla="*/ 410256 h 5429363"/>
                <a:gd name="connsiteX14" fmla="*/ 3618314 w 14707080"/>
                <a:gd name="connsiteY14" fmla="*/ 344941 h 5429363"/>
                <a:gd name="connsiteX15" fmla="*/ 4271457 w 14707080"/>
                <a:gd name="connsiteY15" fmla="*/ 328613 h 5429363"/>
                <a:gd name="connsiteX16" fmla="*/ 4744985 w 14707080"/>
                <a:gd name="connsiteY16" fmla="*/ 214313 h 5429363"/>
                <a:gd name="connsiteX17" fmla="*/ 5087885 w 14707080"/>
                <a:gd name="connsiteY17" fmla="*/ 100013 h 5429363"/>
                <a:gd name="connsiteX18" fmla="*/ 5610399 w 14707080"/>
                <a:gd name="connsiteY18" fmla="*/ 18370 h 5429363"/>
                <a:gd name="connsiteX19" fmla="*/ 6132914 w 14707080"/>
                <a:gd name="connsiteY19" fmla="*/ 2041 h 5429363"/>
                <a:gd name="connsiteX20" fmla="*/ 6867699 w 14707080"/>
                <a:gd name="connsiteY20" fmla="*/ 51027 h 5429363"/>
                <a:gd name="connsiteX21" fmla="*/ 7488185 w 14707080"/>
                <a:gd name="connsiteY21" fmla="*/ 51027 h 5429363"/>
                <a:gd name="connsiteX22" fmla="*/ 8337271 w 14707080"/>
                <a:gd name="connsiteY22" fmla="*/ 51027 h 5429363"/>
                <a:gd name="connsiteX23" fmla="*/ 9088385 w 14707080"/>
                <a:gd name="connsiteY23" fmla="*/ 116341 h 5429363"/>
                <a:gd name="connsiteX24" fmla="*/ 9872157 w 14707080"/>
                <a:gd name="connsiteY24" fmla="*/ 181656 h 5429363"/>
                <a:gd name="connsiteX25" fmla="*/ 10378342 w 14707080"/>
                <a:gd name="connsiteY25" fmla="*/ 214313 h 5429363"/>
                <a:gd name="connsiteX26" fmla="*/ 10917185 w 14707080"/>
                <a:gd name="connsiteY26" fmla="*/ 361270 h 5429363"/>
                <a:gd name="connsiteX27" fmla="*/ 11439699 w 14707080"/>
                <a:gd name="connsiteY27" fmla="*/ 426584 h 5429363"/>
                <a:gd name="connsiteX28" fmla="*/ 11962214 w 14707080"/>
                <a:gd name="connsiteY28" fmla="*/ 573541 h 5429363"/>
                <a:gd name="connsiteX29" fmla="*/ 12648014 w 14707080"/>
                <a:gd name="connsiteY29" fmla="*/ 671513 h 5429363"/>
                <a:gd name="connsiteX30" fmla="*/ 13284828 w 14707080"/>
                <a:gd name="connsiteY30" fmla="*/ 900113 h 5429363"/>
                <a:gd name="connsiteX31" fmla="*/ 13807342 w 14707080"/>
                <a:gd name="connsiteY31" fmla="*/ 1259341 h 5429363"/>
                <a:gd name="connsiteX32" fmla="*/ 14133914 w 14707080"/>
                <a:gd name="connsiteY32" fmla="*/ 1520599 h 5429363"/>
                <a:gd name="connsiteX33" fmla="*/ 14280871 w 14707080"/>
                <a:gd name="connsiteY33" fmla="*/ 1781856 h 5429363"/>
                <a:gd name="connsiteX34" fmla="*/ 14509471 w 14707080"/>
                <a:gd name="connsiteY34" fmla="*/ 2190070 h 5429363"/>
                <a:gd name="connsiteX35" fmla="*/ 14640099 w 14707080"/>
                <a:gd name="connsiteY35" fmla="*/ 2777899 h 5429363"/>
                <a:gd name="connsiteX36" fmla="*/ 14689085 w 14707080"/>
                <a:gd name="connsiteY36" fmla="*/ 2941184 h 5429363"/>
                <a:gd name="connsiteX37" fmla="*/ 14705414 w 14707080"/>
                <a:gd name="connsiteY37" fmla="*/ 3284084 h 5429363"/>
                <a:gd name="connsiteX38" fmla="*/ 14689085 w 14707080"/>
                <a:gd name="connsiteY38" fmla="*/ 3561670 h 5429363"/>
                <a:gd name="connsiteX39" fmla="*/ 14705414 w 14707080"/>
                <a:gd name="connsiteY39" fmla="*/ 4018870 h 5429363"/>
                <a:gd name="connsiteX40" fmla="*/ 14640099 w 14707080"/>
                <a:gd name="connsiteY40" fmla="*/ 4525056 h 5429363"/>
                <a:gd name="connsiteX41" fmla="*/ 14509471 w 14707080"/>
                <a:gd name="connsiteY41" fmla="*/ 4818970 h 5429363"/>
                <a:gd name="connsiteX42" fmla="*/ 14280871 w 14707080"/>
                <a:gd name="connsiteY42" fmla="*/ 4867956 h 5429363"/>
                <a:gd name="connsiteX43" fmla="*/ 13921642 w 14707080"/>
                <a:gd name="connsiteY43" fmla="*/ 4835299 h 5429363"/>
                <a:gd name="connsiteX44" fmla="*/ 13562414 w 14707080"/>
                <a:gd name="connsiteY44" fmla="*/ 4574041 h 5429363"/>
                <a:gd name="connsiteX45" fmla="*/ 13170528 w 14707080"/>
                <a:gd name="connsiteY45" fmla="*/ 4329113 h 5429363"/>
                <a:gd name="connsiteX46" fmla="*/ 12337771 w 14707080"/>
                <a:gd name="connsiteY46" fmla="*/ 4116841 h 5429363"/>
                <a:gd name="connsiteX47" fmla="*/ 11423371 w 14707080"/>
                <a:gd name="connsiteY47" fmla="*/ 3969884 h 5429363"/>
                <a:gd name="connsiteX48" fmla="*/ 10394671 w 14707080"/>
                <a:gd name="connsiteY48" fmla="*/ 3757613 h 5429363"/>
                <a:gd name="connsiteX49" fmla="*/ 10182399 w 14707080"/>
                <a:gd name="connsiteY49" fmla="*/ 3692299 h 5429363"/>
                <a:gd name="connsiteX50" fmla="*/ 9398628 w 14707080"/>
                <a:gd name="connsiteY50" fmla="*/ 3692299 h 5429363"/>
                <a:gd name="connsiteX51" fmla="*/ 9006742 w 14707080"/>
                <a:gd name="connsiteY51" fmla="*/ 3643313 h 5429363"/>
                <a:gd name="connsiteX52" fmla="*/ 8680171 w 14707080"/>
                <a:gd name="connsiteY52" fmla="*/ 3643313 h 5429363"/>
                <a:gd name="connsiteX53" fmla="*/ 7802764 w 14707080"/>
                <a:gd name="connsiteY53" fmla="*/ 5302717 h 5429363"/>
                <a:gd name="connsiteX54" fmla="*/ 7250944 w 14707080"/>
                <a:gd name="connsiteY54" fmla="*/ 5238907 h 5429363"/>
                <a:gd name="connsiteX55" fmla="*/ 6822050 w 14707080"/>
                <a:gd name="connsiteY55" fmla="*/ 4633308 h 5429363"/>
                <a:gd name="connsiteX56" fmla="*/ 6259219 w 14707080"/>
                <a:gd name="connsiteY56" fmla="*/ 4327568 h 5429363"/>
                <a:gd name="connsiteX57" fmla="*/ 5603900 w 14707080"/>
                <a:gd name="connsiteY57" fmla="*/ 4045544 h 5429363"/>
                <a:gd name="connsiteX58" fmla="*/ 4695999 w 14707080"/>
                <a:gd name="connsiteY58" fmla="*/ 3773941 h 5429363"/>
                <a:gd name="connsiteX59" fmla="*/ 4222471 w 14707080"/>
                <a:gd name="connsiteY59" fmla="*/ 3855584 h 5429363"/>
                <a:gd name="connsiteX60" fmla="*/ 3716285 w 14707080"/>
                <a:gd name="connsiteY60" fmla="*/ 3855584 h 5429363"/>
                <a:gd name="connsiteX61" fmla="*/ 3291742 w 14707080"/>
                <a:gd name="connsiteY61" fmla="*/ 3986213 h 5429363"/>
                <a:gd name="connsiteX62" fmla="*/ 2916185 w 14707080"/>
                <a:gd name="connsiteY62" fmla="*/ 4329113 h 5429363"/>
                <a:gd name="connsiteX63" fmla="*/ 2377342 w 14707080"/>
                <a:gd name="connsiteY63" fmla="*/ 4443413 h 5429363"/>
                <a:gd name="connsiteX64" fmla="*/ 1920142 w 14707080"/>
                <a:gd name="connsiteY64" fmla="*/ 4476070 h 5429363"/>
                <a:gd name="connsiteX65" fmla="*/ 1593571 w 14707080"/>
                <a:gd name="connsiteY65" fmla="*/ 4606699 h 5429363"/>
                <a:gd name="connsiteX66" fmla="*/ 1348642 w 14707080"/>
                <a:gd name="connsiteY66" fmla="*/ 4737327 h 5429363"/>
                <a:gd name="connsiteX67" fmla="*/ 989414 w 14707080"/>
                <a:gd name="connsiteY67" fmla="*/ 4818970 h 5429363"/>
                <a:gd name="connsiteX68" fmla="*/ 613857 w 14707080"/>
                <a:gd name="connsiteY68" fmla="*/ 4818970 h 5429363"/>
                <a:gd name="connsiteX69" fmla="*/ 287285 w 14707080"/>
                <a:gd name="connsiteY69" fmla="*/ 4737327 h 5429363"/>
                <a:gd name="connsiteX70" fmla="*/ 156657 w 14707080"/>
                <a:gd name="connsiteY70" fmla="*/ 4345441 h 5429363"/>
                <a:gd name="connsiteX71" fmla="*/ 9699 w 14707080"/>
                <a:gd name="connsiteY71" fmla="*/ 3986213 h 5429363"/>
                <a:gd name="connsiteX72" fmla="*/ 26028 w 14707080"/>
                <a:gd name="connsiteY72" fmla="*/ 3757613 h 5429363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006742 w 14707080"/>
                <a:gd name="connsiteY51" fmla="*/ 3643313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398628 w 14707080"/>
                <a:gd name="connsiteY50" fmla="*/ 3692299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8685 w 14707080"/>
                <a:gd name="connsiteY0" fmla="*/ 3806599 h 5346195"/>
                <a:gd name="connsiteX1" fmla="*/ 42357 w 14707080"/>
                <a:gd name="connsiteY1" fmla="*/ 3333070 h 5346195"/>
                <a:gd name="connsiteX2" fmla="*/ 58685 w 14707080"/>
                <a:gd name="connsiteY2" fmla="*/ 2941184 h 5346195"/>
                <a:gd name="connsiteX3" fmla="*/ 42357 w 14707080"/>
                <a:gd name="connsiteY3" fmla="*/ 2516641 h 5346195"/>
                <a:gd name="connsiteX4" fmla="*/ 123999 w 14707080"/>
                <a:gd name="connsiteY4" fmla="*/ 2222727 h 5346195"/>
                <a:gd name="connsiteX5" fmla="*/ 140328 w 14707080"/>
                <a:gd name="connsiteY5" fmla="*/ 1863499 h 5346195"/>
                <a:gd name="connsiteX6" fmla="*/ 760814 w 14707080"/>
                <a:gd name="connsiteY6" fmla="*/ 1487941 h 5346195"/>
                <a:gd name="connsiteX7" fmla="*/ 1332314 w 14707080"/>
                <a:gd name="connsiteY7" fmla="*/ 1259341 h 5346195"/>
                <a:gd name="connsiteX8" fmla="*/ 1495599 w 14707080"/>
                <a:gd name="connsiteY8" fmla="*/ 1030741 h 5346195"/>
                <a:gd name="connsiteX9" fmla="*/ 1691542 w 14707080"/>
                <a:gd name="connsiteY9" fmla="*/ 883784 h 5346195"/>
                <a:gd name="connsiteX10" fmla="*/ 2442657 w 14707080"/>
                <a:gd name="connsiteY10" fmla="*/ 834799 h 5346195"/>
                <a:gd name="connsiteX11" fmla="*/ 2703914 w 14707080"/>
                <a:gd name="connsiteY11" fmla="*/ 753156 h 5346195"/>
                <a:gd name="connsiteX12" fmla="*/ 3161114 w 14707080"/>
                <a:gd name="connsiteY12" fmla="*/ 589870 h 5346195"/>
                <a:gd name="connsiteX13" fmla="*/ 3406042 w 14707080"/>
                <a:gd name="connsiteY13" fmla="*/ 410256 h 5346195"/>
                <a:gd name="connsiteX14" fmla="*/ 3618314 w 14707080"/>
                <a:gd name="connsiteY14" fmla="*/ 344941 h 5346195"/>
                <a:gd name="connsiteX15" fmla="*/ 4271457 w 14707080"/>
                <a:gd name="connsiteY15" fmla="*/ 328613 h 5346195"/>
                <a:gd name="connsiteX16" fmla="*/ 4744985 w 14707080"/>
                <a:gd name="connsiteY16" fmla="*/ 214313 h 5346195"/>
                <a:gd name="connsiteX17" fmla="*/ 5087885 w 14707080"/>
                <a:gd name="connsiteY17" fmla="*/ 100013 h 5346195"/>
                <a:gd name="connsiteX18" fmla="*/ 5610399 w 14707080"/>
                <a:gd name="connsiteY18" fmla="*/ 18370 h 5346195"/>
                <a:gd name="connsiteX19" fmla="*/ 6132914 w 14707080"/>
                <a:gd name="connsiteY19" fmla="*/ 2041 h 5346195"/>
                <a:gd name="connsiteX20" fmla="*/ 6867699 w 14707080"/>
                <a:gd name="connsiteY20" fmla="*/ 51027 h 5346195"/>
                <a:gd name="connsiteX21" fmla="*/ 7488185 w 14707080"/>
                <a:gd name="connsiteY21" fmla="*/ 51027 h 5346195"/>
                <a:gd name="connsiteX22" fmla="*/ 8337271 w 14707080"/>
                <a:gd name="connsiteY22" fmla="*/ 51027 h 5346195"/>
                <a:gd name="connsiteX23" fmla="*/ 9088385 w 14707080"/>
                <a:gd name="connsiteY23" fmla="*/ 116341 h 5346195"/>
                <a:gd name="connsiteX24" fmla="*/ 9872157 w 14707080"/>
                <a:gd name="connsiteY24" fmla="*/ 181656 h 5346195"/>
                <a:gd name="connsiteX25" fmla="*/ 10378342 w 14707080"/>
                <a:gd name="connsiteY25" fmla="*/ 214313 h 5346195"/>
                <a:gd name="connsiteX26" fmla="*/ 10917185 w 14707080"/>
                <a:gd name="connsiteY26" fmla="*/ 361270 h 5346195"/>
                <a:gd name="connsiteX27" fmla="*/ 11439699 w 14707080"/>
                <a:gd name="connsiteY27" fmla="*/ 426584 h 5346195"/>
                <a:gd name="connsiteX28" fmla="*/ 11962214 w 14707080"/>
                <a:gd name="connsiteY28" fmla="*/ 573541 h 5346195"/>
                <a:gd name="connsiteX29" fmla="*/ 12648014 w 14707080"/>
                <a:gd name="connsiteY29" fmla="*/ 671513 h 5346195"/>
                <a:gd name="connsiteX30" fmla="*/ 13284828 w 14707080"/>
                <a:gd name="connsiteY30" fmla="*/ 900113 h 5346195"/>
                <a:gd name="connsiteX31" fmla="*/ 13807342 w 14707080"/>
                <a:gd name="connsiteY31" fmla="*/ 1259341 h 5346195"/>
                <a:gd name="connsiteX32" fmla="*/ 14133914 w 14707080"/>
                <a:gd name="connsiteY32" fmla="*/ 1520599 h 5346195"/>
                <a:gd name="connsiteX33" fmla="*/ 14280871 w 14707080"/>
                <a:gd name="connsiteY33" fmla="*/ 1781856 h 5346195"/>
                <a:gd name="connsiteX34" fmla="*/ 14509471 w 14707080"/>
                <a:gd name="connsiteY34" fmla="*/ 2190070 h 5346195"/>
                <a:gd name="connsiteX35" fmla="*/ 14640099 w 14707080"/>
                <a:gd name="connsiteY35" fmla="*/ 2777899 h 5346195"/>
                <a:gd name="connsiteX36" fmla="*/ 14689085 w 14707080"/>
                <a:gd name="connsiteY36" fmla="*/ 2941184 h 5346195"/>
                <a:gd name="connsiteX37" fmla="*/ 14705414 w 14707080"/>
                <a:gd name="connsiteY37" fmla="*/ 3284084 h 5346195"/>
                <a:gd name="connsiteX38" fmla="*/ 14689085 w 14707080"/>
                <a:gd name="connsiteY38" fmla="*/ 3561670 h 5346195"/>
                <a:gd name="connsiteX39" fmla="*/ 14705414 w 14707080"/>
                <a:gd name="connsiteY39" fmla="*/ 4018870 h 5346195"/>
                <a:gd name="connsiteX40" fmla="*/ 14640099 w 14707080"/>
                <a:gd name="connsiteY40" fmla="*/ 4525056 h 5346195"/>
                <a:gd name="connsiteX41" fmla="*/ 14509471 w 14707080"/>
                <a:gd name="connsiteY41" fmla="*/ 4818970 h 5346195"/>
                <a:gd name="connsiteX42" fmla="*/ 14280871 w 14707080"/>
                <a:gd name="connsiteY42" fmla="*/ 4867956 h 5346195"/>
                <a:gd name="connsiteX43" fmla="*/ 13921642 w 14707080"/>
                <a:gd name="connsiteY43" fmla="*/ 4835299 h 5346195"/>
                <a:gd name="connsiteX44" fmla="*/ 13562414 w 14707080"/>
                <a:gd name="connsiteY44" fmla="*/ 4574041 h 5346195"/>
                <a:gd name="connsiteX45" fmla="*/ 13170528 w 14707080"/>
                <a:gd name="connsiteY45" fmla="*/ 4329113 h 5346195"/>
                <a:gd name="connsiteX46" fmla="*/ 12337771 w 14707080"/>
                <a:gd name="connsiteY46" fmla="*/ 4116841 h 5346195"/>
                <a:gd name="connsiteX47" fmla="*/ 11423371 w 14707080"/>
                <a:gd name="connsiteY47" fmla="*/ 3969884 h 5346195"/>
                <a:gd name="connsiteX48" fmla="*/ 10394671 w 14707080"/>
                <a:gd name="connsiteY48" fmla="*/ 3757613 h 5346195"/>
                <a:gd name="connsiteX49" fmla="*/ 10182399 w 14707080"/>
                <a:gd name="connsiteY49" fmla="*/ 3692299 h 5346195"/>
                <a:gd name="connsiteX50" fmla="*/ 9632729 w 14707080"/>
                <a:gd name="connsiteY50" fmla="*/ 4087118 h 5346195"/>
                <a:gd name="connsiteX51" fmla="*/ 9194017 w 14707080"/>
                <a:gd name="connsiteY51" fmla="*/ 4320142 h 5346195"/>
                <a:gd name="connsiteX52" fmla="*/ 8680170 w 14707080"/>
                <a:gd name="connsiteY52" fmla="*/ 4771358 h 5346195"/>
                <a:gd name="connsiteX53" fmla="*/ 7802764 w 14707080"/>
                <a:gd name="connsiteY53" fmla="*/ 5302717 h 5346195"/>
                <a:gd name="connsiteX54" fmla="*/ 7250944 w 14707080"/>
                <a:gd name="connsiteY54" fmla="*/ 5238907 h 5346195"/>
                <a:gd name="connsiteX55" fmla="*/ 6822050 w 14707080"/>
                <a:gd name="connsiteY55" fmla="*/ 4633308 h 5346195"/>
                <a:gd name="connsiteX56" fmla="*/ 6259219 w 14707080"/>
                <a:gd name="connsiteY56" fmla="*/ 4327568 h 5346195"/>
                <a:gd name="connsiteX57" fmla="*/ 5603900 w 14707080"/>
                <a:gd name="connsiteY57" fmla="*/ 4045544 h 5346195"/>
                <a:gd name="connsiteX58" fmla="*/ 4695999 w 14707080"/>
                <a:gd name="connsiteY58" fmla="*/ 3773941 h 5346195"/>
                <a:gd name="connsiteX59" fmla="*/ 4222471 w 14707080"/>
                <a:gd name="connsiteY59" fmla="*/ 3855584 h 5346195"/>
                <a:gd name="connsiteX60" fmla="*/ 3716285 w 14707080"/>
                <a:gd name="connsiteY60" fmla="*/ 3855584 h 5346195"/>
                <a:gd name="connsiteX61" fmla="*/ 3291742 w 14707080"/>
                <a:gd name="connsiteY61" fmla="*/ 3986213 h 5346195"/>
                <a:gd name="connsiteX62" fmla="*/ 2916185 w 14707080"/>
                <a:gd name="connsiteY62" fmla="*/ 4329113 h 5346195"/>
                <a:gd name="connsiteX63" fmla="*/ 2377342 w 14707080"/>
                <a:gd name="connsiteY63" fmla="*/ 4443413 h 5346195"/>
                <a:gd name="connsiteX64" fmla="*/ 1920142 w 14707080"/>
                <a:gd name="connsiteY64" fmla="*/ 4476070 h 5346195"/>
                <a:gd name="connsiteX65" fmla="*/ 1593571 w 14707080"/>
                <a:gd name="connsiteY65" fmla="*/ 4606699 h 5346195"/>
                <a:gd name="connsiteX66" fmla="*/ 1348642 w 14707080"/>
                <a:gd name="connsiteY66" fmla="*/ 4737327 h 5346195"/>
                <a:gd name="connsiteX67" fmla="*/ 989414 w 14707080"/>
                <a:gd name="connsiteY67" fmla="*/ 4818970 h 5346195"/>
                <a:gd name="connsiteX68" fmla="*/ 613857 w 14707080"/>
                <a:gd name="connsiteY68" fmla="*/ 4818970 h 5346195"/>
                <a:gd name="connsiteX69" fmla="*/ 287285 w 14707080"/>
                <a:gd name="connsiteY69" fmla="*/ 4737327 h 5346195"/>
                <a:gd name="connsiteX70" fmla="*/ 156657 w 14707080"/>
                <a:gd name="connsiteY70" fmla="*/ 4345441 h 5346195"/>
                <a:gd name="connsiteX71" fmla="*/ 9699 w 14707080"/>
                <a:gd name="connsiteY71" fmla="*/ 3986213 h 5346195"/>
                <a:gd name="connsiteX72" fmla="*/ 26028 w 14707080"/>
                <a:gd name="connsiteY72" fmla="*/ 3757613 h 5346195"/>
                <a:gd name="connsiteX0" fmla="*/ 51027 w 14699422"/>
                <a:gd name="connsiteY0" fmla="*/ 3806599 h 5346195"/>
                <a:gd name="connsiteX1" fmla="*/ 34699 w 14699422"/>
                <a:gd name="connsiteY1" fmla="*/ 3333070 h 5346195"/>
                <a:gd name="connsiteX2" fmla="*/ 51027 w 14699422"/>
                <a:gd name="connsiteY2" fmla="*/ 2941184 h 5346195"/>
                <a:gd name="connsiteX3" fmla="*/ 34699 w 14699422"/>
                <a:gd name="connsiteY3" fmla="*/ 2516641 h 5346195"/>
                <a:gd name="connsiteX4" fmla="*/ 116341 w 14699422"/>
                <a:gd name="connsiteY4" fmla="*/ 2222727 h 5346195"/>
                <a:gd name="connsiteX5" fmla="*/ 132670 w 14699422"/>
                <a:gd name="connsiteY5" fmla="*/ 1863499 h 5346195"/>
                <a:gd name="connsiteX6" fmla="*/ 753156 w 14699422"/>
                <a:gd name="connsiteY6" fmla="*/ 1487941 h 5346195"/>
                <a:gd name="connsiteX7" fmla="*/ 1324656 w 14699422"/>
                <a:gd name="connsiteY7" fmla="*/ 1259341 h 5346195"/>
                <a:gd name="connsiteX8" fmla="*/ 1487941 w 14699422"/>
                <a:gd name="connsiteY8" fmla="*/ 1030741 h 5346195"/>
                <a:gd name="connsiteX9" fmla="*/ 1683884 w 14699422"/>
                <a:gd name="connsiteY9" fmla="*/ 883784 h 5346195"/>
                <a:gd name="connsiteX10" fmla="*/ 2434999 w 14699422"/>
                <a:gd name="connsiteY10" fmla="*/ 834799 h 5346195"/>
                <a:gd name="connsiteX11" fmla="*/ 2696256 w 14699422"/>
                <a:gd name="connsiteY11" fmla="*/ 753156 h 5346195"/>
                <a:gd name="connsiteX12" fmla="*/ 3153456 w 14699422"/>
                <a:gd name="connsiteY12" fmla="*/ 589870 h 5346195"/>
                <a:gd name="connsiteX13" fmla="*/ 3398384 w 14699422"/>
                <a:gd name="connsiteY13" fmla="*/ 410256 h 5346195"/>
                <a:gd name="connsiteX14" fmla="*/ 3610656 w 14699422"/>
                <a:gd name="connsiteY14" fmla="*/ 344941 h 5346195"/>
                <a:gd name="connsiteX15" fmla="*/ 4263799 w 14699422"/>
                <a:gd name="connsiteY15" fmla="*/ 328613 h 5346195"/>
                <a:gd name="connsiteX16" fmla="*/ 4737327 w 14699422"/>
                <a:gd name="connsiteY16" fmla="*/ 214313 h 5346195"/>
                <a:gd name="connsiteX17" fmla="*/ 5080227 w 14699422"/>
                <a:gd name="connsiteY17" fmla="*/ 100013 h 5346195"/>
                <a:gd name="connsiteX18" fmla="*/ 5602741 w 14699422"/>
                <a:gd name="connsiteY18" fmla="*/ 18370 h 5346195"/>
                <a:gd name="connsiteX19" fmla="*/ 6125256 w 14699422"/>
                <a:gd name="connsiteY19" fmla="*/ 2041 h 5346195"/>
                <a:gd name="connsiteX20" fmla="*/ 6860041 w 14699422"/>
                <a:gd name="connsiteY20" fmla="*/ 51027 h 5346195"/>
                <a:gd name="connsiteX21" fmla="*/ 7480527 w 14699422"/>
                <a:gd name="connsiteY21" fmla="*/ 51027 h 5346195"/>
                <a:gd name="connsiteX22" fmla="*/ 8329613 w 14699422"/>
                <a:gd name="connsiteY22" fmla="*/ 51027 h 5346195"/>
                <a:gd name="connsiteX23" fmla="*/ 9080727 w 14699422"/>
                <a:gd name="connsiteY23" fmla="*/ 116341 h 5346195"/>
                <a:gd name="connsiteX24" fmla="*/ 9864499 w 14699422"/>
                <a:gd name="connsiteY24" fmla="*/ 181656 h 5346195"/>
                <a:gd name="connsiteX25" fmla="*/ 10370684 w 14699422"/>
                <a:gd name="connsiteY25" fmla="*/ 214313 h 5346195"/>
                <a:gd name="connsiteX26" fmla="*/ 10909527 w 14699422"/>
                <a:gd name="connsiteY26" fmla="*/ 361270 h 5346195"/>
                <a:gd name="connsiteX27" fmla="*/ 11432041 w 14699422"/>
                <a:gd name="connsiteY27" fmla="*/ 426584 h 5346195"/>
                <a:gd name="connsiteX28" fmla="*/ 11954556 w 14699422"/>
                <a:gd name="connsiteY28" fmla="*/ 573541 h 5346195"/>
                <a:gd name="connsiteX29" fmla="*/ 12640356 w 14699422"/>
                <a:gd name="connsiteY29" fmla="*/ 671513 h 5346195"/>
                <a:gd name="connsiteX30" fmla="*/ 13277170 w 14699422"/>
                <a:gd name="connsiteY30" fmla="*/ 900113 h 5346195"/>
                <a:gd name="connsiteX31" fmla="*/ 13799684 w 14699422"/>
                <a:gd name="connsiteY31" fmla="*/ 1259341 h 5346195"/>
                <a:gd name="connsiteX32" fmla="*/ 14126256 w 14699422"/>
                <a:gd name="connsiteY32" fmla="*/ 1520599 h 5346195"/>
                <a:gd name="connsiteX33" fmla="*/ 14273213 w 14699422"/>
                <a:gd name="connsiteY33" fmla="*/ 1781856 h 5346195"/>
                <a:gd name="connsiteX34" fmla="*/ 14501813 w 14699422"/>
                <a:gd name="connsiteY34" fmla="*/ 2190070 h 5346195"/>
                <a:gd name="connsiteX35" fmla="*/ 14632441 w 14699422"/>
                <a:gd name="connsiteY35" fmla="*/ 2777899 h 5346195"/>
                <a:gd name="connsiteX36" fmla="*/ 14681427 w 14699422"/>
                <a:gd name="connsiteY36" fmla="*/ 2941184 h 5346195"/>
                <a:gd name="connsiteX37" fmla="*/ 14697756 w 14699422"/>
                <a:gd name="connsiteY37" fmla="*/ 3284084 h 5346195"/>
                <a:gd name="connsiteX38" fmla="*/ 14681427 w 14699422"/>
                <a:gd name="connsiteY38" fmla="*/ 3561670 h 5346195"/>
                <a:gd name="connsiteX39" fmla="*/ 14697756 w 14699422"/>
                <a:gd name="connsiteY39" fmla="*/ 4018870 h 5346195"/>
                <a:gd name="connsiteX40" fmla="*/ 14632441 w 14699422"/>
                <a:gd name="connsiteY40" fmla="*/ 4525056 h 5346195"/>
                <a:gd name="connsiteX41" fmla="*/ 14501813 w 14699422"/>
                <a:gd name="connsiteY41" fmla="*/ 4818970 h 5346195"/>
                <a:gd name="connsiteX42" fmla="*/ 14273213 w 14699422"/>
                <a:gd name="connsiteY42" fmla="*/ 4867956 h 5346195"/>
                <a:gd name="connsiteX43" fmla="*/ 13913984 w 14699422"/>
                <a:gd name="connsiteY43" fmla="*/ 4835299 h 5346195"/>
                <a:gd name="connsiteX44" fmla="*/ 13554756 w 14699422"/>
                <a:gd name="connsiteY44" fmla="*/ 4574041 h 5346195"/>
                <a:gd name="connsiteX45" fmla="*/ 13162870 w 14699422"/>
                <a:gd name="connsiteY45" fmla="*/ 4329113 h 5346195"/>
                <a:gd name="connsiteX46" fmla="*/ 12330113 w 14699422"/>
                <a:gd name="connsiteY46" fmla="*/ 4116841 h 5346195"/>
                <a:gd name="connsiteX47" fmla="*/ 11415713 w 14699422"/>
                <a:gd name="connsiteY47" fmla="*/ 3969884 h 5346195"/>
                <a:gd name="connsiteX48" fmla="*/ 10387013 w 14699422"/>
                <a:gd name="connsiteY48" fmla="*/ 3757613 h 5346195"/>
                <a:gd name="connsiteX49" fmla="*/ 10174741 w 14699422"/>
                <a:gd name="connsiteY49" fmla="*/ 3692299 h 5346195"/>
                <a:gd name="connsiteX50" fmla="*/ 9625071 w 14699422"/>
                <a:gd name="connsiteY50" fmla="*/ 4087118 h 5346195"/>
                <a:gd name="connsiteX51" fmla="*/ 9186359 w 14699422"/>
                <a:gd name="connsiteY51" fmla="*/ 4320142 h 5346195"/>
                <a:gd name="connsiteX52" fmla="*/ 8672512 w 14699422"/>
                <a:gd name="connsiteY52" fmla="*/ 4771358 h 5346195"/>
                <a:gd name="connsiteX53" fmla="*/ 7795106 w 14699422"/>
                <a:gd name="connsiteY53" fmla="*/ 5302717 h 5346195"/>
                <a:gd name="connsiteX54" fmla="*/ 7243286 w 14699422"/>
                <a:gd name="connsiteY54" fmla="*/ 5238907 h 5346195"/>
                <a:gd name="connsiteX55" fmla="*/ 6814392 w 14699422"/>
                <a:gd name="connsiteY55" fmla="*/ 4633308 h 5346195"/>
                <a:gd name="connsiteX56" fmla="*/ 6251561 w 14699422"/>
                <a:gd name="connsiteY56" fmla="*/ 4327568 h 5346195"/>
                <a:gd name="connsiteX57" fmla="*/ 5596242 w 14699422"/>
                <a:gd name="connsiteY57" fmla="*/ 4045544 h 5346195"/>
                <a:gd name="connsiteX58" fmla="*/ 4688341 w 14699422"/>
                <a:gd name="connsiteY58" fmla="*/ 3773941 h 5346195"/>
                <a:gd name="connsiteX59" fmla="*/ 4214813 w 14699422"/>
                <a:gd name="connsiteY59" fmla="*/ 3855584 h 5346195"/>
                <a:gd name="connsiteX60" fmla="*/ 3708627 w 14699422"/>
                <a:gd name="connsiteY60" fmla="*/ 3855584 h 5346195"/>
                <a:gd name="connsiteX61" fmla="*/ 3284084 w 14699422"/>
                <a:gd name="connsiteY61" fmla="*/ 3986213 h 5346195"/>
                <a:gd name="connsiteX62" fmla="*/ 2908527 w 14699422"/>
                <a:gd name="connsiteY62" fmla="*/ 4329113 h 5346195"/>
                <a:gd name="connsiteX63" fmla="*/ 2369684 w 14699422"/>
                <a:gd name="connsiteY63" fmla="*/ 4443413 h 5346195"/>
                <a:gd name="connsiteX64" fmla="*/ 1912484 w 14699422"/>
                <a:gd name="connsiteY64" fmla="*/ 4476070 h 5346195"/>
                <a:gd name="connsiteX65" fmla="*/ 1585913 w 14699422"/>
                <a:gd name="connsiteY65" fmla="*/ 4606699 h 5346195"/>
                <a:gd name="connsiteX66" fmla="*/ 1340984 w 14699422"/>
                <a:gd name="connsiteY66" fmla="*/ 4737327 h 5346195"/>
                <a:gd name="connsiteX67" fmla="*/ 981756 w 14699422"/>
                <a:gd name="connsiteY67" fmla="*/ 4818970 h 5346195"/>
                <a:gd name="connsiteX68" fmla="*/ 606199 w 14699422"/>
                <a:gd name="connsiteY68" fmla="*/ 4818970 h 5346195"/>
                <a:gd name="connsiteX69" fmla="*/ 279627 w 14699422"/>
                <a:gd name="connsiteY69" fmla="*/ 4737327 h 5346195"/>
                <a:gd name="connsiteX70" fmla="*/ 148999 w 14699422"/>
                <a:gd name="connsiteY70" fmla="*/ 4345441 h 5346195"/>
                <a:gd name="connsiteX71" fmla="*/ 2041 w 14699422"/>
                <a:gd name="connsiteY71" fmla="*/ 3986213 h 5346195"/>
                <a:gd name="connsiteX72" fmla="*/ 158824 w 14699422"/>
                <a:gd name="connsiteY72" fmla="*/ 3419190 h 5346195"/>
                <a:gd name="connsiteX0" fmla="*/ 18904 w 14667299"/>
                <a:gd name="connsiteY0" fmla="*/ 3806599 h 5346195"/>
                <a:gd name="connsiteX1" fmla="*/ 2576 w 14667299"/>
                <a:gd name="connsiteY1" fmla="*/ 3333070 h 5346195"/>
                <a:gd name="connsiteX2" fmla="*/ 18904 w 14667299"/>
                <a:gd name="connsiteY2" fmla="*/ 2941184 h 5346195"/>
                <a:gd name="connsiteX3" fmla="*/ 2576 w 14667299"/>
                <a:gd name="connsiteY3" fmla="*/ 2516641 h 5346195"/>
                <a:gd name="connsiteX4" fmla="*/ 84218 w 14667299"/>
                <a:gd name="connsiteY4" fmla="*/ 2222727 h 5346195"/>
                <a:gd name="connsiteX5" fmla="*/ 100547 w 14667299"/>
                <a:gd name="connsiteY5" fmla="*/ 1863499 h 5346195"/>
                <a:gd name="connsiteX6" fmla="*/ 721033 w 14667299"/>
                <a:gd name="connsiteY6" fmla="*/ 1487941 h 5346195"/>
                <a:gd name="connsiteX7" fmla="*/ 1292533 w 14667299"/>
                <a:gd name="connsiteY7" fmla="*/ 1259341 h 5346195"/>
                <a:gd name="connsiteX8" fmla="*/ 1455818 w 14667299"/>
                <a:gd name="connsiteY8" fmla="*/ 1030741 h 5346195"/>
                <a:gd name="connsiteX9" fmla="*/ 1651761 w 14667299"/>
                <a:gd name="connsiteY9" fmla="*/ 883784 h 5346195"/>
                <a:gd name="connsiteX10" fmla="*/ 2402876 w 14667299"/>
                <a:gd name="connsiteY10" fmla="*/ 834799 h 5346195"/>
                <a:gd name="connsiteX11" fmla="*/ 2664133 w 14667299"/>
                <a:gd name="connsiteY11" fmla="*/ 753156 h 5346195"/>
                <a:gd name="connsiteX12" fmla="*/ 3121333 w 14667299"/>
                <a:gd name="connsiteY12" fmla="*/ 589870 h 5346195"/>
                <a:gd name="connsiteX13" fmla="*/ 3366261 w 14667299"/>
                <a:gd name="connsiteY13" fmla="*/ 410256 h 5346195"/>
                <a:gd name="connsiteX14" fmla="*/ 3578533 w 14667299"/>
                <a:gd name="connsiteY14" fmla="*/ 344941 h 5346195"/>
                <a:gd name="connsiteX15" fmla="*/ 4231676 w 14667299"/>
                <a:gd name="connsiteY15" fmla="*/ 328613 h 5346195"/>
                <a:gd name="connsiteX16" fmla="*/ 4705204 w 14667299"/>
                <a:gd name="connsiteY16" fmla="*/ 214313 h 5346195"/>
                <a:gd name="connsiteX17" fmla="*/ 5048104 w 14667299"/>
                <a:gd name="connsiteY17" fmla="*/ 100013 h 5346195"/>
                <a:gd name="connsiteX18" fmla="*/ 5570618 w 14667299"/>
                <a:gd name="connsiteY18" fmla="*/ 18370 h 5346195"/>
                <a:gd name="connsiteX19" fmla="*/ 6093133 w 14667299"/>
                <a:gd name="connsiteY19" fmla="*/ 2041 h 5346195"/>
                <a:gd name="connsiteX20" fmla="*/ 6827918 w 14667299"/>
                <a:gd name="connsiteY20" fmla="*/ 51027 h 5346195"/>
                <a:gd name="connsiteX21" fmla="*/ 7448404 w 14667299"/>
                <a:gd name="connsiteY21" fmla="*/ 51027 h 5346195"/>
                <a:gd name="connsiteX22" fmla="*/ 8297490 w 14667299"/>
                <a:gd name="connsiteY22" fmla="*/ 51027 h 5346195"/>
                <a:gd name="connsiteX23" fmla="*/ 9048604 w 14667299"/>
                <a:gd name="connsiteY23" fmla="*/ 116341 h 5346195"/>
                <a:gd name="connsiteX24" fmla="*/ 9832376 w 14667299"/>
                <a:gd name="connsiteY24" fmla="*/ 181656 h 5346195"/>
                <a:gd name="connsiteX25" fmla="*/ 10338561 w 14667299"/>
                <a:gd name="connsiteY25" fmla="*/ 214313 h 5346195"/>
                <a:gd name="connsiteX26" fmla="*/ 10877404 w 14667299"/>
                <a:gd name="connsiteY26" fmla="*/ 361270 h 5346195"/>
                <a:gd name="connsiteX27" fmla="*/ 11399918 w 14667299"/>
                <a:gd name="connsiteY27" fmla="*/ 426584 h 5346195"/>
                <a:gd name="connsiteX28" fmla="*/ 11922433 w 14667299"/>
                <a:gd name="connsiteY28" fmla="*/ 573541 h 5346195"/>
                <a:gd name="connsiteX29" fmla="*/ 12608233 w 14667299"/>
                <a:gd name="connsiteY29" fmla="*/ 671513 h 5346195"/>
                <a:gd name="connsiteX30" fmla="*/ 13245047 w 14667299"/>
                <a:gd name="connsiteY30" fmla="*/ 900113 h 5346195"/>
                <a:gd name="connsiteX31" fmla="*/ 13767561 w 14667299"/>
                <a:gd name="connsiteY31" fmla="*/ 1259341 h 5346195"/>
                <a:gd name="connsiteX32" fmla="*/ 14094133 w 14667299"/>
                <a:gd name="connsiteY32" fmla="*/ 1520599 h 5346195"/>
                <a:gd name="connsiteX33" fmla="*/ 14241090 w 14667299"/>
                <a:gd name="connsiteY33" fmla="*/ 1781856 h 5346195"/>
                <a:gd name="connsiteX34" fmla="*/ 14469690 w 14667299"/>
                <a:gd name="connsiteY34" fmla="*/ 2190070 h 5346195"/>
                <a:gd name="connsiteX35" fmla="*/ 14600318 w 14667299"/>
                <a:gd name="connsiteY35" fmla="*/ 2777899 h 5346195"/>
                <a:gd name="connsiteX36" fmla="*/ 14649304 w 14667299"/>
                <a:gd name="connsiteY36" fmla="*/ 2941184 h 5346195"/>
                <a:gd name="connsiteX37" fmla="*/ 14665633 w 14667299"/>
                <a:gd name="connsiteY37" fmla="*/ 3284084 h 5346195"/>
                <a:gd name="connsiteX38" fmla="*/ 14649304 w 14667299"/>
                <a:gd name="connsiteY38" fmla="*/ 3561670 h 5346195"/>
                <a:gd name="connsiteX39" fmla="*/ 14665633 w 14667299"/>
                <a:gd name="connsiteY39" fmla="*/ 4018870 h 5346195"/>
                <a:gd name="connsiteX40" fmla="*/ 14600318 w 14667299"/>
                <a:gd name="connsiteY40" fmla="*/ 4525056 h 5346195"/>
                <a:gd name="connsiteX41" fmla="*/ 14469690 w 14667299"/>
                <a:gd name="connsiteY41" fmla="*/ 4818970 h 5346195"/>
                <a:gd name="connsiteX42" fmla="*/ 14241090 w 14667299"/>
                <a:gd name="connsiteY42" fmla="*/ 4867956 h 5346195"/>
                <a:gd name="connsiteX43" fmla="*/ 13881861 w 14667299"/>
                <a:gd name="connsiteY43" fmla="*/ 4835299 h 5346195"/>
                <a:gd name="connsiteX44" fmla="*/ 13522633 w 14667299"/>
                <a:gd name="connsiteY44" fmla="*/ 4574041 h 5346195"/>
                <a:gd name="connsiteX45" fmla="*/ 13130747 w 14667299"/>
                <a:gd name="connsiteY45" fmla="*/ 4329113 h 5346195"/>
                <a:gd name="connsiteX46" fmla="*/ 12297990 w 14667299"/>
                <a:gd name="connsiteY46" fmla="*/ 4116841 h 5346195"/>
                <a:gd name="connsiteX47" fmla="*/ 11383590 w 14667299"/>
                <a:gd name="connsiteY47" fmla="*/ 3969884 h 5346195"/>
                <a:gd name="connsiteX48" fmla="*/ 10354890 w 14667299"/>
                <a:gd name="connsiteY48" fmla="*/ 3757613 h 5346195"/>
                <a:gd name="connsiteX49" fmla="*/ 10142618 w 14667299"/>
                <a:gd name="connsiteY49" fmla="*/ 3692299 h 5346195"/>
                <a:gd name="connsiteX50" fmla="*/ 9592948 w 14667299"/>
                <a:gd name="connsiteY50" fmla="*/ 4087118 h 5346195"/>
                <a:gd name="connsiteX51" fmla="*/ 9154236 w 14667299"/>
                <a:gd name="connsiteY51" fmla="*/ 4320142 h 5346195"/>
                <a:gd name="connsiteX52" fmla="*/ 8640389 w 14667299"/>
                <a:gd name="connsiteY52" fmla="*/ 4771358 h 5346195"/>
                <a:gd name="connsiteX53" fmla="*/ 7762983 w 14667299"/>
                <a:gd name="connsiteY53" fmla="*/ 5302717 h 5346195"/>
                <a:gd name="connsiteX54" fmla="*/ 7211163 w 14667299"/>
                <a:gd name="connsiteY54" fmla="*/ 5238907 h 5346195"/>
                <a:gd name="connsiteX55" fmla="*/ 6782269 w 14667299"/>
                <a:gd name="connsiteY55" fmla="*/ 4633308 h 5346195"/>
                <a:gd name="connsiteX56" fmla="*/ 6219438 w 14667299"/>
                <a:gd name="connsiteY56" fmla="*/ 4327568 h 5346195"/>
                <a:gd name="connsiteX57" fmla="*/ 5564119 w 14667299"/>
                <a:gd name="connsiteY57" fmla="*/ 4045544 h 5346195"/>
                <a:gd name="connsiteX58" fmla="*/ 4656218 w 14667299"/>
                <a:gd name="connsiteY58" fmla="*/ 3773941 h 5346195"/>
                <a:gd name="connsiteX59" fmla="*/ 4182690 w 14667299"/>
                <a:gd name="connsiteY59" fmla="*/ 3855584 h 5346195"/>
                <a:gd name="connsiteX60" fmla="*/ 3676504 w 14667299"/>
                <a:gd name="connsiteY60" fmla="*/ 3855584 h 5346195"/>
                <a:gd name="connsiteX61" fmla="*/ 3251961 w 14667299"/>
                <a:gd name="connsiteY61" fmla="*/ 3986213 h 5346195"/>
                <a:gd name="connsiteX62" fmla="*/ 2876404 w 14667299"/>
                <a:gd name="connsiteY62" fmla="*/ 4329113 h 5346195"/>
                <a:gd name="connsiteX63" fmla="*/ 2337561 w 14667299"/>
                <a:gd name="connsiteY63" fmla="*/ 4443413 h 5346195"/>
                <a:gd name="connsiteX64" fmla="*/ 1880361 w 14667299"/>
                <a:gd name="connsiteY64" fmla="*/ 4476070 h 5346195"/>
                <a:gd name="connsiteX65" fmla="*/ 1553790 w 14667299"/>
                <a:gd name="connsiteY65" fmla="*/ 4606699 h 5346195"/>
                <a:gd name="connsiteX66" fmla="*/ 1308861 w 14667299"/>
                <a:gd name="connsiteY66" fmla="*/ 4737327 h 5346195"/>
                <a:gd name="connsiteX67" fmla="*/ 949633 w 14667299"/>
                <a:gd name="connsiteY67" fmla="*/ 4818970 h 5346195"/>
                <a:gd name="connsiteX68" fmla="*/ 574076 w 14667299"/>
                <a:gd name="connsiteY68" fmla="*/ 4818970 h 5346195"/>
                <a:gd name="connsiteX69" fmla="*/ 247504 w 14667299"/>
                <a:gd name="connsiteY69" fmla="*/ 4737327 h 5346195"/>
                <a:gd name="connsiteX70" fmla="*/ 116876 w 14667299"/>
                <a:gd name="connsiteY70" fmla="*/ 4345441 h 5346195"/>
                <a:gd name="connsiteX71" fmla="*/ 484956 w 14667299"/>
                <a:gd name="connsiteY71" fmla="*/ 3422194 h 5346195"/>
                <a:gd name="connsiteX72" fmla="*/ 126701 w 14667299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124920 w 14675343"/>
                <a:gd name="connsiteY70" fmla="*/ 4345441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255548 w 14675343"/>
                <a:gd name="connsiteY69" fmla="*/ 4737327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582120 w 14675343"/>
                <a:gd name="connsiteY68" fmla="*/ 481897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957677 w 14675343"/>
                <a:gd name="connsiteY67" fmla="*/ 4818970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316905 w 14675343"/>
                <a:gd name="connsiteY66" fmla="*/ 4737327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561834 w 14675343"/>
                <a:gd name="connsiteY65" fmla="*/ 4606699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1888405 w 14675343"/>
                <a:gd name="connsiteY64" fmla="*/ 4476070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345605 w 14675343"/>
                <a:gd name="connsiteY63" fmla="*/ 4443413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884448 w 14675343"/>
                <a:gd name="connsiteY62" fmla="*/ 4329113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260005 w 14675343"/>
                <a:gd name="connsiteY61" fmla="*/ 3986213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684548 w 14675343"/>
                <a:gd name="connsiteY60" fmla="*/ 3855584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2 w 14675343"/>
                <a:gd name="connsiteY49" fmla="*/ 3692299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391634 w 14675343"/>
                <a:gd name="connsiteY47" fmla="*/ 396988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306034 w 14675343"/>
                <a:gd name="connsiteY46" fmla="*/ 4116841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3138791 w 14675343"/>
                <a:gd name="connsiteY45" fmla="*/ 4329113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71928 w 14675343"/>
                <a:gd name="connsiteY46" fmla="*/ 3947630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530677 w 14675343"/>
                <a:gd name="connsiteY44" fmla="*/ 4574041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889905 w 14675343"/>
                <a:gd name="connsiteY43" fmla="*/ 4835299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249134 w 14675343"/>
                <a:gd name="connsiteY42" fmla="*/ 4867956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477734 w 14675343"/>
                <a:gd name="connsiteY41" fmla="*/ 481897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75343"/>
                <a:gd name="connsiteY0" fmla="*/ 3468169 h 5346195"/>
                <a:gd name="connsiteX1" fmla="*/ 10620 w 14675343"/>
                <a:gd name="connsiteY1" fmla="*/ 3333070 h 5346195"/>
                <a:gd name="connsiteX2" fmla="*/ 26948 w 14675343"/>
                <a:gd name="connsiteY2" fmla="*/ 2941184 h 5346195"/>
                <a:gd name="connsiteX3" fmla="*/ 10620 w 14675343"/>
                <a:gd name="connsiteY3" fmla="*/ 2516641 h 5346195"/>
                <a:gd name="connsiteX4" fmla="*/ 92262 w 14675343"/>
                <a:gd name="connsiteY4" fmla="*/ 2222727 h 5346195"/>
                <a:gd name="connsiteX5" fmla="*/ 108591 w 14675343"/>
                <a:gd name="connsiteY5" fmla="*/ 1863499 h 5346195"/>
                <a:gd name="connsiteX6" fmla="*/ 729077 w 14675343"/>
                <a:gd name="connsiteY6" fmla="*/ 1487941 h 5346195"/>
                <a:gd name="connsiteX7" fmla="*/ 1300577 w 14675343"/>
                <a:gd name="connsiteY7" fmla="*/ 1259341 h 5346195"/>
                <a:gd name="connsiteX8" fmla="*/ 1463862 w 14675343"/>
                <a:gd name="connsiteY8" fmla="*/ 1030741 h 5346195"/>
                <a:gd name="connsiteX9" fmla="*/ 1659805 w 14675343"/>
                <a:gd name="connsiteY9" fmla="*/ 883784 h 5346195"/>
                <a:gd name="connsiteX10" fmla="*/ 2410920 w 14675343"/>
                <a:gd name="connsiteY10" fmla="*/ 834799 h 5346195"/>
                <a:gd name="connsiteX11" fmla="*/ 2672177 w 14675343"/>
                <a:gd name="connsiteY11" fmla="*/ 753156 h 5346195"/>
                <a:gd name="connsiteX12" fmla="*/ 3129377 w 14675343"/>
                <a:gd name="connsiteY12" fmla="*/ 589870 h 5346195"/>
                <a:gd name="connsiteX13" fmla="*/ 3374305 w 14675343"/>
                <a:gd name="connsiteY13" fmla="*/ 410256 h 5346195"/>
                <a:gd name="connsiteX14" fmla="*/ 3586577 w 14675343"/>
                <a:gd name="connsiteY14" fmla="*/ 344941 h 5346195"/>
                <a:gd name="connsiteX15" fmla="*/ 4239720 w 14675343"/>
                <a:gd name="connsiteY15" fmla="*/ 328613 h 5346195"/>
                <a:gd name="connsiteX16" fmla="*/ 4713248 w 14675343"/>
                <a:gd name="connsiteY16" fmla="*/ 214313 h 5346195"/>
                <a:gd name="connsiteX17" fmla="*/ 5056148 w 14675343"/>
                <a:gd name="connsiteY17" fmla="*/ 100013 h 5346195"/>
                <a:gd name="connsiteX18" fmla="*/ 5578662 w 14675343"/>
                <a:gd name="connsiteY18" fmla="*/ 18370 h 5346195"/>
                <a:gd name="connsiteX19" fmla="*/ 6101177 w 14675343"/>
                <a:gd name="connsiteY19" fmla="*/ 2041 h 5346195"/>
                <a:gd name="connsiteX20" fmla="*/ 6835962 w 14675343"/>
                <a:gd name="connsiteY20" fmla="*/ 51027 h 5346195"/>
                <a:gd name="connsiteX21" fmla="*/ 7456448 w 14675343"/>
                <a:gd name="connsiteY21" fmla="*/ 51027 h 5346195"/>
                <a:gd name="connsiteX22" fmla="*/ 8305534 w 14675343"/>
                <a:gd name="connsiteY22" fmla="*/ 51027 h 5346195"/>
                <a:gd name="connsiteX23" fmla="*/ 9056648 w 14675343"/>
                <a:gd name="connsiteY23" fmla="*/ 116341 h 5346195"/>
                <a:gd name="connsiteX24" fmla="*/ 9840420 w 14675343"/>
                <a:gd name="connsiteY24" fmla="*/ 181656 h 5346195"/>
                <a:gd name="connsiteX25" fmla="*/ 10346605 w 14675343"/>
                <a:gd name="connsiteY25" fmla="*/ 214313 h 5346195"/>
                <a:gd name="connsiteX26" fmla="*/ 10885448 w 14675343"/>
                <a:gd name="connsiteY26" fmla="*/ 361270 h 5346195"/>
                <a:gd name="connsiteX27" fmla="*/ 11407962 w 14675343"/>
                <a:gd name="connsiteY27" fmla="*/ 426584 h 5346195"/>
                <a:gd name="connsiteX28" fmla="*/ 11930477 w 14675343"/>
                <a:gd name="connsiteY28" fmla="*/ 573541 h 5346195"/>
                <a:gd name="connsiteX29" fmla="*/ 12616277 w 14675343"/>
                <a:gd name="connsiteY29" fmla="*/ 671513 h 5346195"/>
                <a:gd name="connsiteX30" fmla="*/ 13253091 w 14675343"/>
                <a:gd name="connsiteY30" fmla="*/ 900113 h 5346195"/>
                <a:gd name="connsiteX31" fmla="*/ 13775605 w 14675343"/>
                <a:gd name="connsiteY31" fmla="*/ 1259341 h 5346195"/>
                <a:gd name="connsiteX32" fmla="*/ 14102177 w 14675343"/>
                <a:gd name="connsiteY32" fmla="*/ 1520599 h 5346195"/>
                <a:gd name="connsiteX33" fmla="*/ 14249134 w 14675343"/>
                <a:gd name="connsiteY33" fmla="*/ 1781856 h 5346195"/>
                <a:gd name="connsiteX34" fmla="*/ 14477734 w 14675343"/>
                <a:gd name="connsiteY34" fmla="*/ 2190070 h 5346195"/>
                <a:gd name="connsiteX35" fmla="*/ 14608362 w 14675343"/>
                <a:gd name="connsiteY35" fmla="*/ 2777899 h 5346195"/>
                <a:gd name="connsiteX36" fmla="*/ 14657348 w 14675343"/>
                <a:gd name="connsiteY36" fmla="*/ 2941184 h 5346195"/>
                <a:gd name="connsiteX37" fmla="*/ 14673677 w 14675343"/>
                <a:gd name="connsiteY37" fmla="*/ 3284084 h 5346195"/>
                <a:gd name="connsiteX38" fmla="*/ 14657348 w 14675343"/>
                <a:gd name="connsiteY38" fmla="*/ 3561670 h 5346195"/>
                <a:gd name="connsiteX39" fmla="*/ 14673677 w 14675343"/>
                <a:gd name="connsiteY39" fmla="*/ 4018870 h 5346195"/>
                <a:gd name="connsiteX40" fmla="*/ 14608362 w 14675343"/>
                <a:gd name="connsiteY40" fmla="*/ 4525056 h 5346195"/>
                <a:gd name="connsiteX41" fmla="*/ 14243621 w 14675343"/>
                <a:gd name="connsiteY41" fmla="*/ 3690910 h 5346195"/>
                <a:gd name="connsiteX42" fmla="*/ 14155507 w 14675343"/>
                <a:gd name="connsiteY42" fmla="*/ 3739910 h 5346195"/>
                <a:gd name="connsiteX43" fmla="*/ 13796251 w 14675343"/>
                <a:gd name="connsiteY43" fmla="*/ 3763648 h 5346195"/>
                <a:gd name="connsiteX44" fmla="*/ 13343383 w 14675343"/>
                <a:gd name="connsiteY44" fmla="*/ 3615210 h 5346195"/>
                <a:gd name="connsiteX45" fmla="*/ 12811041 w 14675343"/>
                <a:gd name="connsiteY45" fmla="*/ 3821491 h 5346195"/>
                <a:gd name="connsiteX46" fmla="*/ 12025104 w 14675343"/>
                <a:gd name="connsiteY46" fmla="*/ 3665627 h 5346195"/>
                <a:gd name="connsiteX47" fmla="*/ 11297987 w 14675343"/>
                <a:gd name="connsiteY47" fmla="*/ 3800694 h 5346195"/>
                <a:gd name="connsiteX48" fmla="*/ 10362934 w 14675343"/>
                <a:gd name="connsiteY48" fmla="*/ 3757613 h 5346195"/>
                <a:gd name="connsiteX49" fmla="*/ 10150669 w 14675343"/>
                <a:gd name="connsiteY49" fmla="*/ 4030713 h 5346195"/>
                <a:gd name="connsiteX50" fmla="*/ 9600992 w 14675343"/>
                <a:gd name="connsiteY50" fmla="*/ 4087118 h 5346195"/>
                <a:gd name="connsiteX51" fmla="*/ 9162280 w 14675343"/>
                <a:gd name="connsiteY51" fmla="*/ 4320142 h 5346195"/>
                <a:gd name="connsiteX52" fmla="*/ 8648433 w 14675343"/>
                <a:gd name="connsiteY52" fmla="*/ 4771358 h 5346195"/>
                <a:gd name="connsiteX53" fmla="*/ 7771027 w 14675343"/>
                <a:gd name="connsiteY53" fmla="*/ 5302717 h 5346195"/>
                <a:gd name="connsiteX54" fmla="*/ 7219207 w 14675343"/>
                <a:gd name="connsiteY54" fmla="*/ 5238907 h 5346195"/>
                <a:gd name="connsiteX55" fmla="*/ 6790313 w 14675343"/>
                <a:gd name="connsiteY55" fmla="*/ 4633308 h 5346195"/>
                <a:gd name="connsiteX56" fmla="*/ 6227482 w 14675343"/>
                <a:gd name="connsiteY56" fmla="*/ 4327568 h 5346195"/>
                <a:gd name="connsiteX57" fmla="*/ 5572163 w 14675343"/>
                <a:gd name="connsiteY57" fmla="*/ 4045544 h 5346195"/>
                <a:gd name="connsiteX58" fmla="*/ 4664262 w 14675343"/>
                <a:gd name="connsiteY58" fmla="*/ 3773941 h 5346195"/>
                <a:gd name="connsiteX59" fmla="*/ 4190734 w 14675343"/>
                <a:gd name="connsiteY59" fmla="*/ 3855584 h 5346195"/>
                <a:gd name="connsiteX60" fmla="*/ 3825026 w 14675343"/>
                <a:gd name="connsiteY60" fmla="*/ 3460743 h 5346195"/>
                <a:gd name="connsiteX61" fmla="*/ 3494117 w 14675343"/>
                <a:gd name="connsiteY61" fmla="*/ 3478599 h 5346195"/>
                <a:gd name="connsiteX62" fmla="*/ 2978074 w 14675343"/>
                <a:gd name="connsiteY62" fmla="*/ 3539468 h 5346195"/>
                <a:gd name="connsiteX63" fmla="*/ 2860646 w 14675343"/>
                <a:gd name="connsiteY63" fmla="*/ 3484565 h 5346195"/>
                <a:gd name="connsiteX64" fmla="*/ 2403440 w 14675343"/>
                <a:gd name="connsiteY64" fmla="*/ 3517232 h 5346195"/>
                <a:gd name="connsiteX65" fmla="*/ 1983222 w 14675343"/>
                <a:gd name="connsiteY65" fmla="*/ 3591451 h 5346195"/>
                <a:gd name="connsiteX66" fmla="*/ 1691480 w 14675343"/>
                <a:gd name="connsiteY66" fmla="*/ 3552882 h 5346195"/>
                <a:gd name="connsiteX67" fmla="*/ 1425888 w 14675343"/>
                <a:gd name="connsiteY67" fmla="*/ 3521696 h 5346195"/>
                <a:gd name="connsiteX68" fmla="*/ 1190805 w 14675343"/>
                <a:gd name="connsiteY68" fmla="*/ 3690910 h 5346195"/>
                <a:gd name="connsiteX69" fmla="*/ 957863 w 14675343"/>
                <a:gd name="connsiteY69" fmla="*/ 3552882 h 5346195"/>
                <a:gd name="connsiteX70" fmla="*/ 686793 w 14675343"/>
                <a:gd name="connsiteY70" fmla="*/ 3442992 h 5346195"/>
                <a:gd name="connsiteX71" fmla="*/ 493000 w 14675343"/>
                <a:gd name="connsiteY71" fmla="*/ 3422194 h 5346195"/>
                <a:gd name="connsiteX72" fmla="*/ 134745 w 14675343"/>
                <a:gd name="connsiteY72" fmla="*/ 3419190 h 5346195"/>
                <a:gd name="connsiteX0" fmla="*/ 214219 w 14691115"/>
                <a:gd name="connsiteY0" fmla="*/ 3468169 h 5346195"/>
                <a:gd name="connsiteX1" fmla="*/ 10620 w 14691115"/>
                <a:gd name="connsiteY1" fmla="*/ 3333070 h 5346195"/>
                <a:gd name="connsiteX2" fmla="*/ 26948 w 14691115"/>
                <a:gd name="connsiteY2" fmla="*/ 2941184 h 5346195"/>
                <a:gd name="connsiteX3" fmla="*/ 10620 w 14691115"/>
                <a:gd name="connsiteY3" fmla="*/ 2516641 h 5346195"/>
                <a:gd name="connsiteX4" fmla="*/ 92262 w 14691115"/>
                <a:gd name="connsiteY4" fmla="*/ 2222727 h 5346195"/>
                <a:gd name="connsiteX5" fmla="*/ 108591 w 14691115"/>
                <a:gd name="connsiteY5" fmla="*/ 1863499 h 5346195"/>
                <a:gd name="connsiteX6" fmla="*/ 729077 w 14691115"/>
                <a:gd name="connsiteY6" fmla="*/ 1487941 h 5346195"/>
                <a:gd name="connsiteX7" fmla="*/ 1300577 w 14691115"/>
                <a:gd name="connsiteY7" fmla="*/ 1259341 h 5346195"/>
                <a:gd name="connsiteX8" fmla="*/ 1463862 w 14691115"/>
                <a:gd name="connsiteY8" fmla="*/ 1030741 h 5346195"/>
                <a:gd name="connsiteX9" fmla="*/ 1659805 w 14691115"/>
                <a:gd name="connsiteY9" fmla="*/ 883784 h 5346195"/>
                <a:gd name="connsiteX10" fmla="*/ 2410920 w 14691115"/>
                <a:gd name="connsiteY10" fmla="*/ 834799 h 5346195"/>
                <a:gd name="connsiteX11" fmla="*/ 2672177 w 14691115"/>
                <a:gd name="connsiteY11" fmla="*/ 753156 h 5346195"/>
                <a:gd name="connsiteX12" fmla="*/ 3129377 w 14691115"/>
                <a:gd name="connsiteY12" fmla="*/ 589870 h 5346195"/>
                <a:gd name="connsiteX13" fmla="*/ 3374305 w 14691115"/>
                <a:gd name="connsiteY13" fmla="*/ 410256 h 5346195"/>
                <a:gd name="connsiteX14" fmla="*/ 3586577 w 14691115"/>
                <a:gd name="connsiteY14" fmla="*/ 344941 h 5346195"/>
                <a:gd name="connsiteX15" fmla="*/ 4239720 w 14691115"/>
                <a:gd name="connsiteY15" fmla="*/ 328613 h 5346195"/>
                <a:gd name="connsiteX16" fmla="*/ 4713248 w 14691115"/>
                <a:gd name="connsiteY16" fmla="*/ 214313 h 5346195"/>
                <a:gd name="connsiteX17" fmla="*/ 5056148 w 14691115"/>
                <a:gd name="connsiteY17" fmla="*/ 100013 h 5346195"/>
                <a:gd name="connsiteX18" fmla="*/ 5578662 w 14691115"/>
                <a:gd name="connsiteY18" fmla="*/ 18370 h 5346195"/>
                <a:gd name="connsiteX19" fmla="*/ 6101177 w 14691115"/>
                <a:gd name="connsiteY19" fmla="*/ 2041 h 5346195"/>
                <a:gd name="connsiteX20" fmla="*/ 6835962 w 14691115"/>
                <a:gd name="connsiteY20" fmla="*/ 51027 h 5346195"/>
                <a:gd name="connsiteX21" fmla="*/ 7456448 w 14691115"/>
                <a:gd name="connsiteY21" fmla="*/ 51027 h 5346195"/>
                <a:gd name="connsiteX22" fmla="*/ 8305534 w 14691115"/>
                <a:gd name="connsiteY22" fmla="*/ 51027 h 5346195"/>
                <a:gd name="connsiteX23" fmla="*/ 9056648 w 14691115"/>
                <a:gd name="connsiteY23" fmla="*/ 116341 h 5346195"/>
                <a:gd name="connsiteX24" fmla="*/ 9840420 w 14691115"/>
                <a:gd name="connsiteY24" fmla="*/ 181656 h 5346195"/>
                <a:gd name="connsiteX25" fmla="*/ 10346605 w 14691115"/>
                <a:gd name="connsiteY25" fmla="*/ 214313 h 5346195"/>
                <a:gd name="connsiteX26" fmla="*/ 10885448 w 14691115"/>
                <a:gd name="connsiteY26" fmla="*/ 361270 h 5346195"/>
                <a:gd name="connsiteX27" fmla="*/ 11407962 w 14691115"/>
                <a:gd name="connsiteY27" fmla="*/ 426584 h 5346195"/>
                <a:gd name="connsiteX28" fmla="*/ 11930477 w 14691115"/>
                <a:gd name="connsiteY28" fmla="*/ 573541 h 5346195"/>
                <a:gd name="connsiteX29" fmla="*/ 12616277 w 14691115"/>
                <a:gd name="connsiteY29" fmla="*/ 671513 h 5346195"/>
                <a:gd name="connsiteX30" fmla="*/ 13253091 w 14691115"/>
                <a:gd name="connsiteY30" fmla="*/ 900113 h 5346195"/>
                <a:gd name="connsiteX31" fmla="*/ 13775605 w 14691115"/>
                <a:gd name="connsiteY31" fmla="*/ 1259341 h 5346195"/>
                <a:gd name="connsiteX32" fmla="*/ 14102177 w 14691115"/>
                <a:gd name="connsiteY32" fmla="*/ 1520599 h 5346195"/>
                <a:gd name="connsiteX33" fmla="*/ 14249134 w 14691115"/>
                <a:gd name="connsiteY33" fmla="*/ 1781856 h 5346195"/>
                <a:gd name="connsiteX34" fmla="*/ 14477734 w 14691115"/>
                <a:gd name="connsiteY34" fmla="*/ 2190070 h 5346195"/>
                <a:gd name="connsiteX35" fmla="*/ 14608362 w 14691115"/>
                <a:gd name="connsiteY35" fmla="*/ 2777899 h 5346195"/>
                <a:gd name="connsiteX36" fmla="*/ 14657348 w 14691115"/>
                <a:gd name="connsiteY36" fmla="*/ 2941184 h 5346195"/>
                <a:gd name="connsiteX37" fmla="*/ 14673677 w 14691115"/>
                <a:gd name="connsiteY37" fmla="*/ 3284084 h 5346195"/>
                <a:gd name="connsiteX38" fmla="*/ 14657348 w 14691115"/>
                <a:gd name="connsiteY38" fmla="*/ 3561670 h 5346195"/>
                <a:gd name="connsiteX39" fmla="*/ 14673677 w 14691115"/>
                <a:gd name="connsiteY39" fmla="*/ 4018870 h 5346195"/>
                <a:gd name="connsiteX40" fmla="*/ 14374257 w 14691115"/>
                <a:gd name="connsiteY40" fmla="*/ 3622615 h 5346195"/>
                <a:gd name="connsiteX41" fmla="*/ 14243621 w 14691115"/>
                <a:gd name="connsiteY41" fmla="*/ 3690910 h 5346195"/>
                <a:gd name="connsiteX42" fmla="*/ 14155507 w 14691115"/>
                <a:gd name="connsiteY42" fmla="*/ 3739910 h 5346195"/>
                <a:gd name="connsiteX43" fmla="*/ 13796251 w 14691115"/>
                <a:gd name="connsiteY43" fmla="*/ 3763648 h 5346195"/>
                <a:gd name="connsiteX44" fmla="*/ 13343383 w 14691115"/>
                <a:gd name="connsiteY44" fmla="*/ 3615210 h 5346195"/>
                <a:gd name="connsiteX45" fmla="*/ 12811041 w 14691115"/>
                <a:gd name="connsiteY45" fmla="*/ 3821491 h 5346195"/>
                <a:gd name="connsiteX46" fmla="*/ 12025104 w 14691115"/>
                <a:gd name="connsiteY46" fmla="*/ 3665627 h 5346195"/>
                <a:gd name="connsiteX47" fmla="*/ 11297987 w 14691115"/>
                <a:gd name="connsiteY47" fmla="*/ 3800694 h 5346195"/>
                <a:gd name="connsiteX48" fmla="*/ 10362934 w 14691115"/>
                <a:gd name="connsiteY48" fmla="*/ 3757613 h 5346195"/>
                <a:gd name="connsiteX49" fmla="*/ 10150669 w 14691115"/>
                <a:gd name="connsiteY49" fmla="*/ 4030713 h 5346195"/>
                <a:gd name="connsiteX50" fmla="*/ 9600992 w 14691115"/>
                <a:gd name="connsiteY50" fmla="*/ 4087118 h 5346195"/>
                <a:gd name="connsiteX51" fmla="*/ 9162280 w 14691115"/>
                <a:gd name="connsiteY51" fmla="*/ 4320142 h 5346195"/>
                <a:gd name="connsiteX52" fmla="*/ 8648433 w 14691115"/>
                <a:gd name="connsiteY52" fmla="*/ 4771358 h 5346195"/>
                <a:gd name="connsiteX53" fmla="*/ 7771027 w 14691115"/>
                <a:gd name="connsiteY53" fmla="*/ 5302717 h 5346195"/>
                <a:gd name="connsiteX54" fmla="*/ 7219207 w 14691115"/>
                <a:gd name="connsiteY54" fmla="*/ 5238907 h 5346195"/>
                <a:gd name="connsiteX55" fmla="*/ 6790313 w 14691115"/>
                <a:gd name="connsiteY55" fmla="*/ 4633308 h 5346195"/>
                <a:gd name="connsiteX56" fmla="*/ 6227482 w 14691115"/>
                <a:gd name="connsiteY56" fmla="*/ 4327568 h 5346195"/>
                <a:gd name="connsiteX57" fmla="*/ 5572163 w 14691115"/>
                <a:gd name="connsiteY57" fmla="*/ 4045544 h 5346195"/>
                <a:gd name="connsiteX58" fmla="*/ 4664262 w 14691115"/>
                <a:gd name="connsiteY58" fmla="*/ 3773941 h 5346195"/>
                <a:gd name="connsiteX59" fmla="*/ 4190734 w 14691115"/>
                <a:gd name="connsiteY59" fmla="*/ 3855584 h 5346195"/>
                <a:gd name="connsiteX60" fmla="*/ 3825026 w 14691115"/>
                <a:gd name="connsiteY60" fmla="*/ 3460743 h 5346195"/>
                <a:gd name="connsiteX61" fmla="*/ 3494117 w 14691115"/>
                <a:gd name="connsiteY61" fmla="*/ 3478599 h 5346195"/>
                <a:gd name="connsiteX62" fmla="*/ 2978074 w 14691115"/>
                <a:gd name="connsiteY62" fmla="*/ 3539468 h 5346195"/>
                <a:gd name="connsiteX63" fmla="*/ 2860646 w 14691115"/>
                <a:gd name="connsiteY63" fmla="*/ 3484565 h 5346195"/>
                <a:gd name="connsiteX64" fmla="*/ 2403440 w 14691115"/>
                <a:gd name="connsiteY64" fmla="*/ 3517232 h 5346195"/>
                <a:gd name="connsiteX65" fmla="*/ 1983222 w 14691115"/>
                <a:gd name="connsiteY65" fmla="*/ 3591451 h 5346195"/>
                <a:gd name="connsiteX66" fmla="*/ 1691480 w 14691115"/>
                <a:gd name="connsiteY66" fmla="*/ 3552882 h 5346195"/>
                <a:gd name="connsiteX67" fmla="*/ 1425888 w 14691115"/>
                <a:gd name="connsiteY67" fmla="*/ 3521696 h 5346195"/>
                <a:gd name="connsiteX68" fmla="*/ 1190805 w 14691115"/>
                <a:gd name="connsiteY68" fmla="*/ 3690910 h 5346195"/>
                <a:gd name="connsiteX69" fmla="*/ 957863 w 14691115"/>
                <a:gd name="connsiteY69" fmla="*/ 3552882 h 5346195"/>
                <a:gd name="connsiteX70" fmla="*/ 686793 w 14691115"/>
                <a:gd name="connsiteY70" fmla="*/ 3442992 h 5346195"/>
                <a:gd name="connsiteX71" fmla="*/ 493000 w 14691115"/>
                <a:gd name="connsiteY71" fmla="*/ 3422194 h 5346195"/>
                <a:gd name="connsiteX72" fmla="*/ 134745 w 14691115"/>
                <a:gd name="connsiteY72" fmla="*/ 3419190 h 5346195"/>
                <a:gd name="connsiteX0" fmla="*/ 214219 w 14674676"/>
                <a:gd name="connsiteY0" fmla="*/ 3468169 h 5346195"/>
                <a:gd name="connsiteX1" fmla="*/ 10620 w 14674676"/>
                <a:gd name="connsiteY1" fmla="*/ 3333070 h 5346195"/>
                <a:gd name="connsiteX2" fmla="*/ 26948 w 14674676"/>
                <a:gd name="connsiteY2" fmla="*/ 2941184 h 5346195"/>
                <a:gd name="connsiteX3" fmla="*/ 10620 w 14674676"/>
                <a:gd name="connsiteY3" fmla="*/ 2516641 h 5346195"/>
                <a:gd name="connsiteX4" fmla="*/ 92262 w 14674676"/>
                <a:gd name="connsiteY4" fmla="*/ 2222727 h 5346195"/>
                <a:gd name="connsiteX5" fmla="*/ 108591 w 14674676"/>
                <a:gd name="connsiteY5" fmla="*/ 1863499 h 5346195"/>
                <a:gd name="connsiteX6" fmla="*/ 729077 w 14674676"/>
                <a:gd name="connsiteY6" fmla="*/ 1487941 h 5346195"/>
                <a:gd name="connsiteX7" fmla="*/ 1300577 w 14674676"/>
                <a:gd name="connsiteY7" fmla="*/ 1259341 h 5346195"/>
                <a:gd name="connsiteX8" fmla="*/ 1463862 w 14674676"/>
                <a:gd name="connsiteY8" fmla="*/ 1030741 h 5346195"/>
                <a:gd name="connsiteX9" fmla="*/ 1659805 w 14674676"/>
                <a:gd name="connsiteY9" fmla="*/ 883784 h 5346195"/>
                <a:gd name="connsiteX10" fmla="*/ 2410920 w 14674676"/>
                <a:gd name="connsiteY10" fmla="*/ 834799 h 5346195"/>
                <a:gd name="connsiteX11" fmla="*/ 2672177 w 14674676"/>
                <a:gd name="connsiteY11" fmla="*/ 753156 h 5346195"/>
                <a:gd name="connsiteX12" fmla="*/ 3129377 w 14674676"/>
                <a:gd name="connsiteY12" fmla="*/ 589870 h 5346195"/>
                <a:gd name="connsiteX13" fmla="*/ 3374305 w 14674676"/>
                <a:gd name="connsiteY13" fmla="*/ 410256 h 5346195"/>
                <a:gd name="connsiteX14" fmla="*/ 3586577 w 14674676"/>
                <a:gd name="connsiteY14" fmla="*/ 344941 h 5346195"/>
                <a:gd name="connsiteX15" fmla="*/ 4239720 w 14674676"/>
                <a:gd name="connsiteY15" fmla="*/ 328613 h 5346195"/>
                <a:gd name="connsiteX16" fmla="*/ 4713248 w 14674676"/>
                <a:gd name="connsiteY16" fmla="*/ 214313 h 5346195"/>
                <a:gd name="connsiteX17" fmla="*/ 5056148 w 14674676"/>
                <a:gd name="connsiteY17" fmla="*/ 100013 h 5346195"/>
                <a:gd name="connsiteX18" fmla="*/ 5578662 w 14674676"/>
                <a:gd name="connsiteY18" fmla="*/ 18370 h 5346195"/>
                <a:gd name="connsiteX19" fmla="*/ 6101177 w 14674676"/>
                <a:gd name="connsiteY19" fmla="*/ 2041 h 5346195"/>
                <a:gd name="connsiteX20" fmla="*/ 6835962 w 14674676"/>
                <a:gd name="connsiteY20" fmla="*/ 51027 h 5346195"/>
                <a:gd name="connsiteX21" fmla="*/ 7456448 w 14674676"/>
                <a:gd name="connsiteY21" fmla="*/ 51027 h 5346195"/>
                <a:gd name="connsiteX22" fmla="*/ 8305534 w 14674676"/>
                <a:gd name="connsiteY22" fmla="*/ 51027 h 5346195"/>
                <a:gd name="connsiteX23" fmla="*/ 9056648 w 14674676"/>
                <a:gd name="connsiteY23" fmla="*/ 116341 h 5346195"/>
                <a:gd name="connsiteX24" fmla="*/ 9840420 w 14674676"/>
                <a:gd name="connsiteY24" fmla="*/ 181656 h 5346195"/>
                <a:gd name="connsiteX25" fmla="*/ 10346605 w 14674676"/>
                <a:gd name="connsiteY25" fmla="*/ 214313 h 5346195"/>
                <a:gd name="connsiteX26" fmla="*/ 10885448 w 14674676"/>
                <a:gd name="connsiteY26" fmla="*/ 361270 h 5346195"/>
                <a:gd name="connsiteX27" fmla="*/ 11407962 w 14674676"/>
                <a:gd name="connsiteY27" fmla="*/ 426584 h 5346195"/>
                <a:gd name="connsiteX28" fmla="*/ 11930477 w 14674676"/>
                <a:gd name="connsiteY28" fmla="*/ 573541 h 5346195"/>
                <a:gd name="connsiteX29" fmla="*/ 12616277 w 14674676"/>
                <a:gd name="connsiteY29" fmla="*/ 671513 h 5346195"/>
                <a:gd name="connsiteX30" fmla="*/ 13253091 w 14674676"/>
                <a:gd name="connsiteY30" fmla="*/ 900113 h 5346195"/>
                <a:gd name="connsiteX31" fmla="*/ 13775605 w 14674676"/>
                <a:gd name="connsiteY31" fmla="*/ 1259341 h 5346195"/>
                <a:gd name="connsiteX32" fmla="*/ 14102177 w 14674676"/>
                <a:gd name="connsiteY32" fmla="*/ 1520599 h 5346195"/>
                <a:gd name="connsiteX33" fmla="*/ 14249134 w 14674676"/>
                <a:gd name="connsiteY33" fmla="*/ 1781856 h 5346195"/>
                <a:gd name="connsiteX34" fmla="*/ 14477734 w 14674676"/>
                <a:gd name="connsiteY34" fmla="*/ 2190070 h 5346195"/>
                <a:gd name="connsiteX35" fmla="*/ 14608362 w 14674676"/>
                <a:gd name="connsiteY35" fmla="*/ 2777899 h 5346195"/>
                <a:gd name="connsiteX36" fmla="*/ 14657348 w 14674676"/>
                <a:gd name="connsiteY36" fmla="*/ 2941184 h 5346195"/>
                <a:gd name="connsiteX37" fmla="*/ 14673677 w 14674676"/>
                <a:gd name="connsiteY37" fmla="*/ 3284084 h 5346195"/>
                <a:gd name="connsiteX38" fmla="*/ 14657348 w 14674676"/>
                <a:gd name="connsiteY38" fmla="*/ 3561670 h 5346195"/>
                <a:gd name="connsiteX39" fmla="*/ 14533204 w 14674676"/>
                <a:gd name="connsiteY39" fmla="*/ 3624054 h 5346195"/>
                <a:gd name="connsiteX40" fmla="*/ 14374257 w 14674676"/>
                <a:gd name="connsiteY40" fmla="*/ 3622615 h 5346195"/>
                <a:gd name="connsiteX41" fmla="*/ 14243621 w 14674676"/>
                <a:gd name="connsiteY41" fmla="*/ 3690910 h 5346195"/>
                <a:gd name="connsiteX42" fmla="*/ 14155507 w 14674676"/>
                <a:gd name="connsiteY42" fmla="*/ 3739910 h 5346195"/>
                <a:gd name="connsiteX43" fmla="*/ 13796251 w 14674676"/>
                <a:gd name="connsiteY43" fmla="*/ 3763648 h 5346195"/>
                <a:gd name="connsiteX44" fmla="*/ 13343383 w 14674676"/>
                <a:gd name="connsiteY44" fmla="*/ 3615210 h 5346195"/>
                <a:gd name="connsiteX45" fmla="*/ 12811041 w 14674676"/>
                <a:gd name="connsiteY45" fmla="*/ 3821491 h 5346195"/>
                <a:gd name="connsiteX46" fmla="*/ 12025104 w 14674676"/>
                <a:gd name="connsiteY46" fmla="*/ 3665627 h 5346195"/>
                <a:gd name="connsiteX47" fmla="*/ 11297987 w 14674676"/>
                <a:gd name="connsiteY47" fmla="*/ 3800694 h 5346195"/>
                <a:gd name="connsiteX48" fmla="*/ 10362934 w 14674676"/>
                <a:gd name="connsiteY48" fmla="*/ 3757613 h 5346195"/>
                <a:gd name="connsiteX49" fmla="*/ 10150669 w 14674676"/>
                <a:gd name="connsiteY49" fmla="*/ 4030713 h 5346195"/>
                <a:gd name="connsiteX50" fmla="*/ 9600992 w 14674676"/>
                <a:gd name="connsiteY50" fmla="*/ 4087118 h 5346195"/>
                <a:gd name="connsiteX51" fmla="*/ 9162280 w 14674676"/>
                <a:gd name="connsiteY51" fmla="*/ 4320142 h 5346195"/>
                <a:gd name="connsiteX52" fmla="*/ 8648433 w 14674676"/>
                <a:gd name="connsiteY52" fmla="*/ 4771358 h 5346195"/>
                <a:gd name="connsiteX53" fmla="*/ 7771027 w 14674676"/>
                <a:gd name="connsiteY53" fmla="*/ 5302717 h 5346195"/>
                <a:gd name="connsiteX54" fmla="*/ 7219207 w 14674676"/>
                <a:gd name="connsiteY54" fmla="*/ 5238907 h 5346195"/>
                <a:gd name="connsiteX55" fmla="*/ 6790313 w 14674676"/>
                <a:gd name="connsiteY55" fmla="*/ 4633308 h 5346195"/>
                <a:gd name="connsiteX56" fmla="*/ 6227482 w 14674676"/>
                <a:gd name="connsiteY56" fmla="*/ 4327568 h 5346195"/>
                <a:gd name="connsiteX57" fmla="*/ 5572163 w 14674676"/>
                <a:gd name="connsiteY57" fmla="*/ 4045544 h 5346195"/>
                <a:gd name="connsiteX58" fmla="*/ 4664262 w 14674676"/>
                <a:gd name="connsiteY58" fmla="*/ 3773941 h 5346195"/>
                <a:gd name="connsiteX59" fmla="*/ 4190734 w 14674676"/>
                <a:gd name="connsiteY59" fmla="*/ 3855584 h 5346195"/>
                <a:gd name="connsiteX60" fmla="*/ 3825026 w 14674676"/>
                <a:gd name="connsiteY60" fmla="*/ 3460743 h 5346195"/>
                <a:gd name="connsiteX61" fmla="*/ 3494117 w 14674676"/>
                <a:gd name="connsiteY61" fmla="*/ 3478599 h 5346195"/>
                <a:gd name="connsiteX62" fmla="*/ 2978074 w 14674676"/>
                <a:gd name="connsiteY62" fmla="*/ 3539468 h 5346195"/>
                <a:gd name="connsiteX63" fmla="*/ 2860646 w 14674676"/>
                <a:gd name="connsiteY63" fmla="*/ 3484565 h 5346195"/>
                <a:gd name="connsiteX64" fmla="*/ 2403440 w 14674676"/>
                <a:gd name="connsiteY64" fmla="*/ 3517232 h 5346195"/>
                <a:gd name="connsiteX65" fmla="*/ 1983222 w 14674676"/>
                <a:gd name="connsiteY65" fmla="*/ 3591451 h 5346195"/>
                <a:gd name="connsiteX66" fmla="*/ 1691480 w 14674676"/>
                <a:gd name="connsiteY66" fmla="*/ 3552882 h 5346195"/>
                <a:gd name="connsiteX67" fmla="*/ 1425888 w 14674676"/>
                <a:gd name="connsiteY67" fmla="*/ 3521696 h 5346195"/>
                <a:gd name="connsiteX68" fmla="*/ 1190805 w 14674676"/>
                <a:gd name="connsiteY68" fmla="*/ 3690910 h 5346195"/>
                <a:gd name="connsiteX69" fmla="*/ 957863 w 14674676"/>
                <a:gd name="connsiteY69" fmla="*/ 3552882 h 5346195"/>
                <a:gd name="connsiteX70" fmla="*/ 686793 w 14674676"/>
                <a:gd name="connsiteY70" fmla="*/ 3442992 h 5346195"/>
                <a:gd name="connsiteX71" fmla="*/ 493000 w 14674676"/>
                <a:gd name="connsiteY71" fmla="*/ 3422194 h 5346195"/>
                <a:gd name="connsiteX72" fmla="*/ 134745 w 14674676"/>
                <a:gd name="connsiteY72" fmla="*/ 3419190 h 534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674676" h="5346195">
                  <a:moveTo>
                    <a:pt x="214219" y="3468169"/>
                  </a:moveTo>
                  <a:cubicBezTo>
                    <a:pt x="206055" y="3303522"/>
                    <a:pt x="41832" y="3420901"/>
                    <a:pt x="10620" y="3333070"/>
                  </a:cubicBezTo>
                  <a:cubicBezTo>
                    <a:pt x="-20592" y="3245239"/>
                    <a:pt x="26948" y="3077255"/>
                    <a:pt x="26948" y="2941184"/>
                  </a:cubicBezTo>
                  <a:cubicBezTo>
                    <a:pt x="26948" y="2805113"/>
                    <a:pt x="-266" y="2636384"/>
                    <a:pt x="10620" y="2516641"/>
                  </a:cubicBezTo>
                  <a:cubicBezTo>
                    <a:pt x="21506" y="2396898"/>
                    <a:pt x="75933" y="2331584"/>
                    <a:pt x="92262" y="2222727"/>
                  </a:cubicBezTo>
                  <a:cubicBezTo>
                    <a:pt x="108591" y="2113870"/>
                    <a:pt x="2455" y="1985963"/>
                    <a:pt x="108591" y="1863499"/>
                  </a:cubicBezTo>
                  <a:cubicBezTo>
                    <a:pt x="214727" y="1741035"/>
                    <a:pt x="530413" y="1588634"/>
                    <a:pt x="729077" y="1487941"/>
                  </a:cubicBezTo>
                  <a:cubicBezTo>
                    <a:pt x="927741" y="1387248"/>
                    <a:pt x="1178113" y="1335541"/>
                    <a:pt x="1300577" y="1259341"/>
                  </a:cubicBezTo>
                  <a:cubicBezTo>
                    <a:pt x="1423041" y="1183141"/>
                    <a:pt x="1403991" y="1093334"/>
                    <a:pt x="1463862" y="1030741"/>
                  </a:cubicBezTo>
                  <a:cubicBezTo>
                    <a:pt x="1523733" y="968148"/>
                    <a:pt x="1501962" y="916441"/>
                    <a:pt x="1659805" y="883784"/>
                  </a:cubicBezTo>
                  <a:cubicBezTo>
                    <a:pt x="1817648" y="851127"/>
                    <a:pt x="2242191" y="856570"/>
                    <a:pt x="2410920" y="834799"/>
                  </a:cubicBezTo>
                  <a:cubicBezTo>
                    <a:pt x="2579649" y="813028"/>
                    <a:pt x="2552434" y="793977"/>
                    <a:pt x="2672177" y="753156"/>
                  </a:cubicBezTo>
                  <a:cubicBezTo>
                    <a:pt x="2791920" y="712335"/>
                    <a:pt x="3012356" y="647020"/>
                    <a:pt x="3129377" y="589870"/>
                  </a:cubicBezTo>
                  <a:cubicBezTo>
                    <a:pt x="3246398" y="532720"/>
                    <a:pt x="3298105" y="451077"/>
                    <a:pt x="3374305" y="410256"/>
                  </a:cubicBezTo>
                  <a:cubicBezTo>
                    <a:pt x="3450505" y="369435"/>
                    <a:pt x="3442341" y="358548"/>
                    <a:pt x="3586577" y="344941"/>
                  </a:cubicBezTo>
                  <a:cubicBezTo>
                    <a:pt x="3730813" y="331334"/>
                    <a:pt x="4051942" y="350384"/>
                    <a:pt x="4239720" y="328613"/>
                  </a:cubicBezTo>
                  <a:cubicBezTo>
                    <a:pt x="4427499" y="306842"/>
                    <a:pt x="4577177" y="252413"/>
                    <a:pt x="4713248" y="214313"/>
                  </a:cubicBezTo>
                  <a:cubicBezTo>
                    <a:pt x="4849319" y="176213"/>
                    <a:pt x="4911912" y="132670"/>
                    <a:pt x="5056148" y="100013"/>
                  </a:cubicBezTo>
                  <a:cubicBezTo>
                    <a:pt x="5200384" y="67356"/>
                    <a:pt x="5404490" y="34699"/>
                    <a:pt x="5578662" y="18370"/>
                  </a:cubicBezTo>
                  <a:cubicBezTo>
                    <a:pt x="5752834" y="2041"/>
                    <a:pt x="5891627" y="-3402"/>
                    <a:pt x="6101177" y="2041"/>
                  </a:cubicBezTo>
                  <a:cubicBezTo>
                    <a:pt x="6310727" y="7484"/>
                    <a:pt x="6610084" y="42863"/>
                    <a:pt x="6835962" y="51027"/>
                  </a:cubicBezTo>
                  <a:cubicBezTo>
                    <a:pt x="7061840" y="59191"/>
                    <a:pt x="7456448" y="51027"/>
                    <a:pt x="7456448" y="51027"/>
                  </a:cubicBezTo>
                  <a:cubicBezTo>
                    <a:pt x="7701377" y="51027"/>
                    <a:pt x="8038834" y="40141"/>
                    <a:pt x="8305534" y="51027"/>
                  </a:cubicBezTo>
                  <a:cubicBezTo>
                    <a:pt x="8572234" y="61913"/>
                    <a:pt x="9056648" y="116341"/>
                    <a:pt x="9056648" y="116341"/>
                  </a:cubicBezTo>
                  <a:lnTo>
                    <a:pt x="9840420" y="181656"/>
                  </a:lnTo>
                  <a:cubicBezTo>
                    <a:pt x="10055413" y="197985"/>
                    <a:pt x="10172434" y="184377"/>
                    <a:pt x="10346605" y="214313"/>
                  </a:cubicBezTo>
                  <a:cubicBezTo>
                    <a:pt x="10520776" y="244249"/>
                    <a:pt x="10708555" y="325892"/>
                    <a:pt x="10885448" y="361270"/>
                  </a:cubicBezTo>
                  <a:cubicBezTo>
                    <a:pt x="11062341" y="396648"/>
                    <a:pt x="11233790" y="391205"/>
                    <a:pt x="11407962" y="426584"/>
                  </a:cubicBezTo>
                  <a:cubicBezTo>
                    <a:pt x="11582134" y="461963"/>
                    <a:pt x="11729091" y="532719"/>
                    <a:pt x="11930477" y="573541"/>
                  </a:cubicBezTo>
                  <a:cubicBezTo>
                    <a:pt x="12131863" y="614363"/>
                    <a:pt x="12395841" y="617084"/>
                    <a:pt x="12616277" y="671513"/>
                  </a:cubicBezTo>
                  <a:cubicBezTo>
                    <a:pt x="12836713" y="725942"/>
                    <a:pt x="13059870" y="802142"/>
                    <a:pt x="13253091" y="900113"/>
                  </a:cubicBezTo>
                  <a:cubicBezTo>
                    <a:pt x="13446312" y="998084"/>
                    <a:pt x="13634091" y="1155927"/>
                    <a:pt x="13775605" y="1259341"/>
                  </a:cubicBezTo>
                  <a:cubicBezTo>
                    <a:pt x="13917119" y="1362755"/>
                    <a:pt x="14023256" y="1433513"/>
                    <a:pt x="14102177" y="1520599"/>
                  </a:cubicBezTo>
                  <a:cubicBezTo>
                    <a:pt x="14181098" y="1607685"/>
                    <a:pt x="14249134" y="1781856"/>
                    <a:pt x="14249134" y="1781856"/>
                  </a:cubicBezTo>
                  <a:cubicBezTo>
                    <a:pt x="14311727" y="1893434"/>
                    <a:pt x="14417863" y="2024063"/>
                    <a:pt x="14477734" y="2190070"/>
                  </a:cubicBezTo>
                  <a:cubicBezTo>
                    <a:pt x="14537605" y="2356077"/>
                    <a:pt x="14578426" y="2652713"/>
                    <a:pt x="14608362" y="2777899"/>
                  </a:cubicBezTo>
                  <a:cubicBezTo>
                    <a:pt x="14638298" y="2903085"/>
                    <a:pt x="14646462" y="2856820"/>
                    <a:pt x="14657348" y="2941184"/>
                  </a:cubicBezTo>
                  <a:cubicBezTo>
                    <a:pt x="14668234" y="3025548"/>
                    <a:pt x="14673677" y="3180670"/>
                    <a:pt x="14673677" y="3284084"/>
                  </a:cubicBezTo>
                  <a:cubicBezTo>
                    <a:pt x="14673677" y="3387498"/>
                    <a:pt x="14680760" y="3505009"/>
                    <a:pt x="14657348" y="3561670"/>
                  </a:cubicBezTo>
                  <a:cubicBezTo>
                    <a:pt x="14633936" y="3618331"/>
                    <a:pt x="14580386" y="3613897"/>
                    <a:pt x="14533204" y="3624054"/>
                  </a:cubicBezTo>
                  <a:cubicBezTo>
                    <a:pt x="14486022" y="3634211"/>
                    <a:pt x="14422521" y="3611472"/>
                    <a:pt x="14374257" y="3622615"/>
                  </a:cubicBezTo>
                  <a:cubicBezTo>
                    <a:pt x="14325993" y="3633758"/>
                    <a:pt x="14280079" y="3671361"/>
                    <a:pt x="14243621" y="3690910"/>
                  </a:cubicBezTo>
                  <a:cubicBezTo>
                    <a:pt x="14207163" y="3710459"/>
                    <a:pt x="14230069" y="3727787"/>
                    <a:pt x="14155507" y="3739910"/>
                  </a:cubicBezTo>
                  <a:cubicBezTo>
                    <a:pt x="14080945" y="3752033"/>
                    <a:pt x="13931605" y="3784431"/>
                    <a:pt x="13796251" y="3763648"/>
                  </a:cubicBezTo>
                  <a:cubicBezTo>
                    <a:pt x="13660897" y="3742865"/>
                    <a:pt x="13507585" y="3605570"/>
                    <a:pt x="13343383" y="3615210"/>
                  </a:cubicBezTo>
                  <a:cubicBezTo>
                    <a:pt x="13179181" y="3624850"/>
                    <a:pt x="13030754" y="3813088"/>
                    <a:pt x="12811041" y="3821491"/>
                  </a:cubicBezTo>
                  <a:cubicBezTo>
                    <a:pt x="12591328" y="3829894"/>
                    <a:pt x="12277280" y="3669093"/>
                    <a:pt x="12025104" y="3665627"/>
                  </a:cubicBezTo>
                  <a:cubicBezTo>
                    <a:pt x="11772928" y="3662161"/>
                    <a:pt x="11575015" y="3785363"/>
                    <a:pt x="11297987" y="3800694"/>
                  </a:cubicBezTo>
                  <a:cubicBezTo>
                    <a:pt x="11020959" y="3816025"/>
                    <a:pt x="10554154" y="3719277"/>
                    <a:pt x="10362934" y="3757613"/>
                  </a:cubicBezTo>
                  <a:cubicBezTo>
                    <a:pt x="10171714" y="3795949"/>
                    <a:pt x="10277659" y="3975796"/>
                    <a:pt x="10150669" y="4030713"/>
                  </a:cubicBezTo>
                  <a:cubicBezTo>
                    <a:pt x="10023679" y="4085631"/>
                    <a:pt x="9765724" y="4038880"/>
                    <a:pt x="9600992" y="4087118"/>
                  </a:cubicBezTo>
                  <a:cubicBezTo>
                    <a:pt x="9436261" y="4135356"/>
                    <a:pt x="9321040" y="4206102"/>
                    <a:pt x="9162280" y="4320142"/>
                  </a:cubicBezTo>
                  <a:cubicBezTo>
                    <a:pt x="9003520" y="4434182"/>
                    <a:pt x="8880309" y="4607596"/>
                    <a:pt x="8648433" y="4771358"/>
                  </a:cubicBezTo>
                  <a:cubicBezTo>
                    <a:pt x="8416558" y="4935121"/>
                    <a:pt x="8009231" y="5224792"/>
                    <a:pt x="7771027" y="5302717"/>
                  </a:cubicBezTo>
                  <a:cubicBezTo>
                    <a:pt x="7532823" y="5380642"/>
                    <a:pt x="7382659" y="5350475"/>
                    <a:pt x="7219207" y="5238907"/>
                  </a:cubicBezTo>
                  <a:cubicBezTo>
                    <a:pt x="7055755" y="5127339"/>
                    <a:pt x="6955601" y="4785198"/>
                    <a:pt x="6790313" y="4633308"/>
                  </a:cubicBezTo>
                  <a:cubicBezTo>
                    <a:pt x="6625026" y="4481418"/>
                    <a:pt x="6430507" y="4425529"/>
                    <a:pt x="6227482" y="4327568"/>
                  </a:cubicBezTo>
                  <a:cubicBezTo>
                    <a:pt x="6024457" y="4229607"/>
                    <a:pt x="5832700" y="4137815"/>
                    <a:pt x="5572163" y="4045544"/>
                  </a:cubicBezTo>
                  <a:cubicBezTo>
                    <a:pt x="5311626" y="3953273"/>
                    <a:pt x="4894500" y="3805601"/>
                    <a:pt x="4664262" y="3773941"/>
                  </a:cubicBezTo>
                  <a:cubicBezTo>
                    <a:pt x="4434024" y="3742281"/>
                    <a:pt x="4330607" y="3907784"/>
                    <a:pt x="4190734" y="3855584"/>
                  </a:cubicBezTo>
                  <a:cubicBezTo>
                    <a:pt x="4050861" y="3803384"/>
                    <a:pt x="3941129" y="3523574"/>
                    <a:pt x="3825026" y="3460743"/>
                  </a:cubicBezTo>
                  <a:cubicBezTo>
                    <a:pt x="3708923" y="3397912"/>
                    <a:pt x="3635276" y="3465478"/>
                    <a:pt x="3494117" y="3478599"/>
                  </a:cubicBezTo>
                  <a:cubicBezTo>
                    <a:pt x="3352958" y="3491720"/>
                    <a:pt x="3083652" y="3538474"/>
                    <a:pt x="2978074" y="3539468"/>
                  </a:cubicBezTo>
                  <a:cubicBezTo>
                    <a:pt x="2872496" y="3540462"/>
                    <a:pt x="2956418" y="3488271"/>
                    <a:pt x="2860646" y="3484565"/>
                  </a:cubicBezTo>
                  <a:cubicBezTo>
                    <a:pt x="2764874" y="3480859"/>
                    <a:pt x="2549677" y="3499418"/>
                    <a:pt x="2403440" y="3517232"/>
                  </a:cubicBezTo>
                  <a:cubicBezTo>
                    <a:pt x="2257203" y="3535046"/>
                    <a:pt x="2101882" y="3585509"/>
                    <a:pt x="1983222" y="3591451"/>
                  </a:cubicBezTo>
                  <a:cubicBezTo>
                    <a:pt x="1864562" y="3597393"/>
                    <a:pt x="1784369" y="3564508"/>
                    <a:pt x="1691480" y="3552882"/>
                  </a:cubicBezTo>
                  <a:cubicBezTo>
                    <a:pt x="1598591" y="3541256"/>
                    <a:pt x="1509334" y="3498691"/>
                    <a:pt x="1425888" y="3521696"/>
                  </a:cubicBezTo>
                  <a:cubicBezTo>
                    <a:pt x="1342442" y="3544701"/>
                    <a:pt x="1268809" y="3685712"/>
                    <a:pt x="1190805" y="3690910"/>
                  </a:cubicBezTo>
                  <a:cubicBezTo>
                    <a:pt x="1112801" y="3696108"/>
                    <a:pt x="1041865" y="3594202"/>
                    <a:pt x="957863" y="3552882"/>
                  </a:cubicBezTo>
                  <a:cubicBezTo>
                    <a:pt x="873861" y="3511562"/>
                    <a:pt x="764270" y="3464773"/>
                    <a:pt x="686793" y="3442992"/>
                  </a:cubicBezTo>
                  <a:cubicBezTo>
                    <a:pt x="609316" y="3421211"/>
                    <a:pt x="514771" y="3520165"/>
                    <a:pt x="493000" y="3422194"/>
                  </a:cubicBezTo>
                  <a:cubicBezTo>
                    <a:pt x="471228" y="3324223"/>
                    <a:pt x="115694" y="3484504"/>
                    <a:pt x="134745" y="3419190"/>
                  </a:cubicBezTo>
                </a:path>
              </a:pathLst>
            </a:custGeom>
            <a:solidFill>
              <a:schemeClr val="bg2">
                <a:lumMod val="50000"/>
              </a:schemeClr>
            </a:solidFill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1" name="Rechteraccolade 350"/>
            <p:cNvSpPr/>
            <p:nvPr/>
          </p:nvSpPr>
          <p:spPr>
            <a:xfrm rot="20527051">
              <a:off x="5121805" y="2783640"/>
              <a:ext cx="604939" cy="717953"/>
            </a:xfrm>
            <a:prstGeom prst="rightBrace">
              <a:avLst>
                <a:gd name="adj1" fmla="val 253"/>
                <a:gd name="adj2" fmla="val 47079"/>
              </a:avLst>
            </a:prstGeom>
            <a:ln w="285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 b="1"/>
            </a:p>
          </p:txBody>
        </p:sp>
        <p:sp>
          <p:nvSpPr>
            <p:cNvPr id="352" name="Tekstvak 351"/>
            <p:cNvSpPr txBox="1"/>
            <p:nvPr/>
          </p:nvSpPr>
          <p:spPr>
            <a:xfrm>
              <a:off x="5714300" y="2759123"/>
              <a:ext cx="2902791" cy="461665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max</a:t>
              </a:r>
              <a:r>
                <a:rPr lang="nl-NL" sz="2400" b="1" dirty="0"/>
                <a:t>. </a:t>
              </a:r>
              <a:r>
                <a:rPr lang="nl-NL" sz="2400" b="1" dirty="0" smtClean="0"/>
                <a:t>2 </a:t>
              </a:r>
              <a:r>
                <a:rPr lang="nl-NL" sz="2400" b="1" dirty="0" err="1" smtClean="0"/>
                <a:t>layers</a:t>
              </a:r>
              <a:endParaRPr lang="nl-NL" sz="2400" b="1" dirty="0"/>
            </a:p>
          </p:txBody>
        </p:sp>
        <p:cxnSp>
          <p:nvCxnSpPr>
            <p:cNvPr id="353" name="Rechte verbindingslijn 352"/>
            <p:cNvCxnSpPr/>
            <p:nvPr/>
          </p:nvCxnSpPr>
          <p:spPr>
            <a:xfrm flipH="1" flipV="1">
              <a:off x="1077870" y="2169732"/>
              <a:ext cx="8397" cy="2082270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Rechte verbindingslijn met pijl 353"/>
            <p:cNvCxnSpPr/>
            <p:nvPr/>
          </p:nvCxnSpPr>
          <p:spPr>
            <a:xfrm>
              <a:off x="1799066" y="2809244"/>
              <a:ext cx="700500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Tekstvak 354"/>
            <p:cNvSpPr txBox="1"/>
            <p:nvPr/>
          </p:nvSpPr>
          <p:spPr>
            <a:xfrm>
              <a:off x="1200835" y="2121938"/>
              <a:ext cx="425048" cy="629529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½</a:t>
              </a:r>
              <a:endParaRPr lang="nl-NL" sz="2400" b="1" dirty="0"/>
            </a:p>
          </p:txBody>
        </p:sp>
        <p:sp>
          <p:nvSpPr>
            <p:cNvPr id="356" name="Tekstvak 355"/>
            <p:cNvSpPr txBox="1"/>
            <p:nvPr/>
          </p:nvSpPr>
          <p:spPr>
            <a:xfrm>
              <a:off x="1898760" y="2107203"/>
              <a:ext cx="425048" cy="629529"/>
            </a:xfrm>
            <a:prstGeom prst="rect">
              <a:avLst/>
            </a:prstGeom>
            <a:noFill/>
            <a:ln w="28575">
              <a:noFill/>
            </a:ln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½</a:t>
              </a:r>
              <a:endParaRPr lang="nl-NL" sz="2400" b="1" dirty="0"/>
            </a:p>
          </p:txBody>
        </p:sp>
        <p:sp>
          <p:nvSpPr>
            <p:cNvPr id="357" name="Tekstvak 356"/>
            <p:cNvSpPr txBox="1"/>
            <p:nvPr/>
          </p:nvSpPr>
          <p:spPr>
            <a:xfrm>
              <a:off x="3625634" y="1837427"/>
              <a:ext cx="913865" cy="1636775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/>
                <a:t>e</a:t>
              </a:r>
              <a:r>
                <a:rPr lang="nl-NL" sz="2400" b="1" dirty="0" smtClean="0"/>
                <a:t>tc.</a:t>
              </a:r>
            </a:p>
            <a:p>
              <a:r>
                <a:rPr lang="nl-NL" sz="2400" b="1" dirty="0" smtClean="0"/>
                <a:t>  ^</a:t>
              </a:r>
            </a:p>
            <a:p>
              <a:r>
                <a:rPr lang="nl-NL" sz="2400" b="1" dirty="0"/>
                <a:t> </a:t>
              </a:r>
              <a:r>
                <a:rPr lang="nl-NL" sz="2400" b="1" dirty="0" smtClean="0"/>
                <a:t> ^</a:t>
              </a:r>
              <a:endParaRPr lang="nl-NL" sz="2400" b="1" dirty="0"/>
            </a:p>
          </p:txBody>
        </p:sp>
        <p:sp>
          <p:nvSpPr>
            <p:cNvPr id="358" name="Tekstvak 357"/>
            <p:cNvSpPr txBox="1"/>
            <p:nvPr/>
          </p:nvSpPr>
          <p:spPr>
            <a:xfrm>
              <a:off x="7613822" y="3963612"/>
              <a:ext cx="1530177" cy="62952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&gt;&gt; etc.</a:t>
              </a:r>
              <a:endParaRPr lang="nl-NL" sz="2400" b="1" dirty="0"/>
            </a:p>
          </p:txBody>
        </p:sp>
        <p:grpSp>
          <p:nvGrpSpPr>
            <p:cNvPr id="359" name="Groep 358"/>
            <p:cNvGrpSpPr/>
            <p:nvPr/>
          </p:nvGrpSpPr>
          <p:grpSpPr>
            <a:xfrm>
              <a:off x="1089251" y="4037124"/>
              <a:ext cx="1483794" cy="478823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60" name="Vrije vorm 359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rije vorm 360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rije vorm 361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63" name="Groep 362"/>
            <p:cNvGrpSpPr/>
            <p:nvPr/>
          </p:nvGrpSpPr>
          <p:grpSpPr>
            <a:xfrm>
              <a:off x="2507584" y="4028253"/>
              <a:ext cx="1483794" cy="478823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64" name="Vrije vorm 363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rije vorm 364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rije vorm 365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67" name="Groep 366"/>
            <p:cNvGrpSpPr/>
            <p:nvPr/>
          </p:nvGrpSpPr>
          <p:grpSpPr>
            <a:xfrm>
              <a:off x="3970687" y="4081383"/>
              <a:ext cx="1434357" cy="462870"/>
              <a:chOff x="2417305" y="6040389"/>
              <a:chExt cx="14630590" cy="4307262"/>
            </a:xfrm>
            <a:solidFill>
              <a:schemeClr val="bg2">
                <a:lumMod val="75000"/>
              </a:schemeClr>
            </a:solidFill>
          </p:grpSpPr>
          <p:sp>
            <p:nvSpPr>
              <p:cNvPr id="368" name="Vrije vorm 367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rije vorm 368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rije vorm 369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1" name="Groep 370"/>
            <p:cNvGrpSpPr/>
            <p:nvPr/>
          </p:nvGrpSpPr>
          <p:grpSpPr>
            <a:xfrm>
              <a:off x="3212044" y="3484848"/>
              <a:ext cx="1517286" cy="488633"/>
              <a:chOff x="2141711" y="1139375"/>
              <a:chExt cx="14707080" cy="4871748"/>
            </a:xfrm>
            <a:solidFill>
              <a:schemeClr val="bg2">
                <a:lumMod val="75000"/>
              </a:schemeClr>
            </a:solidFill>
          </p:grpSpPr>
          <p:sp>
            <p:nvSpPr>
              <p:cNvPr id="372" name="Vrije vorm 371"/>
              <p:cNvSpPr>
                <a:spLocks noChangeAspect="1"/>
              </p:cNvSpPr>
              <p:nvPr/>
            </p:nvSpPr>
            <p:spPr>
              <a:xfrm>
                <a:off x="2141711" y="1139375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rije vorm 372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4" name="Groep 373"/>
            <p:cNvGrpSpPr/>
            <p:nvPr/>
          </p:nvGrpSpPr>
          <p:grpSpPr>
            <a:xfrm>
              <a:off x="3307045" y="3759492"/>
              <a:ext cx="1865580" cy="484856"/>
              <a:chOff x="2490384" y="695157"/>
              <a:chExt cx="17848155" cy="4720649"/>
            </a:xfrm>
            <a:solidFill>
              <a:schemeClr val="bg2">
                <a:lumMod val="75000"/>
              </a:schemeClr>
            </a:solidFill>
          </p:grpSpPr>
          <p:sp>
            <p:nvSpPr>
              <p:cNvPr id="375" name="Vrije vorm 37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rije vorm 375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rije vorm 376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78" name="Groep 377"/>
            <p:cNvGrpSpPr/>
            <p:nvPr/>
          </p:nvGrpSpPr>
          <p:grpSpPr>
            <a:xfrm>
              <a:off x="5323911" y="4092256"/>
              <a:ext cx="1386374" cy="447384"/>
              <a:chOff x="2417305" y="6040389"/>
              <a:chExt cx="14630590" cy="4307262"/>
            </a:xfrm>
            <a:solidFill>
              <a:schemeClr val="bg2">
                <a:lumMod val="50000"/>
              </a:schemeClr>
            </a:solidFill>
          </p:grpSpPr>
          <p:sp>
            <p:nvSpPr>
              <p:cNvPr id="379" name="Vrije vorm 37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0" name="Vrije vorm 37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1" name="Vrije vorm 38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2" name="Groep 381"/>
            <p:cNvGrpSpPr/>
            <p:nvPr/>
          </p:nvGrpSpPr>
          <p:grpSpPr>
            <a:xfrm>
              <a:off x="4641793" y="3541034"/>
              <a:ext cx="1466529" cy="472286"/>
              <a:chOff x="2227315" y="479470"/>
              <a:chExt cx="14707080" cy="4871748"/>
            </a:xfrm>
            <a:solidFill>
              <a:schemeClr val="bg2">
                <a:lumMod val="50000"/>
              </a:schemeClr>
            </a:solidFill>
          </p:grpSpPr>
          <p:sp>
            <p:nvSpPr>
              <p:cNvPr id="383" name="Vrije vorm 382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4" name="Vrije vorm 383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5" name="Groep 384"/>
            <p:cNvGrpSpPr/>
            <p:nvPr/>
          </p:nvGrpSpPr>
          <p:grpSpPr>
            <a:xfrm flipH="1">
              <a:off x="4312550" y="3801372"/>
              <a:ext cx="1803172" cy="468636"/>
              <a:chOff x="2490384" y="695157"/>
              <a:chExt cx="17848155" cy="4720649"/>
            </a:xfrm>
            <a:solidFill>
              <a:schemeClr val="bg2">
                <a:lumMod val="50000"/>
              </a:schemeClr>
            </a:solidFill>
          </p:grpSpPr>
          <p:sp>
            <p:nvSpPr>
              <p:cNvPr id="386" name="Vrije vorm 385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7" name="Vrije vorm 386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88" name="Vrije vorm 387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89" name="Groep 388"/>
            <p:cNvGrpSpPr/>
            <p:nvPr/>
          </p:nvGrpSpPr>
          <p:grpSpPr>
            <a:xfrm>
              <a:off x="1788017" y="3442734"/>
              <a:ext cx="1512789" cy="505475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390" name="Vrije vorm 389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1" name="Vrije vorm 390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92" name="Groep 391"/>
            <p:cNvGrpSpPr/>
            <p:nvPr/>
          </p:nvGrpSpPr>
          <p:grpSpPr>
            <a:xfrm>
              <a:off x="1792582" y="3734283"/>
              <a:ext cx="1885871" cy="501568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393" name="Vrije vorm 392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4" name="Vrije vorm 393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95" name="Vrije vorm 394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396" name="Rechte verbindingslijn met pijl 395"/>
            <p:cNvCxnSpPr/>
            <p:nvPr/>
          </p:nvCxnSpPr>
          <p:spPr>
            <a:xfrm>
              <a:off x="1086488" y="3096485"/>
              <a:ext cx="712578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Rechte verbindingslijn 396"/>
            <p:cNvCxnSpPr/>
            <p:nvPr/>
          </p:nvCxnSpPr>
          <p:spPr>
            <a:xfrm flipH="1" flipV="1">
              <a:off x="1788017" y="2232060"/>
              <a:ext cx="0" cy="2159951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Rechte verbindingslijn 397"/>
            <p:cNvCxnSpPr/>
            <p:nvPr/>
          </p:nvCxnSpPr>
          <p:spPr>
            <a:xfrm flipH="1" flipV="1">
              <a:off x="2488107" y="2224283"/>
              <a:ext cx="1322" cy="2110861"/>
            </a:xfrm>
            <a:prstGeom prst="line">
              <a:avLst/>
            </a:prstGeom>
            <a:ln w="28575">
              <a:solidFill>
                <a:schemeClr val="tx1"/>
              </a:solidFill>
              <a:prstDash val="sysDot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399" name="Afbeelding 39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34790" y="1977190"/>
              <a:ext cx="625225" cy="892247"/>
            </a:xfrm>
            <a:prstGeom prst="rect">
              <a:avLst/>
            </a:prstGeom>
            <a:effectLst/>
          </p:spPr>
        </p:pic>
        <p:sp>
          <p:nvSpPr>
            <p:cNvPr id="400" name="Tekstvak 399"/>
            <p:cNvSpPr txBox="1"/>
            <p:nvPr/>
          </p:nvSpPr>
          <p:spPr>
            <a:xfrm>
              <a:off x="6683167" y="3964020"/>
              <a:ext cx="705799" cy="629529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+1</a:t>
              </a:r>
              <a:endParaRPr lang="nl-NL" sz="2400" b="1" dirty="0"/>
            </a:p>
          </p:txBody>
        </p:sp>
        <p:pic>
          <p:nvPicPr>
            <p:cNvPr id="457" name="Afbeelding 45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395759" y="1977190"/>
              <a:ext cx="625225" cy="892247"/>
            </a:xfrm>
            <a:prstGeom prst="rect">
              <a:avLst/>
            </a:prstGeom>
            <a:effectLst/>
          </p:spPr>
        </p:pic>
      </p:grpSp>
      <p:grpSp>
        <p:nvGrpSpPr>
          <p:cNvPr id="8" name="Groep 7"/>
          <p:cNvGrpSpPr/>
          <p:nvPr/>
        </p:nvGrpSpPr>
        <p:grpSpPr>
          <a:xfrm>
            <a:off x="3020490" y="4204147"/>
            <a:ext cx="7877795" cy="2276109"/>
            <a:chOff x="1693270" y="4192327"/>
            <a:chExt cx="8976752" cy="2656963"/>
          </a:xfrm>
        </p:grpSpPr>
        <p:sp>
          <p:nvSpPr>
            <p:cNvPr id="458" name="Rechthoek 457"/>
            <p:cNvSpPr/>
            <p:nvPr/>
          </p:nvSpPr>
          <p:spPr>
            <a:xfrm>
              <a:off x="1693271" y="5354971"/>
              <a:ext cx="2427828" cy="1077714"/>
            </a:xfrm>
            <a:prstGeom prst="rect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459" name="Rechthoek 458"/>
            <p:cNvSpPr/>
            <p:nvPr/>
          </p:nvSpPr>
          <p:spPr>
            <a:xfrm>
              <a:off x="1693270" y="6560756"/>
              <a:ext cx="6735531" cy="90159"/>
            </a:xfrm>
            <a:prstGeom prst="rect">
              <a:avLst/>
            </a:prstGeom>
            <a:gradFill>
              <a:gsLst>
                <a:gs pos="0">
                  <a:srgbClr val="B6DF89"/>
                </a:gs>
                <a:gs pos="100000">
                  <a:srgbClr val="B6DF89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/>
            </a:p>
          </p:txBody>
        </p:sp>
        <p:sp>
          <p:nvSpPr>
            <p:cNvPr id="460" name="Tekstvak 459"/>
            <p:cNvSpPr txBox="1"/>
            <p:nvPr/>
          </p:nvSpPr>
          <p:spPr>
            <a:xfrm>
              <a:off x="2748640" y="4192327"/>
              <a:ext cx="1805715" cy="538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 err="1" smtClean="0"/>
                <a:t>foil</a:t>
              </a:r>
              <a:endParaRPr lang="nl-NL" sz="2400" b="1" dirty="0"/>
            </a:p>
          </p:txBody>
        </p:sp>
        <p:grpSp>
          <p:nvGrpSpPr>
            <p:cNvPr id="461" name="Groep 460"/>
            <p:cNvGrpSpPr/>
            <p:nvPr/>
          </p:nvGrpSpPr>
          <p:grpSpPr>
            <a:xfrm>
              <a:off x="2990535" y="4298671"/>
              <a:ext cx="4176115" cy="2098080"/>
              <a:chOff x="1858342" y="3894421"/>
              <a:chExt cx="3062243" cy="1149157"/>
            </a:xfrm>
          </p:grpSpPr>
          <p:sp>
            <p:nvSpPr>
              <p:cNvPr id="462" name="Vrije vorm 461"/>
              <p:cNvSpPr>
                <a:spLocks noChangeAspect="1"/>
              </p:cNvSpPr>
              <p:nvPr/>
            </p:nvSpPr>
            <p:spPr>
              <a:xfrm>
                <a:off x="2573832" y="4186377"/>
                <a:ext cx="837379" cy="230266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463" name="Vrije vorm 462"/>
              <p:cNvSpPr>
                <a:spLocks noChangeAspect="1"/>
              </p:cNvSpPr>
              <p:nvPr/>
            </p:nvSpPr>
            <p:spPr>
              <a:xfrm>
                <a:off x="3387466" y="4119125"/>
                <a:ext cx="837379" cy="230267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grpSp>
            <p:nvGrpSpPr>
              <p:cNvPr id="464" name="Groep 463"/>
              <p:cNvGrpSpPr/>
              <p:nvPr/>
            </p:nvGrpSpPr>
            <p:grpSpPr>
              <a:xfrm>
                <a:off x="2195050" y="4506877"/>
                <a:ext cx="837379" cy="230266"/>
                <a:chOff x="2227315" y="479470"/>
                <a:chExt cx="14707080" cy="4871748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10" name="Vrije vorm 509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11" name="Vrije vorm 510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5" name="Groep 464"/>
              <p:cNvGrpSpPr/>
              <p:nvPr/>
            </p:nvGrpSpPr>
            <p:grpSpPr>
              <a:xfrm>
                <a:off x="1858342" y="4825453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7" name="Vrije vorm 506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8" name="Vrije vorm 507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9" name="Vrije vorm 508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6" name="Groep 465"/>
              <p:cNvGrpSpPr/>
              <p:nvPr/>
            </p:nvGrpSpPr>
            <p:grpSpPr>
              <a:xfrm>
                <a:off x="2615029" y="4821412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4" name="Vrije vorm 503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5" name="Vrije vorm 504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6" name="Vrije vorm 505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7" name="Groep 466"/>
              <p:cNvGrpSpPr/>
              <p:nvPr/>
            </p:nvGrpSpPr>
            <p:grpSpPr>
              <a:xfrm>
                <a:off x="3365842" y="4821972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501" name="Vrije vorm 500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2" name="Vrije vorm 501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3" name="Vrije vorm 502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8" name="Groep 467"/>
              <p:cNvGrpSpPr/>
              <p:nvPr/>
            </p:nvGrpSpPr>
            <p:grpSpPr>
              <a:xfrm>
                <a:off x="4128974" y="4817627"/>
                <a:ext cx="791611" cy="218125"/>
                <a:chOff x="2417305" y="6040389"/>
                <a:chExt cx="14630590" cy="4307262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498" name="Vrije vorm 497"/>
                <p:cNvSpPr/>
                <p:nvPr/>
              </p:nvSpPr>
              <p:spPr>
                <a:xfrm>
                  <a:off x="2417305" y="6040389"/>
                  <a:ext cx="14630590" cy="4307262"/>
                </a:xfrm>
                <a:custGeom>
                  <a:avLst/>
                  <a:gdLst>
                    <a:gd name="connsiteX0" fmla="*/ 14565276 w 14630590"/>
                    <a:gd name="connsiteY0" fmla="*/ 2011175 h 4307257"/>
                    <a:gd name="connsiteX1" fmla="*/ 14565276 w 14630590"/>
                    <a:gd name="connsiteY1" fmla="*/ 2337746 h 4307257"/>
                    <a:gd name="connsiteX2" fmla="*/ 14548947 w 14630590"/>
                    <a:gd name="connsiteY2" fmla="*/ 2517361 h 4307257"/>
                    <a:gd name="connsiteX3" fmla="*/ 14581604 w 14630590"/>
                    <a:gd name="connsiteY3" fmla="*/ 2762289 h 4307257"/>
                    <a:gd name="connsiteX4" fmla="*/ 14630590 w 14630590"/>
                    <a:gd name="connsiteY4" fmla="*/ 3154175 h 4307257"/>
                    <a:gd name="connsiteX5" fmla="*/ 14581604 w 14630590"/>
                    <a:gd name="connsiteY5" fmla="*/ 3317461 h 4307257"/>
                    <a:gd name="connsiteX6" fmla="*/ 14516290 w 14630590"/>
                    <a:gd name="connsiteY6" fmla="*/ 3660361 h 4307257"/>
                    <a:gd name="connsiteX7" fmla="*/ 14499961 w 14630590"/>
                    <a:gd name="connsiteY7" fmla="*/ 3970604 h 4307257"/>
                    <a:gd name="connsiteX8" fmla="*/ 14385661 w 14630590"/>
                    <a:gd name="connsiteY8" fmla="*/ 4052246 h 4307257"/>
                    <a:gd name="connsiteX9" fmla="*/ 13846819 w 14630590"/>
                    <a:gd name="connsiteY9" fmla="*/ 4199204 h 4307257"/>
                    <a:gd name="connsiteX10" fmla="*/ 13536576 w 14630590"/>
                    <a:gd name="connsiteY10" fmla="*/ 4280846 h 4307257"/>
                    <a:gd name="connsiteX11" fmla="*/ 12850776 w 14630590"/>
                    <a:gd name="connsiteY11" fmla="*/ 4280846 h 4307257"/>
                    <a:gd name="connsiteX12" fmla="*/ 12083333 w 14630590"/>
                    <a:gd name="connsiteY12" fmla="*/ 4280846 h 4307257"/>
                    <a:gd name="connsiteX13" fmla="*/ 11087290 w 14630590"/>
                    <a:gd name="connsiteY13" fmla="*/ 4199204 h 4307257"/>
                    <a:gd name="connsiteX14" fmla="*/ 10336176 w 14630590"/>
                    <a:gd name="connsiteY14" fmla="*/ 4231861 h 4307257"/>
                    <a:gd name="connsiteX15" fmla="*/ 9568733 w 14630590"/>
                    <a:gd name="connsiteY15" fmla="*/ 4297175 h 4307257"/>
                    <a:gd name="connsiteX16" fmla="*/ 9078876 w 14630590"/>
                    <a:gd name="connsiteY16" fmla="*/ 4264518 h 4307257"/>
                    <a:gd name="connsiteX17" fmla="*/ 8262447 w 14630590"/>
                    <a:gd name="connsiteY17" fmla="*/ 4264518 h 4307257"/>
                    <a:gd name="connsiteX18" fmla="*/ 7609304 w 14630590"/>
                    <a:gd name="connsiteY18" fmla="*/ 4231861 h 4307257"/>
                    <a:gd name="connsiteX19" fmla="*/ 6988819 w 14630590"/>
                    <a:gd name="connsiteY19" fmla="*/ 4248189 h 4307257"/>
                    <a:gd name="connsiteX20" fmla="*/ 6254033 w 14630590"/>
                    <a:gd name="connsiteY20" fmla="*/ 4248189 h 4307257"/>
                    <a:gd name="connsiteX21" fmla="*/ 5470261 w 14630590"/>
                    <a:gd name="connsiteY21" fmla="*/ 4264518 h 4307257"/>
                    <a:gd name="connsiteX22" fmla="*/ 4947747 w 14630590"/>
                    <a:gd name="connsiteY22" fmla="*/ 4231861 h 4307257"/>
                    <a:gd name="connsiteX23" fmla="*/ 4212961 w 14630590"/>
                    <a:gd name="connsiteY23" fmla="*/ 4264518 h 4307257"/>
                    <a:gd name="connsiteX24" fmla="*/ 3314890 w 14630590"/>
                    <a:gd name="connsiteY24" fmla="*/ 4297175 h 4307257"/>
                    <a:gd name="connsiteX25" fmla="*/ 2645419 w 14630590"/>
                    <a:gd name="connsiteY25" fmla="*/ 4297175 h 4307257"/>
                    <a:gd name="connsiteX26" fmla="*/ 2204547 w 14630590"/>
                    <a:gd name="connsiteY26" fmla="*/ 4280846 h 4307257"/>
                    <a:gd name="connsiteX27" fmla="*/ 1094204 w 14630590"/>
                    <a:gd name="connsiteY27" fmla="*/ 4297175 h 4307257"/>
                    <a:gd name="connsiteX28" fmla="*/ 441061 w 14630590"/>
                    <a:gd name="connsiteY28" fmla="*/ 4101232 h 4307257"/>
                    <a:gd name="connsiteX29" fmla="*/ 49176 w 14630590"/>
                    <a:gd name="connsiteY29" fmla="*/ 3823646 h 4307257"/>
                    <a:gd name="connsiteX30" fmla="*/ 32847 w 14630590"/>
                    <a:gd name="connsiteY30" fmla="*/ 3464418 h 4307257"/>
                    <a:gd name="connsiteX31" fmla="*/ 190 w 14630590"/>
                    <a:gd name="connsiteY31" fmla="*/ 2794946 h 4307257"/>
                    <a:gd name="connsiteX32" fmla="*/ 49176 w 14630590"/>
                    <a:gd name="connsiteY32" fmla="*/ 2484704 h 4307257"/>
                    <a:gd name="connsiteX33" fmla="*/ 98161 w 14630590"/>
                    <a:gd name="connsiteY33" fmla="*/ 2043832 h 4307257"/>
                    <a:gd name="connsiteX34" fmla="*/ 277776 w 14630590"/>
                    <a:gd name="connsiteY34" fmla="*/ 1766246 h 4307257"/>
                    <a:gd name="connsiteX35" fmla="*/ 751304 w 14630590"/>
                    <a:gd name="connsiteY35" fmla="*/ 1504989 h 4307257"/>
                    <a:gd name="connsiteX36" fmla="*/ 1208504 w 14630590"/>
                    <a:gd name="connsiteY36" fmla="*/ 1276389 h 4307257"/>
                    <a:gd name="connsiteX37" fmla="*/ 1486090 w 14630590"/>
                    <a:gd name="connsiteY37" fmla="*/ 1064118 h 4307257"/>
                    <a:gd name="connsiteX38" fmla="*/ 1731019 w 14630590"/>
                    <a:gd name="connsiteY38" fmla="*/ 949818 h 4307257"/>
                    <a:gd name="connsiteX39" fmla="*/ 2269861 w 14630590"/>
                    <a:gd name="connsiteY39" fmla="*/ 851846 h 4307257"/>
                    <a:gd name="connsiteX40" fmla="*/ 2857690 w 14630590"/>
                    <a:gd name="connsiteY40" fmla="*/ 721218 h 4307257"/>
                    <a:gd name="connsiteX41" fmla="*/ 3445519 w 14630590"/>
                    <a:gd name="connsiteY41" fmla="*/ 394646 h 4307257"/>
                    <a:gd name="connsiteX42" fmla="*/ 4098661 w 14630590"/>
                    <a:gd name="connsiteY42" fmla="*/ 313004 h 4307257"/>
                    <a:gd name="connsiteX43" fmla="*/ 4817119 w 14630590"/>
                    <a:gd name="connsiteY43" fmla="*/ 215032 h 4307257"/>
                    <a:gd name="connsiteX44" fmla="*/ 5045719 w 14630590"/>
                    <a:gd name="connsiteY44" fmla="*/ 117061 h 4307257"/>
                    <a:gd name="connsiteX45" fmla="*/ 5698861 w 14630590"/>
                    <a:gd name="connsiteY45" fmla="*/ 2761 h 4307257"/>
                    <a:gd name="connsiteX46" fmla="*/ 6466304 w 14630590"/>
                    <a:gd name="connsiteY46" fmla="*/ 35418 h 4307257"/>
                    <a:gd name="connsiteX47" fmla="*/ 7135776 w 14630590"/>
                    <a:gd name="connsiteY47" fmla="*/ 35418 h 4307257"/>
                    <a:gd name="connsiteX48" fmla="*/ 8050176 w 14630590"/>
                    <a:gd name="connsiteY48" fmla="*/ 19089 h 4307257"/>
                    <a:gd name="connsiteX49" fmla="*/ 9127861 w 14630590"/>
                    <a:gd name="connsiteY49" fmla="*/ 133389 h 4307257"/>
                    <a:gd name="connsiteX50" fmla="*/ 10270861 w 14630590"/>
                    <a:gd name="connsiteY50" fmla="*/ 182375 h 4307257"/>
                    <a:gd name="connsiteX51" fmla="*/ 10875019 w 14630590"/>
                    <a:gd name="connsiteY51" fmla="*/ 329332 h 4307257"/>
                    <a:gd name="connsiteX52" fmla="*/ 11724104 w 14630590"/>
                    <a:gd name="connsiteY52" fmla="*/ 476289 h 4307257"/>
                    <a:gd name="connsiteX53" fmla="*/ 12442561 w 14630590"/>
                    <a:gd name="connsiteY53" fmla="*/ 655904 h 4307257"/>
                    <a:gd name="connsiteX54" fmla="*/ 13291647 w 14630590"/>
                    <a:gd name="connsiteY54" fmla="*/ 884504 h 4307257"/>
                    <a:gd name="connsiteX55" fmla="*/ 13601890 w 14630590"/>
                    <a:gd name="connsiteY55" fmla="*/ 1113104 h 4307257"/>
                    <a:gd name="connsiteX56" fmla="*/ 13912133 w 14630590"/>
                    <a:gd name="connsiteY56" fmla="*/ 1341704 h 4307257"/>
                    <a:gd name="connsiteX57" fmla="*/ 14222376 w 14630590"/>
                    <a:gd name="connsiteY57" fmla="*/ 1504989 h 4307257"/>
                    <a:gd name="connsiteX58" fmla="*/ 14369333 w 14630590"/>
                    <a:gd name="connsiteY58" fmla="*/ 1700932 h 4307257"/>
                    <a:gd name="connsiteX59" fmla="*/ 14483633 w 14630590"/>
                    <a:gd name="connsiteY59" fmla="*/ 1913204 h 4307257"/>
                    <a:gd name="connsiteX60" fmla="*/ 14565276 w 14630590"/>
                    <a:gd name="connsiteY60" fmla="*/ 2011175 h 4307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630590" h="4307257">
                      <a:moveTo>
                        <a:pt x="14565276" y="2011175"/>
                      </a:moveTo>
                      <a:cubicBezTo>
                        <a:pt x="14578883" y="2081932"/>
                        <a:pt x="14567997" y="2253382"/>
                        <a:pt x="14565276" y="2337746"/>
                      </a:cubicBezTo>
                      <a:cubicBezTo>
                        <a:pt x="14562555" y="2422110"/>
                        <a:pt x="14546226" y="2446604"/>
                        <a:pt x="14548947" y="2517361"/>
                      </a:cubicBezTo>
                      <a:cubicBezTo>
                        <a:pt x="14551668" y="2588118"/>
                        <a:pt x="14567997" y="2656153"/>
                        <a:pt x="14581604" y="2762289"/>
                      </a:cubicBezTo>
                      <a:cubicBezTo>
                        <a:pt x="14595211" y="2868425"/>
                        <a:pt x="14630590" y="3061646"/>
                        <a:pt x="14630590" y="3154175"/>
                      </a:cubicBezTo>
                      <a:cubicBezTo>
                        <a:pt x="14630590" y="3246704"/>
                        <a:pt x="14600654" y="3233097"/>
                        <a:pt x="14581604" y="3317461"/>
                      </a:cubicBezTo>
                      <a:cubicBezTo>
                        <a:pt x="14562554" y="3401825"/>
                        <a:pt x="14529897" y="3551504"/>
                        <a:pt x="14516290" y="3660361"/>
                      </a:cubicBezTo>
                      <a:cubicBezTo>
                        <a:pt x="14502683" y="3769218"/>
                        <a:pt x="14521732" y="3905290"/>
                        <a:pt x="14499961" y="3970604"/>
                      </a:cubicBezTo>
                      <a:cubicBezTo>
                        <a:pt x="14478189" y="4035918"/>
                        <a:pt x="14494518" y="4014146"/>
                        <a:pt x="14385661" y="4052246"/>
                      </a:cubicBezTo>
                      <a:cubicBezTo>
                        <a:pt x="14276804" y="4090346"/>
                        <a:pt x="13846819" y="4199204"/>
                        <a:pt x="13846819" y="4199204"/>
                      </a:cubicBezTo>
                      <a:cubicBezTo>
                        <a:pt x="13705305" y="4237304"/>
                        <a:pt x="13702583" y="4267239"/>
                        <a:pt x="13536576" y="4280846"/>
                      </a:cubicBezTo>
                      <a:cubicBezTo>
                        <a:pt x="13370569" y="4294453"/>
                        <a:pt x="12850776" y="4280846"/>
                        <a:pt x="12850776" y="4280846"/>
                      </a:cubicBezTo>
                      <a:cubicBezTo>
                        <a:pt x="12608569" y="4280846"/>
                        <a:pt x="12377247" y="4294453"/>
                        <a:pt x="12083333" y="4280846"/>
                      </a:cubicBezTo>
                      <a:cubicBezTo>
                        <a:pt x="11789419" y="4267239"/>
                        <a:pt x="11378483" y="4207368"/>
                        <a:pt x="11087290" y="4199204"/>
                      </a:cubicBezTo>
                      <a:cubicBezTo>
                        <a:pt x="10796097" y="4191040"/>
                        <a:pt x="10589269" y="4215532"/>
                        <a:pt x="10336176" y="4231861"/>
                      </a:cubicBezTo>
                      <a:cubicBezTo>
                        <a:pt x="10083083" y="4248190"/>
                        <a:pt x="9778283" y="4291732"/>
                        <a:pt x="9568733" y="4297175"/>
                      </a:cubicBezTo>
                      <a:cubicBezTo>
                        <a:pt x="9359183" y="4302618"/>
                        <a:pt x="9296590" y="4269961"/>
                        <a:pt x="9078876" y="4264518"/>
                      </a:cubicBezTo>
                      <a:cubicBezTo>
                        <a:pt x="8861162" y="4259075"/>
                        <a:pt x="8507376" y="4269961"/>
                        <a:pt x="8262447" y="4264518"/>
                      </a:cubicBezTo>
                      <a:cubicBezTo>
                        <a:pt x="8017518" y="4259075"/>
                        <a:pt x="7821575" y="4234583"/>
                        <a:pt x="7609304" y="4231861"/>
                      </a:cubicBezTo>
                      <a:cubicBezTo>
                        <a:pt x="7397033" y="4229140"/>
                        <a:pt x="7214697" y="4245468"/>
                        <a:pt x="6988819" y="4248189"/>
                      </a:cubicBezTo>
                      <a:cubicBezTo>
                        <a:pt x="6762941" y="4250910"/>
                        <a:pt x="6507126" y="4245467"/>
                        <a:pt x="6254033" y="4248189"/>
                      </a:cubicBezTo>
                      <a:cubicBezTo>
                        <a:pt x="6000940" y="4250911"/>
                        <a:pt x="5687975" y="4267239"/>
                        <a:pt x="5470261" y="4264518"/>
                      </a:cubicBezTo>
                      <a:cubicBezTo>
                        <a:pt x="5252547" y="4261797"/>
                        <a:pt x="5157297" y="4231861"/>
                        <a:pt x="4947747" y="4231861"/>
                      </a:cubicBezTo>
                      <a:cubicBezTo>
                        <a:pt x="4738197" y="4231861"/>
                        <a:pt x="4212961" y="4264518"/>
                        <a:pt x="4212961" y="4264518"/>
                      </a:cubicBezTo>
                      <a:lnTo>
                        <a:pt x="3314890" y="4297175"/>
                      </a:lnTo>
                      <a:cubicBezTo>
                        <a:pt x="3053633" y="4302618"/>
                        <a:pt x="2830476" y="4299896"/>
                        <a:pt x="2645419" y="4297175"/>
                      </a:cubicBezTo>
                      <a:cubicBezTo>
                        <a:pt x="2460362" y="4294454"/>
                        <a:pt x="2463083" y="4280846"/>
                        <a:pt x="2204547" y="4280846"/>
                      </a:cubicBezTo>
                      <a:cubicBezTo>
                        <a:pt x="1946011" y="4280846"/>
                        <a:pt x="1388118" y="4327111"/>
                        <a:pt x="1094204" y="4297175"/>
                      </a:cubicBezTo>
                      <a:cubicBezTo>
                        <a:pt x="800290" y="4267239"/>
                        <a:pt x="615232" y="4180153"/>
                        <a:pt x="441061" y="4101232"/>
                      </a:cubicBezTo>
                      <a:cubicBezTo>
                        <a:pt x="266890" y="4022311"/>
                        <a:pt x="117212" y="3929782"/>
                        <a:pt x="49176" y="3823646"/>
                      </a:cubicBezTo>
                      <a:cubicBezTo>
                        <a:pt x="-18860" y="3717510"/>
                        <a:pt x="41011" y="3635868"/>
                        <a:pt x="32847" y="3464418"/>
                      </a:cubicBezTo>
                      <a:cubicBezTo>
                        <a:pt x="24683" y="3292968"/>
                        <a:pt x="-2532" y="2958232"/>
                        <a:pt x="190" y="2794946"/>
                      </a:cubicBezTo>
                      <a:cubicBezTo>
                        <a:pt x="2911" y="2631660"/>
                        <a:pt x="32848" y="2609890"/>
                        <a:pt x="49176" y="2484704"/>
                      </a:cubicBezTo>
                      <a:cubicBezTo>
                        <a:pt x="65504" y="2359518"/>
                        <a:pt x="60061" y="2163575"/>
                        <a:pt x="98161" y="2043832"/>
                      </a:cubicBezTo>
                      <a:cubicBezTo>
                        <a:pt x="136261" y="1924089"/>
                        <a:pt x="168919" y="1856053"/>
                        <a:pt x="277776" y="1766246"/>
                      </a:cubicBezTo>
                      <a:cubicBezTo>
                        <a:pt x="386633" y="1676439"/>
                        <a:pt x="596183" y="1586632"/>
                        <a:pt x="751304" y="1504989"/>
                      </a:cubicBezTo>
                      <a:cubicBezTo>
                        <a:pt x="906425" y="1423346"/>
                        <a:pt x="1086040" y="1349867"/>
                        <a:pt x="1208504" y="1276389"/>
                      </a:cubicBezTo>
                      <a:cubicBezTo>
                        <a:pt x="1330968" y="1202910"/>
                        <a:pt x="1399004" y="1118546"/>
                        <a:pt x="1486090" y="1064118"/>
                      </a:cubicBezTo>
                      <a:cubicBezTo>
                        <a:pt x="1573176" y="1009690"/>
                        <a:pt x="1600391" y="985197"/>
                        <a:pt x="1731019" y="949818"/>
                      </a:cubicBezTo>
                      <a:cubicBezTo>
                        <a:pt x="1861647" y="914439"/>
                        <a:pt x="2082083" y="889946"/>
                        <a:pt x="2269861" y="851846"/>
                      </a:cubicBezTo>
                      <a:cubicBezTo>
                        <a:pt x="2457639" y="813746"/>
                        <a:pt x="2661747" y="797418"/>
                        <a:pt x="2857690" y="721218"/>
                      </a:cubicBezTo>
                      <a:cubicBezTo>
                        <a:pt x="3053633" y="645018"/>
                        <a:pt x="3238690" y="462682"/>
                        <a:pt x="3445519" y="394646"/>
                      </a:cubicBezTo>
                      <a:cubicBezTo>
                        <a:pt x="3652348" y="326610"/>
                        <a:pt x="4098661" y="313004"/>
                        <a:pt x="4098661" y="313004"/>
                      </a:cubicBezTo>
                      <a:cubicBezTo>
                        <a:pt x="4327261" y="283068"/>
                        <a:pt x="4659276" y="247689"/>
                        <a:pt x="4817119" y="215032"/>
                      </a:cubicBezTo>
                      <a:cubicBezTo>
                        <a:pt x="4974962" y="182375"/>
                        <a:pt x="4898762" y="152439"/>
                        <a:pt x="5045719" y="117061"/>
                      </a:cubicBezTo>
                      <a:cubicBezTo>
                        <a:pt x="5192676" y="81683"/>
                        <a:pt x="5462097" y="16368"/>
                        <a:pt x="5698861" y="2761"/>
                      </a:cubicBezTo>
                      <a:cubicBezTo>
                        <a:pt x="5935625" y="-10846"/>
                        <a:pt x="6226818" y="29975"/>
                        <a:pt x="6466304" y="35418"/>
                      </a:cubicBezTo>
                      <a:cubicBezTo>
                        <a:pt x="6705790" y="40861"/>
                        <a:pt x="7135776" y="35418"/>
                        <a:pt x="7135776" y="35418"/>
                      </a:cubicBezTo>
                      <a:cubicBezTo>
                        <a:pt x="7399755" y="32696"/>
                        <a:pt x="7718162" y="2761"/>
                        <a:pt x="8050176" y="19089"/>
                      </a:cubicBezTo>
                      <a:cubicBezTo>
                        <a:pt x="8382190" y="35417"/>
                        <a:pt x="8757747" y="106175"/>
                        <a:pt x="9127861" y="133389"/>
                      </a:cubicBezTo>
                      <a:cubicBezTo>
                        <a:pt x="9497975" y="160603"/>
                        <a:pt x="9979668" y="149718"/>
                        <a:pt x="10270861" y="182375"/>
                      </a:cubicBezTo>
                      <a:cubicBezTo>
                        <a:pt x="10562054" y="215032"/>
                        <a:pt x="10632812" y="280346"/>
                        <a:pt x="10875019" y="329332"/>
                      </a:cubicBezTo>
                      <a:cubicBezTo>
                        <a:pt x="11117226" y="378318"/>
                        <a:pt x="11462847" y="421860"/>
                        <a:pt x="11724104" y="476289"/>
                      </a:cubicBezTo>
                      <a:cubicBezTo>
                        <a:pt x="11985361" y="530718"/>
                        <a:pt x="12442561" y="655904"/>
                        <a:pt x="12442561" y="655904"/>
                      </a:cubicBezTo>
                      <a:cubicBezTo>
                        <a:pt x="12703818" y="723940"/>
                        <a:pt x="13098426" y="808304"/>
                        <a:pt x="13291647" y="884504"/>
                      </a:cubicBezTo>
                      <a:cubicBezTo>
                        <a:pt x="13484868" y="960704"/>
                        <a:pt x="13601890" y="1113104"/>
                        <a:pt x="13601890" y="1113104"/>
                      </a:cubicBezTo>
                      <a:cubicBezTo>
                        <a:pt x="13705304" y="1189304"/>
                        <a:pt x="13808719" y="1276390"/>
                        <a:pt x="13912133" y="1341704"/>
                      </a:cubicBezTo>
                      <a:cubicBezTo>
                        <a:pt x="14015547" y="1407018"/>
                        <a:pt x="14146176" y="1445118"/>
                        <a:pt x="14222376" y="1504989"/>
                      </a:cubicBezTo>
                      <a:cubicBezTo>
                        <a:pt x="14298576" y="1564860"/>
                        <a:pt x="14325790" y="1632896"/>
                        <a:pt x="14369333" y="1700932"/>
                      </a:cubicBezTo>
                      <a:cubicBezTo>
                        <a:pt x="14412876" y="1768968"/>
                        <a:pt x="14453697" y="1858775"/>
                        <a:pt x="14483633" y="1913204"/>
                      </a:cubicBezTo>
                      <a:cubicBezTo>
                        <a:pt x="14513569" y="1967633"/>
                        <a:pt x="14551669" y="1940418"/>
                        <a:pt x="14565276" y="2011175"/>
                      </a:cubicBezTo>
                      <a:close/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9" name="Vrije vorm 498"/>
                <p:cNvSpPr/>
                <p:nvPr/>
              </p:nvSpPr>
              <p:spPr>
                <a:xfrm>
                  <a:off x="3951514" y="10088285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500" name="Vrije vorm 499"/>
                <p:cNvSpPr/>
                <p:nvPr/>
              </p:nvSpPr>
              <p:spPr>
                <a:xfrm>
                  <a:off x="3973282" y="9979421"/>
                  <a:ext cx="12360729" cy="104826"/>
                </a:xfrm>
                <a:custGeom>
                  <a:avLst/>
                  <a:gdLst>
                    <a:gd name="connsiteX0" fmla="*/ 0 w 12360729"/>
                    <a:gd name="connsiteY0" fmla="*/ 84415 h 104826"/>
                    <a:gd name="connsiteX1" fmla="*/ 702129 w 12360729"/>
                    <a:gd name="connsiteY1" fmla="*/ 68086 h 104826"/>
                    <a:gd name="connsiteX2" fmla="*/ 1338943 w 12360729"/>
                    <a:gd name="connsiteY2" fmla="*/ 51758 h 104826"/>
                    <a:gd name="connsiteX3" fmla="*/ 2122715 w 12360729"/>
                    <a:gd name="connsiteY3" fmla="*/ 35429 h 104826"/>
                    <a:gd name="connsiteX4" fmla="*/ 2465615 w 12360729"/>
                    <a:gd name="connsiteY4" fmla="*/ 19101 h 104826"/>
                    <a:gd name="connsiteX5" fmla="*/ 3020786 w 12360729"/>
                    <a:gd name="connsiteY5" fmla="*/ 19101 h 104826"/>
                    <a:gd name="connsiteX6" fmla="*/ 3722915 w 12360729"/>
                    <a:gd name="connsiteY6" fmla="*/ 2772 h 104826"/>
                    <a:gd name="connsiteX7" fmla="*/ 4408715 w 12360729"/>
                    <a:gd name="connsiteY7" fmla="*/ 84415 h 104826"/>
                    <a:gd name="connsiteX8" fmla="*/ 5078186 w 12360729"/>
                    <a:gd name="connsiteY8" fmla="*/ 68086 h 104826"/>
                    <a:gd name="connsiteX9" fmla="*/ 5878286 w 12360729"/>
                    <a:gd name="connsiteY9" fmla="*/ 19101 h 104826"/>
                    <a:gd name="connsiteX10" fmla="*/ 6253843 w 12360729"/>
                    <a:gd name="connsiteY10" fmla="*/ 68086 h 104826"/>
                    <a:gd name="connsiteX11" fmla="*/ 7004957 w 12360729"/>
                    <a:gd name="connsiteY11" fmla="*/ 100744 h 104826"/>
                    <a:gd name="connsiteX12" fmla="*/ 7886700 w 12360729"/>
                    <a:gd name="connsiteY12" fmla="*/ 100744 h 104826"/>
                    <a:gd name="connsiteX13" fmla="*/ 8507186 w 12360729"/>
                    <a:gd name="connsiteY13" fmla="*/ 68086 h 104826"/>
                    <a:gd name="connsiteX14" fmla="*/ 9584872 w 12360729"/>
                    <a:gd name="connsiteY14" fmla="*/ 19101 h 104826"/>
                    <a:gd name="connsiteX15" fmla="*/ 10401300 w 12360729"/>
                    <a:gd name="connsiteY15" fmla="*/ 68086 h 104826"/>
                    <a:gd name="connsiteX16" fmla="*/ 11005457 w 12360729"/>
                    <a:gd name="connsiteY16" fmla="*/ 68086 h 104826"/>
                    <a:gd name="connsiteX17" fmla="*/ 11609615 w 12360729"/>
                    <a:gd name="connsiteY17" fmla="*/ 51758 h 104826"/>
                    <a:gd name="connsiteX18" fmla="*/ 11968843 w 12360729"/>
                    <a:gd name="connsiteY18" fmla="*/ 100744 h 104826"/>
                    <a:gd name="connsiteX19" fmla="*/ 12360729 w 12360729"/>
                    <a:gd name="connsiteY19" fmla="*/ 35429 h 104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360729" h="104826">
                      <a:moveTo>
                        <a:pt x="0" y="84415"/>
                      </a:moveTo>
                      <a:lnTo>
                        <a:pt x="702129" y="68086"/>
                      </a:lnTo>
                      <a:lnTo>
                        <a:pt x="1338943" y="51758"/>
                      </a:lnTo>
                      <a:lnTo>
                        <a:pt x="2122715" y="35429"/>
                      </a:lnTo>
                      <a:cubicBezTo>
                        <a:pt x="2310494" y="29986"/>
                        <a:pt x="2315937" y="21822"/>
                        <a:pt x="2465615" y="19101"/>
                      </a:cubicBezTo>
                      <a:cubicBezTo>
                        <a:pt x="2615293" y="16380"/>
                        <a:pt x="2811236" y="21822"/>
                        <a:pt x="3020786" y="19101"/>
                      </a:cubicBezTo>
                      <a:cubicBezTo>
                        <a:pt x="3230336" y="16379"/>
                        <a:pt x="3491594" y="-8114"/>
                        <a:pt x="3722915" y="2772"/>
                      </a:cubicBezTo>
                      <a:cubicBezTo>
                        <a:pt x="3954236" y="13658"/>
                        <a:pt x="4182836" y="73529"/>
                        <a:pt x="4408715" y="84415"/>
                      </a:cubicBezTo>
                      <a:cubicBezTo>
                        <a:pt x="4634594" y="95301"/>
                        <a:pt x="4833258" y="78972"/>
                        <a:pt x="5078186" y="68086"/>
                      </a:cubicBezTo>
                      <a:cubicBezTo>
                        <a:pt x="5323114" y="57200"/>
                        <a:pt x="5682343" y="19101"/>
                        <a:pt x="5878286" y="19101"/>
                      </a:cubicBezTo>
                      <a:cubicBezTo>
                        <a:pt x="6074229" y="19101"/>
                        <a:pt x="6066064" y="54479"/>
                        <a:pt x="6253843" y="68086"/>
                      </a:cubicBezTo>
                      <a:cubicBezTo>
                        <a:pt x="6441622" y="81693"/>
                        <a:pt x="6732814" y="95301"/>
                        <a:pt x="7004957" y="100744"/>
                      </a:cubicBezTo>
                      <a:cubicBezTo>
                        <a:pt x="7277100" y="106187"/>
                        <a:pt x="7636329" y="106187"/>
                        <a:pt x="7886700" y="100744"/>
                      </a:cubicBezTo>
                      <a:cubicBezTo>
                        <a:pt x="8137071" y="95301"/>
                        <a:pt x="8507186" y="68086"/>
                        <a:pt x="8507186" y="68086"/>
                      </a:cubicBezTo>
                      <a:cubicBezTo>
                        <a:pt x="8790215" y="54479"/>
                        <a:pt x="9269186" y="19101"/>
                        <a:pt x="9584872" y="19101"/>
                      </a:cubicBezTo>
                      <a:cubicBezTo>
                        <a:pt x="9900558" y="19101"/>
                        <a:pt x="10164536" y="59922"/>
                        <a:pt x="10401300" y="68086"/>
                      </a:cubicBezTo>
                      <a:cubicBezTo>
                        <a:pt x="10638064" y="76250"/>
                        <a:pt x="10804071" y="70807"/>
                        <a:pt x="11005457" y="68086"/>
                      </a:cubicBezTo>
                      <a:cubicBezTo>
                        <a:pt x="11206843" y="65365"/>
                        <a:pt x="11449051" y="46315"/>
                        <a:pt x="11609615" y="51758"/>
                      </a:cubicBezTo>
                      <a:cubicBezTo>
                        <a:pt x="11770179" y="57201"/>
                        <a:pt x="11843657" y="103465"/>
                        <a:pt x="11968843" y="100744"/>
                      </a:cubicBezTo>
                      <a:cubicBezTo>
                        <a:pt x="12094029" y="98023"/>
                        <a:pt x="12227379" y="66726"/>
                        <a:pt x="12360729" y="35429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69" name="Groep 468"/>
              <p:cNvGrpSpPr/>
              <p:nvPr/>
            </p:nvGrpSpPr>
            <p:grpSpPr>
              <a:xfrm>
                <a:off x="2981596" y="4515677"/>
                <a:ext cx="837379" cy="230266"/>
                <a:chOff x="2227315" y="479470"/>
                <a:chExt cx="14707080" cy="4871748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496" name="Vrije vorm 495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7" name="Vrije vorm 496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0" name="Groep 469"/>
              <p:cNvGrpSpPr/>
              <p:nvPr/>
            </p:nvGrpSpPr>
            <p:grpSpPr>
              <a:xfrm>
                <a:off x="3717125" y="4516426"/>
                <a:ext cx="837379" cy="230266"/>
                <a:chOff x="2227315" y="479470"/>
                <a:chExt cx="14707080" cy="4871748"/>
              </a:xfrm>
              <a:solidFill>
                <a:schemeClr val="bg1"/>
              </a:solidFill>
            </p:grpSpPr>
            <p:sp>
              <p:nvSpPr>
                <p:cNvPr id="494" name="Vrije vorm 493"/>
                <p:cNvSpPr>
                  <a:spLocks noChangeAspect="1"/>
                </p:cNvSpPr>
                <p:nvPr/>
              </p:nvSpPr>
              <p:spPr>
                <a:xfrm>
                  <a:off x="2227315" y="479470"/>
                  <a:ext cx="14707080" cy="4871748"/>
                </a:xfrm>
                <a:custGeom>
                  <a:avLst/>
                  <a:gdLst>
                    <a:gd name="connsiteX0" fmla="*/ 58685 w 14707080"/>
                    <a:gd name="connsiteY0" fmla="*/ 3806599 h 4871748"/>
                    <a:gd name="connsiteX1" fmla="*/ 42357 w 14707080"/>
                    <a:gd name="connsiteY1" fmla="*/ 3333070 h 4871748"/>
                    <a:gd name="connsiteX2" fmla="*/ 58685 w 14707080"/>
                    <a:gd name="connsiteY2" fmla="*/ 2941184 h 4871748"/>
                    <a:gd name="connsiteX3" fmla="*/ 42357 w 14707080"/>
                    <a:gd name="connsiteY3" fmla="*/ 2516641 h 4871748"/>
                    <a:gd name="connsiteX4" fmla="*/ 123999 w 14707080"/>
                    <a:gd name="connsiteY4" fmla="*/ 2222727 h 4871748"/>
                    <a:gd name="connsiteX5" fmla="*/ 140328 w 14707080"/>
                    <a:gd name="connsiteY5" fmla="*/ 1863499 h 4871748"/>
                    <a:gd name="connsiteX6" fmla="*/ 760814 w 14707080"/>
                    <a:gd name="connsiteY6" fmla="*/ 1487941 h 4871748"/>
                    <a:gd name="connsiteX7" fmla="*/ 1332314 w 14707080"/>
                    <a:gd name="connsiteY7" fmla="*/ 1259341 h 4871748"/>
                    <a:gd name="connsiteX8" fmla="*/ 1495599 w 14707080"/>
                    <a:gd name="connsiteY8" fmla="*/ 1030741 h 4871748"/>
                    <a:gd name="connsiteX9" fmla="*/ 1691542 w 14707080"/>
                    <a:gd name="connsiteY9" fmla="*/ 883784 h 4871748"/>
                    <a:gd name="connsiteX10" fmla="*/ 2442657 w 14707080"/>
                    <a:gd name="connsiteY10" fmla="*/ 834799 h 4871748"/>
                    <a:gd name="connsiteX11" fmla="*/ 2703914 w 14707080"/>
                    <a:gd name="connsiteY11" fmla="*/ 753156 h 4871748"/>
                    <a:gd name="connsiteX12" fmla="*/ 3161114 w 14707080"/>
                    <a:gd name="connsiteY12" fmla="*/ 589870 h 4871748"/>
                    <a:gd name="connsiteX13" fmla="*/ 3406042 w 14707080"/>
                    <a:gd name="connsiteY13" fmla="*/ 410256 h 4871748"/>
                    <a:gd name="connsiteX14" fmla="*/ 3618314 w 14707080"/>
                    <a:gd name="connsiteY14" fmla="*/ 344941 h 4871748"/>
                    <a:gd name="connsiteX15" fmla="*/ 4271457 w 14707080"/>
                    <a:gd name="connsiteY15" fmla="*/ 328613 h 4871748"/>
                    <a:gd name="connsiteX16" fmla="*/ 4744985 w 14707080"/>
                    <a:gd name="connsiteY16" fmla="*/ 214313 h 4871748"/>
                    <a:gd name="connsiteX17" fmla="*/ 5087885 w 14707080"/>
                    <a:gd name="connsiteY17" fmla="*/ 100013 h 4871748"/>
                    <a:gd name="connsiteX18" fmla="*/ 5610399 w 14707080"/>
                    <a:gd name="connsiteY18" fmla="*/ 18370 h 4871748"/>
                    <a:gd name="connsiteX19" fmla="*/ 6132914 w 14707080"/>
                    <a:gd name="connsiteY19" fmla="*/ 2041 h 4871748"/>
                    <a:gd name="connsiteX20" fmla="*/ 6867699 w 14707080"/>
                    <a:gd name="connsiteY20" fmla="*/ 51027 h 4871748"/>
                    <a:gd name="connsiteX21" fmla="*/ 7488185 w 14707080"/>
                    <a:gd name="connsiteY21" fmla="*/ 51027 h 4871748"/>
                    <a:gd name="connsiteX22" fmla="*/ 8337271 w 14707080"/>
                    <a:gd name="connsiteY22" fmla="*/ 51027 h 4871748"/>
                    <a:gd name="connsiteX23" fmla="*/ 9088385 w 14707080"/>
                    <a:gd name="connsiteY23" fmla="*/ 116341 h 4871748"/>
                    <a:gd name="connsiteX24" fmla="*/ 9872157 w 14707080"/>
                    <a:gd name="connsiteY24" fmla="*/ 181656 h 4871748"/>
                    <a:gd name="connsiteX25" fmla="*/ 10378342 w 14707080"/>
                    <a:gd name="connsiteY25" fmla="*/ 214313 h 4871748"/>
                    <a:gd name="connsiteX26" fmla="*/ 10917185 w 14707080"/>
                    <a:gd name="connsiteY26" fmla="*/ 361270 h 4871748"/>
                    <a:gd name="connsiteX27" fmla="*/ 11439699 w 14707080"/>
                    <a:gd name="connsiteY27" fmla="*/ 426584 h 4871748"/>
                    <a:gd name="connsiteX28" fmla="*/ 11962214 w 14707080"/>
                    <a:gd name="connsiteY28" fmla="*/ 573541 h 4871748"/>
                    <a:gd name="connsiteX29" fmla="*/ 12648014 w 14707080"/>
                    <a:gd name="connsiteY29" fmla="*/ 671513 h 4871748"/>
                    <a:gd name="connsiteX30" fmla="*/ 13284828 w 14707080"/>
                    <a:gd name="connsiteY30" fmla="*/ 900113 h 4871748"/>
                    <a:gd name="connsiteX31" fmla="*/ 13807342 w 14707080"/>
                    <a:gd name="connsiteY31" fmla="*/ 1259341 h 4871748"/>
                    <a:gd name="connsiteX32" fmla="*/ 14133914 w 14707080"/>
                    <a:gd name="connsiteY32" fmla="*/ 1520599 h 4871748"/>
                    <a:gd name="connsiteX33" fmla="*/ 14280871 w 14707080"/>
                    <a:gd name="connsiteY33" fmla="*/ 1781856 h 4871748"/>
                    <a:gd name="connsiteX34" fmla="*/ 14509471 w 14707080"/>
                    <a:gd name="connsiteY34" fmla="*/ 2190070 h 4871748"/>
                    <a:gd name="connsiteX35" fmla="*/ 14640099 w 14707080"/>
                    <a:gd name="connsiteY35" fmla="*/ 2777899 h 4871748"/>
                    <a:gd name="connsiteX36" fmla="*/ 14689085 w 14707080"/>
                    <a:gd name="connsiteY36" fmla="*/ 2941184 h 4871748"/>
                    <a:gd name="connsiteX37" fmla="*/ 14705414 w 14707080"/>
                    <a:gd name="connsiteY37" fmla="*/ 3284084 h 4871748"/>
                    <a:gd name="connsiteX38" fmla="*/ 14689085 w 14707080"/>
                    <a:gd name="connsiteY38" fmla="*/ 3561670 h 4871748"/>
                    <a:gd name="connsiteX39" fmla="*/ 14705414 w 14707080"/>
                    <a:gd name="connsiteY39" fmla="*/ 4018870 h 4871748"/>
                    <a:gd name="connsiteX40" fmla="*/ 14640099 w 14707080"/>
                    <a:gd name="connsiteY40" fmla="*/ 4525056 h 4871748"/>
                    <a:gd name="connsiteX41" fmla="*/ 14509471 w 14707080"/>
                    <a:gd name="connsiteY41" fmla="*/ 4818970 h 4871748"/>
                    <a:gd name="connsiteX42" fmla="*/ 14280871 w 14707080"/>
                    <a:gd name="connsiteY42" fmla="*/ 4867956 h 4871748"/>
                    <a:gd name="connsiteX43" fmla="*/ 13921642 w 14707080"/>
                    <a:gd name="connsiteY43" fmla="*/ 4835299 h 4871748"/>
                    <a:gd name="connsiteX44" fmla="*/ 13562414 w 14707080"/>
                    <a:gd name="connsiteY44" fmla="*/ 4574041 h 4871748"/>
                    <a:gd name="connsiteX45" fmla="*/ 13170528 w 14707080"/>
                    <a:gd name="connsiteY45" fmla="*/ 4329113 h 4871748"/>
                    <a:gd name="connsiteX46" fmla="*/ 12337771 w 14707080"/>
                    <a:gd name="connsiteY46" fmla="*/ 4116841 h 4871748"/>
                    <a:gd name="connsiteX47" fmla="*/ 11423371 w 14707080"/>
                    <a:gd name="connsiteY47" fmla="*/ 3969884 h 4871748"/>
                    <a:gd name="connsiteX48" fmla="*/ 10394671 w 14707080"/>
                    <a:gd name="connsiteY48" fmla="*/ 3757613 h 4871748"/>
                    <a:gd name="connsiteX49" fmla="*/ 10182399 w 14707080"/>
                    <a:gd name="connsiteY49" fmla="*/ 3692299 h 4871748"/>
                    <a:gd name="connsiteX50" fmla="*/ 9398628 w 14707080"/>
                    <a:gd name="connsiteY50" fmla="*/ 3692299 h 4871748"/>
                    <a:gd name="connsiteX51" fmla="*/ 9006742 w 14707080"/>
                    <a:gd name="connsiteY51" fmla="*/ 3643313 h 4871748"/>
                    <a:gd name="connsiteX52" fmla="*/ 8680171 w 14707080"/>
                    <a:gd name="connsiteY52" fmla="*/ 3643313 h 4871748"/>
                    <a:gd name="connsiteX53" fmla="*/ 7896399 w 14707080"/>
                    <a:gd name="connsiteY53" fmla="*/ 3610656 h 4871748"/>
                    <a:gd name="connsiteX54" fmla="*/ 7063642 w 14707080"/>
                    <a:gd name="connsiteY54" fmla="*/ 3659641 h 4871748"/>
                    <a:gd name="connsiteX55" fmla="*/ 6541128 w 14707080"/>
                    <a:gd name="connsiteY55" fmla="*/ 3561670 h 4871748"/>
                    <a:gd name="connsiteX56" fmla="*/ 6165571 w 14707080"/>
                    <a:gd name="connsiteY56" fmla="*/ 3594327 h 4871748"/>
                    <a:gd name="connsiteX57" fmla="*/ 5463442 w 14707080"/>
                    <a:gd name="connsiteY57" fmla="*/ 3594327 h 4871748"/>
                    <a:gd name="connsiteX58" fmla="*/ 4695999 w 14707080"/>
                    <a:gd name="connsiteY58" fmla="*/ 3773941 h 4871748"/>
                    <a:gd name="connsiteX59" fmla="*/ 4222471 w 14707080"/>
                    <a:gd name="connsiteY59" fmla="*/ 3855584 h 4871748"/>
                    <a:gd name="connsiteX60" fmla="*/ 3716285 w 14707080"/>
                    <a:gd name="connsiteY60" fmla="*/ 3855584 h 4871748"/>
                    <a:gd name="connsiteX61" fmla="*/ 3291742 w 14707080"/>
                    <a:gd name="connsiteY61" fmla="*/ 3986213 h 4871748"/>
                    <a:gd name="connsiteX62" fmla="*/ 2916185 w 14707080"/>
                    <a:gd name="connsiteY62" fmla="*/ 4329113 h 4871748"/>
                    <a:gd name="connsiteX63" fmla="*/ 2377342 w 14707080"/>
                    <a:gd name="connsiteY63" fmla="*/ 4443413 h 4871748"/>
                    <a:gd name="connsiteX64" fmla="*/ 1920142 w 14707080"/>
                    <a:gd name="connsiteY64" fmla="*/ 4476070 h 4871748"/>
                    <a:gd name="connsiteX65" fmla="*/ 1593571 w 14707080"/>
                    <a:gd name="connsiteY65" fmla="*/ 4606699 h 4871748"/>
                    <a:gd name="connsiteX66" fmla="*/ 1348642 w 14707080"/>
                    <a:gd name="connsiteY66" fmla="*/ 4737327 h 4871748"/>
                    <a:gd name="connsiteX67" fmla="*/ 989414 w 14707080"/>
                    <a:gd name="connsiteY67" fmla="*/ 4818970 h 4871748"/>
                    <a:gd name="connsiteX68" fmla="*/ 613857 w 14707080"/>
                    <a:gd name="connsiteY68" fmla="*/ 4818970 h 4871748"/>
                    <a:gd name="connsiteX69" fmla="*/ 287285 w 14707080"/>
                    <a:gd name="connsiteY69" fmla="*/ 4737327 h 4871748"/>
                    <a:gd name="connsiteX70" fmla="*/ 156657 w 14707080"/>
                    <a:gd name="connsiteY70" fmla="*/ 4345441 h 4871748"/>
                    <a:gd name="connsiteX71" fmla="*/ 9699 w 14707080"/>
                    <a:gd name="connsiteY71" fmla="*/ 3986213 h 4871748"/>
                    <a:gd name="connsiteX72" fmla="*/ 26028 w 14707080"/>
                    <a:gd name="connsiteY72" fmla="*/ 3757613 h 487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707080" h="4871748">
                      <a:moveTo>
                        <a:pt x="58685" y="3806599"/>
                      </a:moveTo>
                      <a:cubicBezTo>
                        <a:pt x="50521" y="3641952"/>
                        <a:pt x="42357" y="3477306"/>
                        <a:pt x="42357" y="3333070"/>
                      </a:cubicBezTo>
                      <a:cubicBezTo>
                        <a:pt x="42357" y="3188834"/>
                        <a:pt x="58685" y="3077255"/>
                        <a:pt x="58685" y="2941184"/>
                      </a:cubicBezTo>
                      <a:cubicBezTo>
                        <a:pt x="58685" y="2805113"/>
                        <a:pt x="31471" y="2636384"/>
                        <a:pt x="42357" y="2516641"/>
                      </a:cubicBezTo>
                      <a:cubicBezTo>
                        <a:pt x="53243" y="2396898"/>
                        <a:pt x="107670" y="2331584"/>
                        <a:pt x="123999" y="2222727"/>
                      </a:cubicBezTo>
                      <a:cubicBezTo>
                        <a:pt x="140328" y="2113870"/>
                        <a:pt x="34192" y="1985963"/>
                        <a:pt x="140328" y="1863499"/>
                      </a:cubicBezTo>
                      <a:cubicBezTo>
                        <a:pt x="246464" y="1741035"/>
                        <a:pt x="562150" y="1588634"/>
                        <a:pt x="760814" y="1487941"/>
                      </a:cubicBezTo>
                      <a:cubicBezTo>
                        <a:pt x="959478" y="1387248"/>
                        <a:pt x="1209850" y="1335541"/>
                        <a:pt x="1332314" y="1259341"/>
                      </a:cubicBezTo>
                      <a:cubicBezTo>
                        <a:pt x="1454778" y="1183141"/>
                        <a:pt x="1435728" y="1093334"/>
                        <a:pt x="1495599" y="1030741"/>
                      </a:cubicBezTo>
                      <a:cubicBezTo>
                        <a:pt x="1555470" y="968148"/>
                        <a:pt x="1533699" y="916441"/>
                        <a:pt x="1691542" y="883784"/>
                      </a:cubicBezTo>
                      <a:cubicBezTo>
                        <a:pt x="1849385" y="851127"/>
                        <a:pt x="2273928" y="856570"/>
                        <a:pt x="2442657" y="834799"/>
                      </a:cubicBezTo>
                      <a:cubicBezTo>
                        <a:pt x="2611386" y="813028"/>
                        <a:pt x="2584171" y="793977"/>
                        <a:pt x="2703914" y="753156"/>
                      </a:cubicBezTo>
                      <a:cubicBezTo>
                        <a:pt x="2823657" y="712335"/>
                        <a:pt x="3044093" y="647020"/>
                        <a:pt x="3161114" y="589870"/>
                      </a:cubicBezTo>
                      <a:cubicBezTo>
                        <a:pt x="3278135" y="532720"/>
                        <a:pt x="3329842" y="451077"/>
                        <a:pt x="3406042" y="410256"/>
                      </a:cubicBezTo>
                      <a:cubicBezTo>
                        <a:pt x="3482242" y="369435"/>
                        <a:pt x="3474078" y="358548"/>
                        <a:pt x="3618314" y="344941"/>
                      </a:cubicBezTo>
                      <a:cubicBezTo>
                        <a:pt x="3762550" y="331334"/>
                        <a:pt x="4083679" y="350384"/>
                        <a:pt x="4271457" y="328613"/>
                      </a:cubicBezTo>
                      <a:cubicBezTo>
                        <a:pt x="4459236" y="306842"/>
                        <a:pt x="4608914" y="252413"/>
                        <a:pt x="4744985" y="214313"/>
                      </a:cubicBezTo>
                      <a:cubicBezTo>
                        <a:pt x="4881056" y="176213"/>
                        <a:pt x="4943649" y="132670"/>
                        <a:pt x="5087885" y="100013"/>
                      </a:cubicBezTo>
                      <a:cubicBezTo>
                        <a:pt x="5232121" y="67356"/>
                        <a:pt x="5436227" y="34699"/>
                        <a:pt x="5610399" y="18370"/>
                      </a:cubicBezTo>
                      <a:cubicBezTo>
                        <a:pt x="5784571" y="2041"/>
                        <a:pt x="5923364" y="-3402"/>
                        <a:pt x="6132914" y="2041"/>
                      </a:cubicBezTo>
                      <a:cubicBezTo>
                        <a:pt x="6342464" y="7484"/>
                        <a:pt x="6641821" y="42863"/>
                        <a:pt x="6867699" y="51027"/>
                      </a:cubicBezTo>
                      <a:cubicBezTo>
                        <a:pt x="7093577" y="59191"/>
                        <a:pt x="7488185" y="51027"/>
                        <a:pt x="7488185" y="51027"/>
                      </a:cubicBezTo>
                      <a:cubicBezTo>
                        <a:pt x="7733114" y="51027"/>
                        <a:pt x="8070571" y="40141"/>
                        <a:pt x="8337271" y="51027"/>
                      </a:cubicBezTo>
                      <a:cubicBezTo>
                        <a:pt x="8603971" y="61913"/>
                        <a:pt x="9088385" y="116341"/>
                        <a:pt x="9088385" y="116341"/>
                      </a:cubicBezTo>
                      <a:lnTo>
                        <a:pt x="9872157" y="181656"/>
                      </a:lnTo>
                      <a:cubicBezTo>
                        <a:pt x="10087150" y="197985"/>
                        <a:pt x="10204171" y="184377"/>
                        <a:pt x="10378342" y="214313"/>
                      </a:cubicBezTo>
                      <a:cubicBezTo>
                        <a:pt x="10552513" y="244249"/>
                        <a:pt x="10740292" y="325892"/>
                        <a:pt x="10917185" y="361270"/>
                      </a:cubicBezTo>
                      <a:cubicBezTo>
                        <a:pt x="11094078" y="396648"/>
                        <a:pt x="11265527" y="391205"/>
                        <a:pt x="11439699" y="426584"/>
                      </a:cubicBezTo>
                      <a:cubicBezTo>
                        <a:pt x="11613871" y="461963"/>
                        <a:pt x="11760828" y="532719"/>
                        <a:pt x="11962214" y="573541"/>
                      </a:cubicBezTo>
                      <a:cubicBezTo>
                        <a:pt x="12163600" y="614363"/>
                        <a:pt x="12427578" y="617084"/>
                        <a:pt x="12648014" y="671513"/>
                      </a:cubicBezTo>
                      <a:cubicBezTo>
                        <a:pt x="12868450" y="725942"/>
                        <a:pt x="13091607" y="802142"/>
                        <a:pt x="13284828" y="900113"/>
                      </a:cubicBezTo>
                      <a:cubicBezTo>
                        <a:pt x="13478049" y="998084"/>
                        <a:pt x="13665828" y="1155927"/>
                        <a:pt x="13807342" y="1259341"/>
                      </a:cubicBezTo>
                      <a:cubicBezTo>
                        <a:pt x="13948856" y="1362755"/>
                        <a:pt x="14054993" y="1433513"/>
                        <a:pt x="14133914" y="1520599"/>
                      </a:cubicBezTo>
                      <a:cubicBezTo>
                        <a:pt x="14212835" y="1607685"/>
                        <a:pt x="14280871" y="1781856"/>
                        <a:pt x="14280871" y="1781856"/>
                      </a:cubicBezTo>
                      <a:cubicBezTo>
                        <a:pt x="14343464" y="1893434"/>
                        <a:pt x="14449600" y="2024063"/>
                        <a:pt x="14509471" y="2190070"/>
                      </a:cubicBezTo>
                      <a:cubicBezTo>
                        <a:pt x="14569342" y="2356077"/>
                        <a:pt x="14610163" y="2652713"/>
                        <a:pt x="14640099" y="2777899"/>
                      </a:cubicBezTo>
                      <a:cubicBezTo>
                        <a:pt x="14670035" y="2903085"/>
                        <a:pt x="14678199" y="2856820"/>
                        <a:pt x="14689085" y="2941184"/>
                      </a:cubicBezTo>
                      <a:cubicBezTo>
                        <a:pt x="14699971" y="3025548"/>
                        <a:pt x="14705414" y="3180670"/>
                        <a:pt x="14705414" y="3284084"/>
                      </a:cubicBezTo>
                      <a:cubicBezTo>
                        <a:pt x="14705414" y="3387498"/>
                        <a:pt x="14689085" y="3439206"/>
                        <a:pt x="14689085" y="3561670"/>
                      </a:cubicBezTo>
                      <a:cubicBezTo>
                        <a:pt x="14689085" y="3684134"/>
                        <a:pt x="14713578" y="3858306"/>
                        <a:pt x="14705414" y="4018870"/>
                      </a:cubicBezTo>
                      <a:cubicBezTo>
                        <a:pt x="14697250" y="4179434"/>
                        <a:pt x="14672756" y="4391706"/>
                        <a:pt x="14640099" y="4525056"/>
                      </a:cubicBezTo>
                      <a:cubicBezTo>
                        <a:pt x="14607442" y="4658406"/>
                        <a:pt x="14569342" y="4761820"/>
                        <a:pt x="14509471" y="4818970"/>
                      </a:cubicBezTo>
                      <a:cubicBezTo>
                        <a:pt x="14449600" y="4876120"/>
                        <a:pt x="14378842" y="4865235"/>
                        <a:pt x="14280871" y="4867956"/>
                      </a:cubicBezTo>
                      <a:cubicBezTo>
                        <a:pt x="14182900" y="4870677"/>
                        <a:pt x="14041385" y="4884285"/>
                        <a:pt x="13921642" y="4835299"/>
                      </a:cubicBezTo>
                      <a:cubicBezTo>
                        <a:pt x="13801899" y="4786313"/>
                        <a:pt x="13687600" y="4658405"/>
                        <a:pt x="13562414" y="4574041"/>
                      </a:cubicBezTo>
                      <a:cubicBezTo>
                        <a:pt x="13437228" y="4489677"/>
                        <a:pt x="13374635" y="4405313"/>
                        <a:pt x="13170528" y="4329113"/>
                      </a:cubicBezTo>
                      <a:cubicBezTo>
                        <a:pt x="12966421" y="4252913"/>
                        <a:pt x="12628964" y="4176712"/>
                        <a:pt x="12337771" y="4116841"/>
                      </a:cubicBezTo>
                      <a:cubicBezTo>
                        <a:pt x="12046578" y="4056970"/>
                        <a:pt x="11747221" y="4029755"/>
                        <a:pt x="11423371" y="3969884"/>
                      </a:cubicBezTo>
                      <a:cubicBezTo>
                        <a:pt x="11099521" y="3910013"/>
                        <a:pt x="10601500" y="3803877"/>
                        <a:pt x="10394671" y="3757613"/>
                      </a:cubicBezTo>
                      <a:cubicBezTo>
                        <a:pt x="10187842" y="3711349"/>
                        <a:pt x="10348406" y="3703185"/>
                        <a:pt x="10182399" y="3692299"/>
                      </a:cubicBezTo>
                      <a:cubicBezTo>
                        <a:pt x="10016392" y="3681413"/>
                        <a:pt x="9594571" y="3700463"/>
                        <a:pt x="9398628" y="3692299"/>
                      </a:cubicBezTo>
                      <a:cubicBezTo>
                        <a:pt x="9202685" y="3684135"/>
                        <a:pt x="9126485" y="3651477"/>
                        <a:pt x="9006742" y="3643313"/>
                      </a:cubicBezTo>
                      <a:cubicBezTo>
                        <a:pt x="8886999" y="3635149"/>
                        <a:pt x="8865228" y="3648756"/>
                        <a:pt x="8680171" y="3643313"/>
                      </a:cubicBezTo>
                      <a:cubicBezTo>
                        <a:pt x="8495114" y="3637870"/>
                        <a:pt x="8165820" y="3607935"/>
                        <a:pt x="7896399" y="3610656"/>
                      </a:cubicBezTo>
                      <a:cubicBezTo>
                        <a:pt x="7626978" y="3613377"/>
                        <a:pt x="7289520" y="3667805"/>
                        <a:pt x="7063642" y="3659641"/>
                      </a:cubicBezTo>
                      <a:cubicBezTo>
                        <a:pt x="6837764" y="3651477"/>
                        <a:pt x="6690806" y="3572556"/>
                        <a:pt x="6541128" y="3561670"/>
                      </a:cubicBezTo>
                      <a:cubicBezTo>
                        <a:pt x="6391450" y="3550784"/>
                        <a:pt x="6345185" y="3588884"/>
                        <a:pt x="6165571" y="3594327"/>
                      </a:cubicBezTo>
                      <a:cubicBezTo>
                        <a:pt x="5985957" y="3599770"/>
                        <a:pt x="5708371" y="3564391"/>
                        <a:pt x="5463442" y="3594327"/>
                      </a:cubicBezTo>
                      <a:cubicBezTo>
                        <a:pt x="5218513" y="3624263"/>
                        <a:pt x="4902828" y="3730398"/>
                        <a:pt x="4695999" y="3773941"/>
                      </a:cubicBezTo>
                      <a:cubicBezTo>
                        <a:pt x="4489171" y="3817484"/>
                        <a:pt x="4385757" y="3841977"/>
                        <a:pt x="4222471" y="3855584"/>
                      </a:cubicBezTo>
                      <a:cubicBezTo>
                        <a:pt x="4059185" y="3869191"/>
                        <a:pt x="3871406" y="3833813"/>
                        <a:pt x="3716285" y="3855584"/>
                      </a:cubicBezTo>
                      <a:cubicBezTo>
                        <a:pt x="3561164" y="3877355"/>
                        <a:pt x="3425092" y="3907292"/>
                        <a:pt x="3291742" y="3986213"/>
                      </a:cubicBezTo>
                      <a:cubicBezTo>
                        <a:pt x="3158392" y="4065135"/>
                        <a:pt x="3068585" y="4252913"/>
                        <a:pt x="2916185" y="4329113"/>
                      </a:cubicBezTo>
                      <a:cubicBezTo>
                        <a:pt x="2763785" y="4405313"/>
                        <a:pt x="2543349" y="4418920"/>
                        <a:pt x="2377342" y="4443413"/>
                      </a:cubicBezTo>
                      <a:cubicBezTo>
                        <a:pt x="2211335" y="4467906"/>
                        <a:pt x="2050770" y="4448856"/>
                        <a:pt x="1920142" y="4476070"/>
                      </a:cubicBezTo>
                      <a:cubicBezTo>
                        <a:pt x="1789514" y="4503284"/>
                        <a:pt x="1688821" y="4563156"/>
                        <a:pt x="1593571" y="4606699"/>
                      </a:cubicBezTo>
                      <a:cubicBezTo>
                        <a:pt x="1498321" y="4650242"/>
                        <a:pt x="1449335" y="4701949"/>
                        <a:pt x="1348642" y="4737327"/>
                      </a:cubicBezTo>
                      <a:cubicBezTo>
                        <a:pt x="1247949" y="4772705"/>
                        <a:pt x="1111878" y="4805363"/>
                        <a:pt x="989414" y="4818970"/>
                      </a:cubicBezTo>
                      <a:cubicBezTo>
                        <a:pt x="866950" y="4832577"/>
                        <a:pt x="730879" y="4832577"/>
                        <a:pt x="613857" y="4818970"/>
                      </a:cubicBezTo>
                      <a:cubicBezTo>
                        <a:pt x="496835" y="4805363"/>
                        <a:pt x="363485" y="4816248"/>
                        <a:pt x="287285" y="4737327"/>
                      </a:cubicBezTo>
                      <a:cubicBezTo>
                        <a:pt x="211085" y="4658406"/>
                        <a:pt x="202921" y="4470627"/>
                        <a:pt x="156657" y="4345441"/>
                      </a:cubicBezTo>
                      <a:cubicBezTo>
                        <a:pt x="110393" y="4220255"/>
                        <a:pt x="31470" y="4084184"/>
                        <a:pt x="9699" y="3986213"/>
                      </a:cubicBezTo>
                      <a:cubicBezTo>
                        <a:pt x="-12073" y="3888242"/>
                        <a:pt x="6977" y="3822927"/>
                        <a:pt x="26028" y="3757613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5" name="Vrije vorm 494"/>
                <p:cNvSpPr/>
                <p:nvPr/>
              </p:nvSpPr>
              <p:spPr>
                <a:xfrm>
                  <a:off x="3416820" y="3757903"/>
                  <a:ext cx="12589323" cy="1199879"/>
                </a:xfrm>
                <a:custGeom>
                  <a:avLst/>
                  <a:gdLst>
                    <a:gd name="connsiteX0" fmla="*/ 0 w 12589329"/>
                    <a:gd name="connsiteY0" fmla="*/ 1199886 h 1199886"/>
                    <a:gd name="connsiteX1" fmla="*/ 538843 w 12589329"/>
                    <a:gd name="connsiteY1" fmla="*/ 954958 h 1199886"/>
                    <a:gd name="connsiteX2" fmla="*/ 1012372 w 12589329"/>
                    <a:gd name="connsiteY2" fmla="*/ 905972 h 1199886"/>
                    <a:gd name="connsiteX3" fmla="*/ 1518557 w 12589329"/>
                    <a:gd name="connsiteY3" fmla="*/ 840658 h 1199886"/>
                    <a:gd name="connsiteX4" fmla="*/ 1796143 w 12589329"/>
                    <a:gd name="connsiteY4" fmla="*/ 759015 h 1199886"/>
                    <a:gd name="connsiteX5" fmla="*/ 2139043 w 12589329"/>
                    <a:gd name="connsiteY5" fmla="*/ 432443 h 1199886"/>
                    <a:gd name="connsiteX6" fmla="*/ 2383972 w 12589329"/>
                    <a:gd name="connsiteY6" fmla="*/ 334472 h 1199886"/>
                    <a:gd name="connsiteX7" fmla="*/ 2645229 w 12589329"/>
                    <a:gd name="connsiteY7" fmla="*/ 269158 h 1199886"/>
                    <a:gd name="connsiteX8" fmla="*/ 2857500 w 12589329"/>
                    <a:gd name="connsiteY8" fmla="*/ 269158 h 1199886"/>
                    <a:gd name="connsiteX9" fmla="*/ 3249386 w 12589329"/>
                    <a:gd name="connsiteY9" fmla="*/ 285486 h 1199886"/>
                    <a:gd name="connsiteX10" fmla="*/ 3624943 w 12589329"/>
                    <a:gd name="connsiteY10" fmla="*/ 187515 h 1199886"/>
                    <a:gd name="connsiteX11" fmla="*/ 4065815 w 12589329"/>
                    <a:gd name="connsiteY11" fmla="*/ 73215 h 1199886"/>
                    <a:gd name="connsiteX12" fmla="*/ 4343400 w 12589329"/>
                    <a:gd name="connsiteY12" fmla="*/ 7900 h 1199886"/>
                    <a:gd name="connsiteX13" fmla="*/ 4865915 w 12589329"/>
                    <a:gd name="connsiteY13" fmla="*/ 24229 h 1199886"/>
                    <a:gd name="connsiteX14" fmla="*/ 5192486 w 12589329"/>
                    <a:gd name="connsiteY14" fmla="*/ 7900 h 1199886"/>
                    <a:gd name="connsiteX15" fmla="*/ 5502729 w 12589329"/>
                    <a:gd name="connsiteY15" fmla="*/ 7900 h 1199886"/>
                    <a:gd name="connsiteX16" fmla="*/ 6188529 w 12589329"/>
                    <a:gd name="connsiteY16" fmla="*/ 105872 h 1199886"/>
                    <a:gd name="connsiteX17" fmla="*/ 6515100 w 12589329"/>
                    <a:gd name="connsiteY17" fmla="*/ 105872 h 1199886"/>
                    <a:gd name="connsiteX18" fmla="*/ 6955972 w 12589329"/>
                    <a:gd name="connsiteY18" fmla="*/ 40558 h 1199886"/>
                    <a:gd name="connsiteX19" fmla="*/ 7429500 w 12589329"/>
                    <a:gd name="connsiteY19" fmla="*/ 56886 h 1199886"/>
                    <a:gd name="connsiteX20" fmla="*/ 7772400 w 12589329"/>
                    <a:gd name="connsiteY20" fmla="*/ 89543 h 1199886"/>
                    <a:gd name="connsiteX21" fmla="*/ 8213272 w 12589329"/>
                    <a:gd name="connsiteY21" fmla="*/ 138529 h 1199886"/>
                    <a:gd name="connsiteX22" fmla="*/ 8637815 w 12589329"/>
                    <a:gd name="connsiteY22" fmla="*/ 138529 h 1199886"/>
                    <a:gd name="connsiteX23" fmla="*/ 9356272 w 12589329"/>
                    <a:gd name="connsiteY23" fmla="*/ 203843 h 1199886"/>
                    <a:gd name="connsiteX24" fmla="*/ 10172700 w 12589329"/>
                    <a:gd name="connsiteY24" fmla="*/ 367129 h 1199886"/>
                    <a:gd name="connsiteX25" fmla="*/ 10858500 w 12589329"/>
                    <a:gd name="connsiteY25" fmla="*/ 514086 h 1199886"/>
                    <a:gd name="connsiteX26" fmla="*/ 11625943 w 12589329"/>
                    <a:gd name="connsiteY26" fmla="*/ 628386 h 1199886"/>
                    <a:gd name="connsiteX27" fmla="*/ 11936186 w 12589329"/>
                    <a:gd name="connsiteY27" fmla="*/ 742686 h 1199886"/>
                    <a:gd name="connsiteX28" fmla="*/ 12311743 w 12589329"/>
                    <a:gd name="connsiteY28" fmla="*/ 1036600 h 1199886"/>
                    <a:gd name="connsiteX29" fmla="*/ 12589329 w 12589329"/>
                    <a:gd name="connsiteY29" fmla="*/ 1183558 h 1199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589329" h="1199886">
                      <a:moveTo>
                        <a:pt x="0" y="1199886"/>
                      </a:moveTo>
                      <a:cubicBezTo>
                        <a:pt x="185057" y="1101915"/>
                        <a:pt x="370114" y="1003944"/>
                        <a:pt x="538843" y="954958"/>
                      </a:cubicBezTo>
                      <a:cubicBezTo>
                        <a:pt x="707572" y="905972"/>
                        <a:pt x="849086" y="925022"/>
                        <a:pt x="1012372" y="905972"/>
                      </a:cubicBezTo>
                      <a:cubicBezTo>
                        <a:pt x="1175658" y="886922"/>
                        <a:pt x="1387929" y="865151"/>
                        <a:pt x="1518557" y="840658"/>
                      </a:cubicBezTo>
                      <a:cubicBezTo>
                        <a:pt x="1649185" y="816165"/>
                        <a:pt x="1692729" y="827051"/>
                        <a:pt x="1796143" y="759015"/>
                      </a:cubicBezTo>
                      <a:cubicBezTo>
                        <a:pt x="1899557" y="690979"/>
                        <a:pt x="2041072" y="503200"/>
                        <a:pt x="2139043" y="432443"/>
                      </a:cubicBezTo>
                      <a:cubicBezTo>
                        <a:pt x="2237014" y="361686"/>
                        <a:pt x="2299608" y="361686"/>
                        <a:pt x="2383972" y="334472"/>
                      </a:cubicBezTo>
                      <a:cubicBezTo>
                        <a:pt x="2468336" y="307258"/>
                        <a:pt x="2566308" y="280044"/>
                        <a:pt x="2645229" y="269158"/>
                      </a:cubicBezTo>
                      <a:cubicBezTo>
                        <a:pt x="2724150" y="258272"/>
                        <a:pt x="2756807" y="266437"/>
                        <a:pt x="2857500" y="269158"/>
                      </a:cubicBezTo>
                      <a:cubicBezTo>
                        <a:pt x="2958193" y="271879"/>
                        <a:pt x="3121479" y="299093"/>
                        <a:pt x="3249386" y="285486"/>
                      </a:cubicBezTo>
                      <a:cubicBezTo>
                        <a:pt x="3377293" y="271879"/>
                        <a:pt x="3624943" y="187515"/>
                        <a:pt x="3624943" y="187515"/>
                      </a:cubicBezTo>
                      <a:lnTo>
                        <a:pt x="4065815" y="73215"/>
                      </a:lnTo>
                      <a:cubicBezTo>
                        <a:pt x="4185558" y="43279"/>
                        <a:pt x="4210050" y="16064"/>
                        <a:pt x="4343400" y="7900"/>
                      </a:cubicBezTo>
                      <a:cubicBezTo>
                        <a:pt x="4476750" y="-264"/>
                        <a:pt x="4724401" y="24229"/>
                        <a:pt x="4865915" y="24229"/>
                      </a:cubicBezTo>
                      <a:cubicBezTo>
                        <a:pt x="5007429" y="24229"/>
                        <a:pt x="5086350" y="10621"/>
                        <a:pt x="5192486" y="7900"/>
                      </a:cubicBezTo>
                      <a:cubicBezTo>
                        <a:pt x="5298622" y="5179"/>
                        <a:pt x="5336722" y="-8429"/>
                        <a:pt x="5502729" y="7900"/>
                      </a:cubicBezTo>
                      <a:cubicBezTo>
                        <a:pt x="5668736" y="24229"/>
                        <a:pt x="6019801" y="89543"/>
                        <a:pt x="6188529" y="105872"/>
                      </a:cubicBezTo>
                      <a:cubicBezTo>
                        <a:pt x="6357258" y="122201"/>
                        <a:pt x="6387193" y="116758"/>
                        <a:pt x="6515100" y="105872"/>
                      </a:cubicBezTo>
                      <a:cubicBezTo>
                        <a:pt x="6643007" y="94986"/>
                        <a:pt x="6803572" y="48722"/>
                        <a:pt x="6955972" y="40558"/>
                      </a:cubicBezTo>
                      <a:cubicBezTo>
                        <a:pt x="7108372" y="32394"/>
                        <a:pt x="7293429" y="48722"/>
                        <a:pt x="7429500" y="56886"/>
                      </a:cubicBezTo>
                      <a:cubicBezTo>
                        <a:pt x="7565571" y="65050"/>
                        <a:pt x="7772400" y="89543"/>
                        <a:pt x="7772400" y="89543"/>
                      </a:cubicBezTo>
                      <a:cubicBezTo>
                        <a:pt x="7903029" y="103150"/>
                        <a:pt x="8069036" y="130365"/>
                        <a:pt x="8213272" y="138529"/>
                      </a:cubicBezTo>
                      <a:cubicBezTo>
                        <a:pt x="8357508" y="146693"/>
                        <a:pt x="8447315" y="127643"/>
                        <a:pt x="8637815" y="138529"/>
                      </a:cubicBezTo>
                      <a:cubicBezTo>
                        <a:pt x="8828315" y="149415"/>
                        <a:pt x="9100458" y="165743"/>
                        <a:pt x="9356272" y="203843"/>
                      </a:cubicBezTo>
                      <a:cubicBezTo>
                        <a:pt x="9612086" y="241943"/>
                        <a:pt x="10172700" y="367129"/>
                        <a:pt x="10172700" y="367129"/>
                      </a:cubicBezTo>
                      <a:cubicBezTo>
                        <a:pt x="10423071" y="418836"/>
                        <a:pt x="10616293" y="470543"/>
                        <a:pt x="10858500" y="514086"/>
                      </a:cubicBezTo>
                      <a:cubicBezTo>
                        <a:pt x="11100707" y="557629"/>
                        <a:pt x="11446329" y="590286"/>
                        <a:pt x="11625943" y="628386"/>
                      </a:cubicBezTo>
                      <a:cubicBezTo>
                        <a:pt x="11805557" y="666486"/>
                        <a:pt x="11821886" y="674650"/>
                        <a:pt x="11936186" y="742686"/>
                      </a:cubicBezTo>
                      <a:cubicBezTo>
                        <a:pt x="12050486" y="810722"/>
                        <a:pt x="12202886" y="963121"/>
                        <a:pt x="12311743" y="1036600"/>
                      </a:cubicBezTo>
                      <a:cubicBezTo>
                        <a:pt x="12420600" y="1110079"/>
                        <a:pt x="12504964" y="1146818"/>
                        <a:pt x="12589329" y="1183558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1" name="Groep 470"/>
              <p:cNvGrpSpPr/>
              <p:nvPr/>
            </p:nvGrpSpPr>
            <p:grpSpPr>
              <a:xfrm>
                <a:off x="2588491" y="4367637"/>
                <a:ext cx="837379" cy="206087"/>
                <a:chOff x="2490383" y="695157"/>
                <a:chExt cx="14484434" cy="4720649"/>
              </a:xfrm>
            </p:grpSpPr>
            <p:sp>
              <p:nvSpPr>
                <p:cNvPr id="492" name="Vrije vorm 491"/>
                <p:cNvSpPr>
                  <a:spLocks noChangeAspect="1"/>
                </p:cNvSpPr>
                <p:nvPr/>
              </p:nvSpPr>
              <p:spPr>
                <a:xfrm>
                  <a:off x="2490383" y="695157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3" name="Vrije vorm 492"/>
                <p:cNvSpPr/>
                <p:nvPr/>
              </p:nvSpPr>
              <p:spPr>
                <a:xfrm>
                  <a:off x="3282048" y="3314286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4" name="Groep 473"/>
              <p:cNvGrpSpPr/>
              <p:nvPr/>
            </p:nvGrpSpPr>
            <p:grpSpPr>
              <a:xfrm>
                <a:off x="3362745" y="4358633"/>
                <a:ext cx="837379" cy="206087"/>
                <a:chOff x="2490383" y="695157"/>
                <a:chExt cx="14484434" cy="4720649"/>
              </a:xfrm>
            </p:grpSpPr>
            <p:sp>
              <p:nvSpPr>
                <p:cNvPr id="490" name="Vrije vorm 489"/>
                <p:cNvSpPr>
                  <a:spLocks noChangeAspect="1"/>
                </p:cNvSpPr>
                <p:nvPr/>
              </p:nvSpPr>
              <p:spPr>
                <a:xfrm>
                  <a:off x="2490383" y="695157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91" name="Vrije vorm 490"/>
                <p:cNvSpPr/>
                <p:nvPr/>
              </p:nvSpPr>
              <p:spPr>
                <a:xfrm>
                  <a:off x="3282048" y="3314286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5" name="Groep 474"/>
              <p:cNvGrpSpPr/>
              <p:nvPr/>
            </p:nvGrpSpPr>
            <p:grpSpPr>
              <a:xfrm>
                <a:off x="2957458" y="3894421"/>
                <a:ext cx="837379" cy="206087"/>
                <a:chOff x="2670414" y="-1337988"/>
                <a:chExt cx="14484434" cy="4720649"/>
              </a:xfrm>
            </p:grpSpPr>
            <p:sp>
              <p:nvSpPr>
                <p:cNvPr id="488" name="Vrije vorm 487"/>
                <p:cNvSpPr>
                  <a:spLocks noChangeAspect="1"/>
                </p:cNvSpPr>
                <p:nvPr/>
              </p:nvSpPr>
              <p:spPr>
                <a:xfrm>
                  <a:off x="2670414" y="-1337988"/>
                  <a:ext cx="14484434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484434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41799" y="3051077"/>
                        <a:pt x="13418692" y="3021141"/>
                      </a:cubicBezTo>
                      <a:cubicBezTo>
                        <a:pt x="13595585" y="2991205"/>
                        <a:pt x="13900385" y="2939498"/>
                        <a:pt x="14039178" y="2874184"/>
                      </a:cubicBezTo>
                      <a:cubicBezTo>
                        <a:pt x="14177971" y="2808870"/>
                        <a:pt x="14194299" y="2721784"/>
                        <a:pt x="14251449" y="2629255"/>
                      </a:cubicBezTo>
                      <a:cubicBezTo>
                        <a:pt x="14308599" y="2536726"/>
                        <a:pt x="14343978" y="2433312"/>
                        <a:pt x="14382078" y="2319012"/>
                      </a:cubicBezTo>
                      <a:cubicBezTo>
                        <a:pt x="14420178" y="2204712"/>
                        <a:pt x="14504542" y="2079526"/>
                        <a:pt x="14480049" y="1943455"/>
                      </a:cubicBezTo>
                      <a:cubicBezTo>
                        <a:pt x="14455556" y="1807384"/>
                        <a:pt x="14303157" y="1603277"/>
                        <a:pt x="14235121" y="1502584"/>
                      </a:cubicBezTo>
                      <a:cubicBezTo>
                        <a:pt x="14167085" y="1401891"/>
                        <a:pt x="14148035" y="1382841"/>
                        <a:pt x="14071835" y="1339298"/>
                      </a:cubicBezTo>
                      <a:cubicBezTo>
                        <a:pt x="13995635" y="1295755"/>
                        <a:pt x="13927600" y="1314805"/>
                        <a:pt x="13777921" y="1241327"/>
                      </a:cubicBezTo>
                      <a:cubicBezTo>
                        <a:pt x="13628242" y="1167849"/>
                        <a:pt x="13339770" y="977348"/>
                        <a:pt x="13173763" y="898427"/>
                      </a:cubicBezTo>
                      <a:cubicBezTo>
                        <a:pt x="13007756" y="819506"/>
                        <a:pt x="12781878" y="767798"/>
                        <a:pt x="12781878" y="767798"/>
                      </a:cubicBezTo>
                      <a:lnTo>
                        <a:pt x="12079749" y="539198"/>
                      </a:lnTo>
                      <a:cubicBezTo>
                        <a:pt x="11881085" y="479327"/>
                        <a:pt x="11783113" y="454834"/>
                        <a:pt x="11589892" y="408570"/>
                      </a:cubicBezTo>
                      <a:cubicBezTo>
                        <a:pt x="11396671" y="362306"/>
                        <a:pt x="11102757" y="294269"/>
                        <a:pt x="10920421" y="261612"/>
                      </a:cubicBezTo>
                      <a:cubicBezTo>
                        <a:pt x="10738085" y="228955"/>
                        <a:pt x="10642835" y="226234"/>
                        <a:pt x="10495878" y="212627"/>
                      </a:cubicBezTo>
                      <a:cubicBezTo>
                        <a:pt x="10348921" y="199020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9" name="Vrije vorm 488"/>
                <p:cNvSpPr/>
                <p:nvPr/>
              </p:nvSpPr>
              <p:spPr>
                <a:xfrm>
                  <a:off x="3282048" y="1658954"/>
                  <a:ext cx="13079180" cy="1685706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no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6" name="Groep 475"/>
              <p:cNvGrpSpPr/>
              <p:nvPr/>
            </p:nvGrpSpPr>
            <p:grpSpPr>
              <a:xfrm>
                <a:off x="2992522" y="4672360"/>
                <a:ext cx="1029600" cy="228486"/>
                <a:chOff x="2490384" y="695157"/>
                <a:chExt cx="17848155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85" name="Vrije vorm 484"/>
                <p:cNvSpPr/>
                <p:nvPr/>
              </p:nvSpPr>
              <p:spPr>
                <a:xfrm>
                  <a:off x="2490384" y="695157"/>
                  <a:ext cx="17848155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6" name="Vrije vorm 485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7" name="Vrije vorm 486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7" name="Groep 476"/>
              <p:cNvGrpSpPr/>
              <p:nvPr/>
            </p:nvGrpSpPr>
            <p:grpSpPr>
              <a:xfrm>
                <a:off x="2210240" y="4661891"/>
                <a:ext cx="1029600" cy="228486"/>
                <a:chOff x="2490384" y="695157"/>
                <a:chExt cx="17848155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82" name="Vrije vorm 481"/>
                <p:cNvSpPr/>
                <p:nvPr/>
              </p:nvSpPr>
              <p:spPr>
                <a:xfrm>
                  <a:off x="2490384" y="695157"/>
                  <a:ext cx="17848155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3" name="Vrije vorm 482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4" name="Vrije vorm 483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478" name="Groep 477"/>
              <p:cNvGrpSpPr/>
              <p:nvPr/>
            </p:nvGrpSpPr>
            <p:grpSpPr>
              <a:xfrm>
                <a:off x="3725663" y="4665531"/>
                <a:ext cx="1029600" cy="228486"/>
                <a:chOff x="2490384" y="695157"/>
                <a:chExt cx="17848155" cy="47206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479" name="Vrije vorm 478"/>
                <p:cNvSpPr/>
                <p:nvPr/>
              </p:nvSpPr>
              <p:spPr>
                <a:xfrm>
                  <a:off x="2490384" y="695157"/>
                  <a:ext cx="17848155" cy="4720649"/>
                </a:xfrm>
                <a:custGeom>
                  <a:avLst/>
                  <a:gdLst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39178 w 14484434"/>
                    <a:gd name="connsiteY30" fmla="*/ 28741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484434"/>
                    <a:gd name="connsiteY0" fmla="*/ 2972155 h 4720649"/>
                    <a:gd name="connsiteX1" fmla="*/ 421149 w 14484434"/>
                    <a:gd name="connsiteY1" fmla="*/ 2972155 h 4720649"/>
                    <a:gd name="connsiteX2" fmla="*/ 731392 w 14484434"/>
                    <a:gd name="connsiteY2" fmla="*/ 2988484 h 4720649"/>
                    <a:gd name="connsiteX3" fmla="*/ 1286563 w 14484434"/>
                    <a:gd name="connsiteY3" fmla="*/ 3037470 h 4720649"/>
                    <a:gd name="connsiteX4" fmla="*/ 1711106 w 14484434"/>
                    <a:gd name="connsiteY4" fmla="*/ 3135441 h 4720649"/>
                    <a:gd name="connsiteX5" fmla="*/ 2037678 w 14484434"/>
                    <a:gd name="connsiteY5" fmla="*/ 3151770 h 4720649"/>
                    <a:gd name="connsiteX6" fmla="*/ 2707149 w 14484434"/>
                    <a:gd name="connsiteY6" fmla="*/ 3168098 h 4720649"/>
                    <a:gd name="connsiteX7" fmla="*/ 3229663 w 14484434"/>
                    <a:gd name="connsiteY7" fmla="*/ 3200755 h 4720649"/>
                    <a:gd name="connsiteX8" fmla="*/ 3556235 w 14484434"/>
                    <a:gd name="connsiteY8" fmla="*/ 3331384 h 4720649"/>
                    <a:gd name="connsiteX9" fmla="*/ 4470635 w 14484434"/>
                    <a:gd name="connsiteY9" fmla="*/ 3527327 h 4720649"/>
                    <a:gd name="connsiteX10" fmla="*/ 4797206 w 14484434"/>
                    <a:gd name="connsiteY10" fmla="*/ 3592641 h 4720649"/>
                    <a:gd name="connsiteX11" fmla="*/ 5221749 w 14484434"/>
                    <a:gd name="connsiteY11" fmla="*/ 3674284 h 4720649"/>
                    <a:gd name="connsiteX12" fmla="*/ 5940206 w 14484434"/>
                    <a:gd name="connsiteY12" fmla="*/ 3886555 h 4720649"/>
                    <a:gd name="connsiteX13" fmla="*/ 6266778 w 14484434"/>
                    <a:gd name="connsiteY13" fmla="*/ 4049841 h 4720649"/>
                    <a:gd name="connsiteX14" fmla="*/ 6511706 w 14484434"/>
                    <a:gd name="connsiteY14" fmla="*/ 4245784 h 4720649"/>
                    <a:gd name="connsiteX15" fmla="*/ 6903592 w 14484434"/>
                    <a:gd name="connsiteY15" fmla="*/ 4474384 h 4720649"/>
                    <a:gd name="connsiteX16" fmla="*/ 7295478 w 14484434"/>
                    <a:gd name="connsiteY16" fmla="*/ 4702984 h 4720649"/>
                    <a:gd name="connsiteX17" fmla="*/ 7622049 w 14484434"/>
                    <a:gd name="connsiteY17" fmla="*/ 4670327 h 4720649"/>
                    <a:gd name="connsiteX18" fmla="*/ 8144563 w 14484434"/>
                    <a:gd name="connsiteY18" fmla="*/ 4392741 h 4720649"/>
                    <a:gd name="connsiteX19" fmla="*/ 8634421 w 14484434"/>
                    <a:gd name="connsiteY19" fmla="*/ 4115155 h 4720649"/>
                    <a:gd name="connsiteX20" fmla="*/ 8977321 w 14484434"/>
                    <a:gd name="connsiteY20" fmla="*/ 3968198 h 4720649"/>
                    <a:gd name="connsiteX21" fmla="*/ 9287563 w 14484434"/>
                    <a:gd name="connsiteY21" fmla="*/ 3886555 h 4720649"/>
                    <a:gd name="connsiteX22" fmla="*/ 10038678 w 14484434"/>
                    <a:gd name="connsiteY22" fmla="*/ 3690612 h 4720649"/>
                    <a:gd name="connsiteX23" fmla="*/ 10528535 w 14484434"/>
                    <a:gd name="connsiteY23" fmla="*/ 3527327 h 4720649"/>
                    <a:gd name="connsiteX24" fmla="*/ 10740806 w 14484434"/>
                    <a:gd name="connsiteY24" fmla="*/ 3380370 h 4720649"/>
                    <a:gd name="connsiteX25" fmla="*/ 11230663 w 14484434"/>
                    <a:gd name="connsiteY25" fmla="*/ 3315055 h 4720649"/>
                    <a:gd name="connsiteX26" fmla="*/ 12161392 w 14484434"/>
                    <a:gd name="connsiteY26" fmla="*/ 3217084 h 4720649"/>
                    <a:gd name="connsiteX27" fmla="*/ 12553278 w 14484434"/>
                    <a:gd name="connsiteY27" fmla="*/ 3086455 h 4720649"/>
                    <a:gd name="connsiteX28" fmla="*/ 12977821 w 14484434"/>
                    <a:gd name="connsiteY28" fmla="*/ 3053798 h 4720649"/>
                    <a:gd name="connsiteX29" fmla="*/ 13418692 w 14484434"/>
                    <a:gd name="connsiteY29" fmla="*/ 3021141 h 4720649"/>
                    <a:gd name="connsiteX30" fmla="*/ 14080742 w 14484434"/>
                    <a:gd name="connsiteY30" fmla="*/ 3026584 h 4720649"/>
                    <a:gd name="connsiteX31" fmla="*/ 14251449 w 14484434"/>
                    <a:gd name="connsiteY31" fmla="*/ 2629255 h 4720649"/>
                    <a:gd name="connsiteX32" fmla="*/ 14382078 w 14484434"/>
                    <a:gd name="connsiteY32" fmla="*/ 2319012 h 4720649"/>
                    <a:gd name="connsiteX33" fmla="*/ 14480049 w 14484434"/>
                    <a:gd name="connsiteY33" fmla="*/ 1943455 h 4720649"/>
                    <a:gd name="connsiteX34" fmla="*/ 14235121 w 14484434"/>
                    <a:gd name="connsiteY34" fmla="*/ 1502584 h 4720649"/>
                    <a:gd name="connsiteX35" fmla="*/ 14071835 w 14484434"/>
                    <a:gd name="connsiteY35" fmla="*/ 1339298 h 4720649"/>
                    <a:gd name="connsiteX36" fmla="*/ 13777921 w 14484434"/>
                    <a:gd name="connsiteY36" fmla="*/ 1241327 h 4720649"/>
                    <a:gd name="connsiteX37" fmla="*/ 13173763 w 14484434"/>
                    <a:gd name="connsiteY37" fmla="*/ 898427 h 4720649"/>
                    <a:gd name="connsiteX38" fmla="*/ 12781878 w 14484434"/>
                    <a:gd name="connsiteY38" fmla="*/ 767798 h 4720649"/>
                    <a:gd name="connsiteX39" fmla="*/ 12079749 w 14484434"/>
                    <a:gd name="connsiteY39" fmla="*/ 539198 h 4720649"/>
                    <a:gd name="connsiteX40" fmla="*/ 11589892 w 14484434"/>
                    <a:gd name="connsiteY40" fmla="*/ 408570 h 4720649"/>
                    <a:gd name="connsiteX41" fmla="*/ 10920421 w 14484434"/>
                    <a:gd name="connsiteY41" fmla="*/ 261612 h 4720649"/>
                    <a:gd name="connsiteX42" fmla="*/ 10495878 w 14484434"/>
                    <a:gd name="connsiteY42" fmla="*/ 212627 h 4720649"/>
                    <a:gd name="connsiteX43" fmla="*/ 10038678 w 14484434"/>
                    <a:gd name="connsiteY43" fmla="*/ 179970 h 4720649"/>
                    <a:gd name="connsiteX44" fmla="*/ 8895678 w 14484434"/>
                    <a:gd name="connsiteY44" fmla="*/ 33012 h 4720649"/>
                    <a:gd name="connsiteX45" fmla="*/ 7491421 w 14484434"/>
                    <a:gd name="connsiteY45" fmla="*/ 16684 h 4720649"/>
                    <a:gd name="connsiteX46" fmla="*/ 6805621 w 14484434"/>
                    <a:gd name="connsiteY46" fmla="*/ 355 h 4720649"/>
                    <a:gd name="connsiteX47" fmla="*/ 5662621 w 14484434"/>
                    <a:gd name="connsiteY47" fmla="*/ 33012 h 4720649"/>
                    <a:gd name="connsiteX48" fmla="*/ 5025806 w 14484434"/>
                    <a:gd name="connsiteY48" fmla="*/ 98327 h 4720649"/>
                    <a:gd name="connsiteX49" fmla="*/ 3899135 w 14484434"/>
                    <a:gd name="connsiteY49" fmla="*/ 147312 h 4720649"/>
                    <a:gd name="connsiteX50" fmla="*/ 3099035 w 14484434"/>
                    <a:gd name="connsiteY50" fmla="*/ 326927 h 4720649"/>
                    <a:gd name="connsiteX51" fmla="*/ 2266278 w 14484434"/>
                    <a:gd name="connsiteY51" fmla="*/ 522870 h 4720649"/>
                    <a:gd name="connsiteX52" fmla="*/ 1841735 w 14484434"/>
                    <a:gd name="connsiteY52" fmla="*/ 686155 h 4720649"/>
                    <a:gd name="connsiteX53" fmla="*/ 1417192 w 14484434"/>
                    <a:gd name="connsiteY53" fmla="*/ 849441 h 4720649"/>
                    <a:gd name="connsiteX54" fmla="*/ 862021 w 14484434"/>
                    <a:gd name="connsiteY54" fmla="*/ 1176012 h 4720649"/>
                    <a:gd name="connsiteX55" fmla="*/ 437478 w 14484434"/>
                    <a:gd name="connsiteY55" fmla="*/ 1502584 h 4720649"/>
                    <a:gd name="connsiteX56" fmla="*/ 159892 w 14484434"/>
                    <a:gd name="connsiteY56" fmla="*/ 1861812 h 4720649"/>
                    <a:gd name="connsiteX57" fmla="*/ 12935 w 14484434"/>
                    <a:gd name="connsiteY57" fmla="*/ 2384327 h 4720649"/>
                    <a:gd name="connsiteX58" fmla="*/ 12935 w 14484434"/>
                    <a:gd name="connsiteY58" fmla="*/ 2694570 h 4720649"/>
                    <a:gd name="connsiteX59" fmla="*/ 61921 w 14484434"/>
                    <a:gd name="connsiteY59" fmla="*/ 2906841 h 4720649"/>
                    <a:gd name="connsiteX60" fmla="*/ 143563 w 14484434"/>
                    <a:gd name="connsiteY60" fmla="*/ 3021141 h 4720649"/>
                    <a:gd name="connsiteX0" fmla="*/ 45592 w 14878598"/>
                    <a:gd name="connsiteY0" fmla="*/ 2972155 h 4720649"/>
                    <a:gd name="connsiteX1" fmla="*/ 421149 w 14878598"/>
                    <a:gd name="connsiteY1" fmla="*/ 2972155 h 4720649"/>
                    <a:gd name="connsiteX2" fmla="*/ 731392 w 14878598"/>
                    <a:gd name="connsiteY2" fmla="*/ 2988484 h 4720649"/>
                    <a:gd name="connsiteX3" fmla="*/ 1286563 w 14878598"/>
                    <a:gd name="connsiteY3" fmla="*/ 3037470 h 4720649"/>
                    <a:gd name="connsiteX4" fmla="*/ 1711106 w 14878598"/>
                    <a:gd name="connsiteY4" fmla="*/ 3135441 h 4720649"/>
                    <a:gd name="connsiteX5" fmla="*/ 2037678 w 14878598"/>
                    <a:gd name="connsiteY5" fmla="*/ 3151770 h 4720649"/>
                    <a:gd name="connsiteX6" fmla="*/ 2707149 w 14878598"/>
                    <a:gd name="connsiteY6" fmla="*/ 3168098 h 4720649"/>
                    <a:gd name="connsiteX7" fmla="*/ 3229663 w 14878598"/>
                    <a:gd name="connsiteY7" fmla="*/ 3200755 h 4720649"/>
                    <a:gd name="connsiteX8" fmla="*/ 3556235 w 14878598"/>
                    <a:gd name="connsiteY8" fmla="*/ 3331384 h 4720649"/>
                    <a:gd name="connsiteX9" fmla="*/ 4470635 w 14878598"/>
                    <a:gd name="connsiteY9" fmla="*/ 3527327 h 4720649"/>
                    <a:gd name="connsiteX10" fmla="*/ 4797206 w 14878598"/>
                    <a:gd name="connsiteY10" fmla="*/ 3592641 h 4720649"/>
                    <a:gd name="connsiteX11" fmla="*/ 5221749 w 14878598"/>
                    <a:gd name="connsiteY11" fmla="*/ 3674284 h 4720649"/>
                    <a:gd name="connsiteX12" fmla="*/ 5940206 w 14878598"/>
                    <a:gd name="connsiteY12" fmla="*/ 3886555 h 4720649"/>
                    <a:gd name="connsiteX13" fmla="*/ 6266778 w 14878598"/>
                    <a:gd name="connsiteY13" fmla="*/ 4049841 h 4720649"/>
                    <a:gd name="connsiteX14" fmla="*/ 6511706 w 14878598"/>
                    <a:gd name="connsiteY14" fmla="*/ 4245784 h 4720649"/>
                    <a:gd name="connsiteX15" fmla="*/ 6903592 w 14878598"/>
                    <a:gd name="connsiteY15" fmla="*/ 4474384 h 4720649"/>
                    <a:gd name="connsiteX16" fmla="*/ 7295478 w 14878598"/>
                    <a:gd name="connsiteY16" fmla="*/ 4702984 h 4720649"/>
                    <a:gd name="connsiteX17" fmla="*/ 7622049 w 14878598"/>
                    <a:gd name="connsiteY17" fmla="*/ 4670327 h 4720649"/>
                    <a:gd name="connsiteX18" fmla="*/ 8144563 w 14878598"/>
                    <a:gd name="connsiteY18" fmla="*/ 4392741 h 4720649"/>
                    <a:gd name="connsiteX19" fmla="*/ 8634421 w 14878598"/>
                    <a:gd name="connsiteY19" fmla="*/ 4115155 h 4720649"/>
                    <a:gd name="connsiteX20" fmla="*/ 8977321 w 14878598"/>
                    <a:gd name="connsiteY20" fmla="*/ 3968198 h 4720649"/>
                    <a:gd name="connsiteX21" fmla="*/ 9287563 w 14878598"/>
                    <a:gd name="connsiteY21" fmla="*/ 3886555 h 4720649"/>
                    <a:gd name="connsiteX22" fmla="*/ 10038678 w 14878598"/>
                    <a:gd name="connsiteY22" fmla="*/ 3690612 h 4720649"/>
                    <a:gd name="connsiteX23" fmla="*/ 10528535 w 14878598"/>
                    <a:gd name="connsiteY23" fmla="*/ 3527327 h 4720649"/>
                    <a:gd name="connsiteX24" fmla="*/ 10740806 w 14878598"/>
                    <a:gd name="connsiteY24" fmla="*/ 3380370 h 4720649"/>
                    <a:gd name="connsiteX25" fmla="*/ 11230663 w 14878598"/>
                    <a:gd name="connsiteY25" fmla="*/ 3315055 h 4720649"/>
                    <a:gd name="connsiteX26" fmla="*/ 12161392 w 14878598"/>
                    <a:gd name="connsiteY26" fmla="*/ 3217084 h 4720649"/>
                    <a:gd name="connsiteX27" fmla="*/ 12553278 w 14878598"/>
                    <a:gd name="connsiteY27" fmla="*/ 3086455 h 4720649"/>
                    <a:gd name="connsiteX28" fmla="*/ 12977821 w 14878598"/>
                    <a:gd name="connsiteY28" fmla="*/ 3053798 h 4720649"/>
                    <a:gd name="connsiteX29" fmla="*/ 13418692 w 14878598"/>
                    <a:gd name="connsiteY29" fmla="*/ 3021141 h 4720649"/>
                    <a:gd name="connsiteX30" fmla="*/ 14080742 w 14878598"/>
                    <a:gd name="connsiteY30" fmla="*/ 3026584 h 4720649"/>
                    <a:gd name="connsiteX31" fmla="*/ 14874904 w 14878598"/>
                    <a:gd name="connsiteY31" fmla="*/ 2975618 h 4720649"/>
                    <a:gd name="connsiteX32" fmla="*/ 14382078 w 14878598"/>
                    <a:gd name="connsiteY32" fmla="*/ 2319012 h 4720649"/>
                    <a:gd name="connsiteX33" fmla="*/ 14480049 w 14878598"/>
                    <a:gd name="connsiteY33" fmla="*/ 1943455 h 4720649"/>
                    <a:gd name="connsiteX34" fmla="*/ 14235121 w 14878598"/>
                    <a:gd name="connsiteY34" fmla="*/ 1502584 h 4720649"/>
                    <a:gd name="connsiteX35" fmla="*/ 14071835 w 14878598"/>
                    <a:gd name="connsiteY35" fmla="*/ 1339298 h 4720649"/>
                    <a:gd name="connsiteX36" fmla="*/ 13777921 w 14878598"/>
                    <a:gd name="connsiteY36" fmla="*/ 1241327 h 4720649"/>
                    <a:gd name="connsiteX37" fmla="*/ 13173763 w 14878598"/>
                    <a:gd name="connsiteY37" fmla="*/ 898427 h 4720649"/>
                    <a:gd name="connsiteX38" fmla="*/ 12781878 w 14878598"/>
                    <a:gd name="connsiteY38" fmla="*/ 767798 h 4720649"/>
                    <a:gd name="connsiteX39" fmla="*/ 12079749 w 14878598"/>
                    <a:gd name="connsiteY39" fmla="*/ 539198 h 4720649"/>
                    <a:gd name="connsiteX40" fmla="*/ 11589892 w 14878598"/>
                    <a:gd name="connsiteY40" fmla="*/ 408570 h 4720649"/>
                    <a:gd name="connsiteX41" fmla="*/ 10920421 w 14878598"/>
                    <a:gd name="connsiteY41" fmla="*/ 261612 h 4720649"/>
                    <a:gd name="connsiteX42" fmla="*/ 10495878 w 14878598"/>
                    <a:gd name="connsiteY42" fmla="*/ 212627 h 4720649"/>
                    <a:gd name="connsiteX43" fmla="*/ 10038678 w 14878598"/>
                    <a:gd name="connsiteY43" fmla="*/ 179970 h 4720649"/>
                    <a:gd name="connsiteX44" fmla="*/ 8895678 w 14878598"/>
                    <a:gd name="connsiteY44" fmla="*/ 33012 h 4720649"/>
                    <a:gd name="connsiteX45" fmla="*/ 7491421 w 14878598"/>
                    <a:gd name="connsiteY45" fmla="*/ 16684 h 4720649"/>
                    <a:gd name="connsiteX46" fmla="*/ 6805621 w 14878598"/>
                    <a:gd name="connsiteY46" fmla="*/ 355 h 4720649"/>
                    <a:gd name="connsiteX47" fmla="*/ 5662621 w 14878598"/>
                    <a:gd name="connsiteY47" fmla="*/ 33012 h 4720649"/>
                    <a:gd name="connsiteX48" fmla="*/ 5025806 w 14878598"/>
                    <a:gd name="connsiteY48" fmla="*/ 98327 h 4720649"/>
                    <a:gd name="connsiteX49" fmla="*/ 3899135 w 14878598"/>
                    <a:gd name="connsiteY49" fmla="*/ 147312 h 4720649"/>
                    <a:gd name="connsiteX50" fmla="*/ 3099035 w 14878598"/>
                    <a:gd name="connsiteY50" fmla="*/ 326927 h 4720649"/>
                    <a:gd name="connsiteX51" fmla="*/ 2266278 w 14878598"/>
                    <a:gd name="connsiteY51" fmla="*/ 522870 h 4720649"/>
                    <a:gd name="connsiteX52" fmla="*/ 1841735 w 14878598"/>
                    <a:gd name="connsiteY52" fmla="*/ 686155 h 4720649"/>
                    <a:gd name="connsiteX53" fmla="*/ 1417192 w 14878598"/>
                    <a:gd name="connsiteY53" fmla="*/ 849441 h 4720649"/>
                    <a:gd name="connsiteX54" fmla="*/ 862021 w 14878598"/>
                    <a:gd name="connsiteY54" fmla="*/ 1176012 h 4720649"/>
                    <a:gd name="connsiteX55" fmla="*/ 437478 w 14878598"/>
                    <a:gd name="connsiteY55" fmla="*/ 1502584 h 4720649"/>
                    <a:gd name="connsiteX56" fmla="*/ 159892 w 14878598"/>
                    <a:gd name="connsiteY56" fmla="*/ 1861812 h 4720649"/>
                    <a:gd name="connsiteX57" fmla="*/ 12935 w 14878598"/>
                    <a:gd name="connsiteY57" fmla="*/ 2384327 h 4720649"/>
                    <a:gd name="connsiteX58" fmla="*/ 12935 w 14878598"/>
                    <a:gd name="connsiteY58" fmla="*/ 2694570 h 4720649"/>
                    <a:gd name="connsiteX59" fmla="*/ 61921 w 14878598"/>
                    <a:gd name="connsiteY59" fmla="*/ 2906841 h 4720649"/>
                    <a:gd name="connsiteX60" fmla="*/ 143563 w 14878598"/>
                    <a:gd name="connsiteY60" fmla="*/ 3021141 h 4720649"/>
                    <a:gd name="connsiteX0" fmla="*/ 45592 w 16130919"/>
                    <a:gd name="connsiteY0" fmla="*/ 2972155 h 4720649"/>
                    <a:gd name="connsiteX1" fmla="*/ 421149 w 16130919"/>
                    <a:gd name="connsiteY1" fmla="*/ 2972155 h 4720649"/>
                    <a:gd name="connsiteX2" fmla="*/ 731392 w 16130919"/>
                    <a:gd name="connsiteY2" fmla="*/ 2988484 h 4720649"/>
                    <a:gd name="connsiteX3" fmla="*/ 1286563 w 16130919"/>
                    <a:gd name="connsiteY3" fmla="*/ 3037470 h 4720649"/>
                    <a:gd name="connsiteX4" fmla="*/ 1711106 w 16130919"/>
                    <a:gd name="connsiteY4" fmla="*/ 3135441 h 4720649"/>
                    <a:gd name="connsiteX5" fmla="*/ 2037678 w 16130919"/>
                    <a:gd name="connsiteY5" fmla="*/ 3151770 h 4720649"/>
                    <a:gd name="connsiteX6" fmla="*/ 2707149 w 16130919"/>
                    <a:gd name="connsiteY6" fmla="*/ 3168098 h 4720649"/>
                    <a:gd name="connsiteX7" fmla="*/ 3229663 w 16130919"/>
                    <a:gd name="connsiteY7" fmla="*/ 3200755 h 4720649"/>
                    <a:gd name="connsiteX8" fmla="*/ 3556235 w 16130919"/>
                    <a:gd name="connsiteY8" fmla="*/ 3331384 h 4720649"/>
                    <a:gd name="connsiteX9" fmla="*/ 4470635 w 16130919"/>
                    <a:gd name="connsiteY9" fmla="*/ 3527327 h 4720649"/>
                    <a:gd name="connsiteX10" fmla="*/ 4797206 w 16130919"/>
                    <a:gd name="connsiteY10" fmla="*/ 3592641 h 4720649"/>
                    <a:gd name="connsiteX11" fmla="*/ 5221749 w 16130919"/>
                    <a:gd name="connsiteY11" fmla="*/ 3674284 h 4720649"/>
                    <a:gd name="connsiteX12" fmla="*/ 5940206 w 16130919"/>
                    <a:gd name="connsiteY12" fmla="*/ 3886555 h 4720649"/>
                    <a:gd name="connsiteX13" fmla="*/ 6266778 w 16130919"/>
                    <a:gd name="connsiteY13" fmla="*/ 4049841 h 4720649"/>
                    <a:gd name="connsiteX14" fmla="*/ 6511706 w 16130919"/>
                    <a:gd name="connsiteY14" fmla="*/ 4245784 h 4720649"/>
                    <a:gd name="connsiteX15" fmla="*/ 6903592 w 16130919"/>
                    <a:gd name="connsiteY15" fmla="*/ 4474384 h 4720649"/>
                    <a:gd name="connsiteX16" fmla="*/ 7295478 w 16130919"/>
                    <a:gd name="connsiteY16" fmla="*/ 4702984 h 4720649"/>
                    <a:gd name="connsiteX17" fmla="*/ 7622049 w 16130919"/>
                    <a:gd name="connsiteY17" fmla="*/ 4670327 h 4720649"/>
                    <a:gd name="connsiteX18" fmla="*/ 8144563 w 16130919"/>
                    <a:gd name="connsiteY18" fmla="*/ 4392741 h 4720649"/>
                    <a:gd name="connsiteX19" fmla="*/ 8634421 w 16130919"/>
                    <a:gd name="connsiteY19" fmla="*/ 4115155 h 4720649"/>
                    <a:gd name="connsiteX20" fmla="*/ 8977321 w 16130919"/>
                    <a:gd name="connsiteY20" fmla="*/ 3968198 h 4720649"/>
                    <a:gd name="connsiteX21" fmla="*/ 9287563 w 16130919"/>
                    <a:gd name="connsiteY21" fmla="*/ 3886555 h 4720649"/>
                    <a:gd name="connsiteX22" fmla="*/ 10038678 w 16130919"/>
                    <a:gd name="connsiteY22" fmla="*/ 3690612 h 4720649"/>
                    <a:gd name="connsiteX23" fmla="*/ 10528535 w 16130919"/>
                    <a:gd name="connsiteY23" fmla="*/ 3527327 h 4720649"/>
                    <a:gd name="connsiteX24" fmla="*/ 10740806 w 16130919"/>
                    <a:gd name="connsiteY24" fmla="*/ 3380370 h 4720649"/>
                    <a:gd name="connsiteX25" fmla="*/ 11230663 w 16130919"/>
                    <a:gd name="connsiteY25" fmla="*/ 3315055 h 4720649"/>
                    <a:gd name="connsiteX26" fmla="*/ 12161392 w 16130919"/>
                    <a:gd name="connsiteY26" fmla="*/ 3217084 h 4720649"/>
                    <a:gd name="connsiteX27" fmla="*/ 12553278 w 16130919"/>
                    <a:gd name="connsiteY27" fmla="*/ 3086455 h 4720649"/>
                    <a:gd name="connsiteX28" fmla="*/ 12977821 w 16130919"/>
                    <a:gd name="connsiteY28" fmla="*/ 3053798 h 4720649"/>
                    <a:gd name="connsiteX29" fmla="*/ 13418692 w 16130919"/>
                    <a:gd name="connsiteY29" fmla="*/ 3021141 h 4720649"/>
                    <a:gd name="connsiteX30" fmla="*/ 14080742 w 16130919"/>
                    <a:gd name="connsiteY30" fmla="*/ 3026584 h 4720649"/>
                    <a:gd name="connsiteX31" fmla="*/ 14874904 w 16130919"/>
                    <a:gd name="connsiteY31" fmla="*/ 2975618 h 4720649"/>
                    <a:gd name="connsiteX32" fmla="*/ 16127751 w 16130919"/>
                    <a:gd name="connsiteY32" fmla="*/ 3094867 h 4720649"/>
                    <a:gd name="connsiteX33" fmla="*/ 14480049 w 16130919"/>
                    <a:gd name="connsiteY33" fmla="*/ 1943455 h 4720649"/>
                    <a:gd name="connsiteX34" fmla="*/ 14235121 w 16130919"/>
                    <a:gd name="connsiteY34" fmla="*/ 1502584 h 4720649"/>
                    <a:gd name="connsiteX35" fmla="*/ 14071835 w 16130919"/>
                    <a:gd name="connsiteY35" fmla="*/ 1339298 h 4720649"/>
                    <a:gd name="connsiteX36" fmla="*/ 13777921 w 16130919"/>
                    <a:gd name="connsiteY36" fmla="*/ 1241327 h 4720649"/>
                    <a:gd name="connsiteX37" fmla="*/ 13173763 w 16130919"/>
                    <a:gd name="connsiteY37" fmla="*/ 898427 h 4720649"/>
                    <a:gd name="connsiteX38" fmla="*/ 12781878 w 16130919"/>
                    <a:gd name="connsiteY38" fmla="*/ 767798 h 4720649"/>
                    <a:gd name="connsiteX39" fmla="*/ 12079749 w 16130919"/>
                    <a:gd name="connsiteY39" fmla="*/ 539198 h 4720649"/>
                    <a:gd name="connsiteX40" fmla="*/ 11589892 w 16130919"/>
                    <a:gd name="connsiteY40" fmla="*/ 408570 h 4720649"/>
                    <a:gd name="connsiteX41" fmla="*/ 10920421 w 16130919"/>
                    <a:gd name="connsiteY41" fmla="*/ 261612 h 4720649"/>
                    <a:gd name="connsiteX42" fmla="*/ 10495878 w 16130919"/>
                    <a:gd name="connsiteY42" fmla="*/ 212627 h 4720649"/>
                    <a:gd name="connsiteX43" fmla="*/ 10038678 w 16130919"/>
                    <a:gd name="connsiteY43" fmla="*/ 179970 h 4720649"/>
                    <a:gd name="connsiteX44" fmla="*/ 8895678 w 16130919"/>
                    <a:gd name="connsiteY44" fmla="*/ 33012 h 4720649"/>
                    <a:gd name="connsiteX45" fmla="*/ 7491421 w 16130919"/>
                    <a:gd name="connsiteY45" fmla="*/ 16684 h 4720649"/>
                    <a:gd name="connsiteX46" fmla="*/ 6805621 w 16130919"/>
                    <a:gd name="connsiteY46" fmla="*/ 355 h 4720649"/>
                    <a:gd name="connsiteX47" fmla="*/ 5662621 w 16130919"/>
                    <a:gd name="connsiteY47" fmla="*/ 33012 h 4720649"/>
                    <a:gd name="connsiteX48" fmla="*/ 5025806 w 16130919"/>
                    <a:gd name="connsiteY48" fmla="*/ 98327 h 4720649"/>
                    <a:gd name="connsiteX49" fmla="*/ 3899135 w 16130919"/>
                    <a:gd name="connsiteY49" fmla="*/ 147312 h 4720649"/>
                    <a:gd name="connsiteX50" fmla="*/ 3099035 w 16130919"/>
                    <a:gd name="connsiteY50" fmla="*/ 326927 h 4720649"/>
                    <a:gd name="connsiteX51" fmla="*/ 2266278 w 16130919"/>
                    <a:gd name="connsiteY51" fmla="*/ 522870 h 4720649"/>
                    <a:gd name="connsiteX52" fmla="*/ 1841735 w 16130919"/>
                    <a:gd name="connsiteY52" fmla="*/ 686155 h 4720649"/>
                    <a:gd name="connsiteX53" fmla="*/ 1417192 w 16130919"/>
                    <a:gd name="connsiteY53" fmla="*/ 849441 h 4720649"/>
                    <a:gd name="connsiteX54" fmla="*/ 862021 w 16130919"/>
                    <a:gd name="connsiteY54" fmla="*/ 1176012 h 4720649"/>
                    <a:gd name="connsiteX55" fmla="*/ 437478 w 16130919"/>
                    <a:gd name="connsiteY55" fmla="*/ 1502584 h 4720649"/>
                    <a:gd name="connsiteX56" fmla="*/ 159892 w 16130919"/>
                    <a:gd name="connsiteY56" fmla="*/ 1861812 h 4720649"/>
                    <a:gd name="connsiteX57" fmla="*/ 12935 w 16130919"/>
                    <a:gd name="connsiteY57" fmla="*/ 2384327 h 4720649"/>
                    <a:gd name="connsiteX58" fmla="*/ 12935 w 16130919"/>
                    <a:gd name="connsiteY58" fmla="*/ 2694570 h 4720649"/>
                    <a:gd name="connsiteX59" fmla="*/ 61921 w 16130919"/>
                    <a:gd name="connsiteY59" fmla="*/ 2906841 h 4720649"/>
                    <a:gd name="connsiteX60" fmla="*/ 143563 w 16130919"/>
                    <a:gd name="connsiteY60" fmla="*/ 3021141 h 4720649"/>
                    <a:gd name="connsiteX0" fmla="*/ 45592 w 16131178"/>
                    <a:gd name="connsiteY0" fmla="*/ 2972155 h 4720649"/>
                    <a:gd name="connsiteX1" fmla="*/ 421149 w 16131178"/>
                    <a:gd name="connsiteY1" fmla="*/ 2972155 h 4720649"/>
                    <a:gd name="connsiteX2" fmla="*/ 731392 w 16131178"/>
                    <a:gd name="connsiteY2" fmla="*/ 2988484 h 4720649"/>
                    <a:gd name="connsiteX3" fmla="*/ 1286563 w 16131178"/>
                    <a:gd name="connsiteY3" fmla="*/ 3037470 h 4720649"/>
                    <a:gd name="connsiteX4" fmla="*/ 1711106 w 16131178"/>
                    <a:gd name="connsiteY4" fmla="*/ 3135441 h 4720649"/>
                    <a:gd name="connsiteX5" fmla="*/ 2037678 w 16131178"/>
                    <a:gd name="connsiteY5" fmla="*/ 3151770 h 4720649"/>
                    <a:gd name="connsiteX6" fmla="*/ 2707149 w 16131178"/>
                    <a:gd name="connsiteY6" fmla="*/ 3168098 h 4720649"/>
                    <a:gd name="connsiteX7" fmla="*/ 3229663 w 16131178"/>
                    <a:gd name="connsiteY7" fmla="*/ 3200755 h 4720649"/>
                    <a:gd name="connsiteX8" fmla="*/ 3556235 w 16131178"/>
                    <a:gd name="connsiteY8" fmla="*/ 3331384 h 4720649"/>
                    <a:gd name="connsiteX9" fmla="*/ 4470635 w 16131178"/>
                    <a:gd name="connsiteY9" fmla="*/ 3527327 h 4720649"/>
                    <a:gd name="connsiteX10" fmla="*/ 4797206 w 16131178"/>
                    <a:gd name="connsiteY10" fmla="*/ 3592641 h 4720649"/>
                    <a:gd name="connsiteX11" fmla="*/ 5221749 w 16131178"/>
                    <a:gd name="connsiteY11" fmla="*/ 3674284 h 4720649"/>
                    <a:gd name="connsiteX12" fmla="*/ 5940206 w 16131178"/>
                    <a:gd name="connsiteY12" fmla="*/ 3886555 h 4720649"/>
                    <a:gd name="connsiteX13" fmla="*/ 6266778 w 16131178"/>
                    <a:gd name="connsiteY13" fmla="*/ 4049841 h 4720649"/>
                    <a:gd name="connsiteX14" fmla="*/ 6511706 w 16131178"/>
                    <a:gd name="connsiteY14" fmla="*/ 4245784 h 4720649"/>
                    <a:gd name="connsiteX15" fmla="*/ 6903592 w 16131178"/>
                    <a:gd name="connsiteY15" fmla="*/ 4474384 h 4720649"/>
                    <a:gd name="connsiteX16" fmla="*/ 7295478 w 16131178"/>
                    <a:gd name="connsiteY16" fmla="*/ 4702984 h 4720649"/>
                    <a:gd name="connsiteX17" fmla="*/ 7622049 w 16131178"/>
                    <a:gd name="connsiteY17" fmla="*/ 4670327 h 4720649"/>
                    <a:gd name="connsiteX18" fmla="*/ 8144563 w 16131178"/>
                    <a:gd name="connsiteY18" fmla="*/ 4392741 h 4720649"/>
                    <a:gd name="connsiteX19" fmla="*/ 8634421 w 16131178"/>
                    <a:gd name="connsiteY19" fmla="*/ 4115155 h 4720649"/>
                    <a:gd name="connsiteX20" fmla="*/ 8977321 w 16131178"/>
                    <a:gd name="connsiteY20" fmla="*/ 3968198 h 4720649"/>
                    <a:gd name="connsiteX21" fmla="*/ 9287563 w 16131178"/>
                    <a:gd name="connsiteY21" fmla="*/ 3886555 h 4720649"/>
                    <a:gd name="connsiteX22" fmla="*/ 10038678 w 16131178"/>
                    <a:gd name="connsiteY22" fmla="*/ 3690612 h 4720649"/>
                    <a:gd name="connsiteX23" fmla="*/ 10528535 w 16131178"/>
                    <a:gd name="connsiteY23" fmla="*/ 3527327 h 4720649"/>
                    <a:gd name="connsiteX24" fmla="*/ 10740806 w 16131178"/>
                    <a:gd name="connsiteY24" fmla="*/ 3380370 h 4720649"/>
                    <a:gd name="connsiteX25" fmla="*/ 11230663 w 16131178"/>
                    <a:gd name="connsiteY25" fmla="*/ 3315055 h 4720649"/>
                    <a:gd name="connsiteX26" fmla="*/ 12161392 w 16131178"/>
                    <a:gd name="connsiteY26" fmla="*/ 3217084 h 4720649"/>
                    <a:gd name="connsiteX27" fmla="*/ 12553278 w 16131178"/>
                    <a:gd name="connsiteY27" fmla="*/ 3086455 h 4720649"/>
                    <a:gd name="connsiteX28" fmla="*/ 12977821 w 16131178"/>
                    <a:gd name="connsiteY28" fmla="*/ 3053798 h 4720649"/>
                    <a:gd name="connsiteX29" fmla="*/ 13418692 w 16131178"/>
                    <a:gd name="connsiteY29" fmla="*/ 3021141 h 4720649"/>
                    <a:gd name="connsiteX30" fmla="*/ 14080742 w 16131178"/>
                    <a:gd name="connsiteY30" fmla="*/ 3026584 h 4720649"/>
                    <a:gd name="connsiteX31" fmla="*/ 14888758 w 16131178"/>
                    <a:gd name="connsiteY31" fmla="*/ 3017182 h 4720649"/>
                    <a:gd name="connsiteX32" fmla="*/ 16127751 w 16131178"/>
                    <a:gd name="connsiteY32" fmla="*/ 3094867 h 4720649"/>
                    <a:gd name="connsiteX33" fmla="*/ 14480049 w 16131178"/>
                    <a:gd name="connsiteY33" fmla="*/ 1943455 h 4720649"/>
                    <a:gd name="connsiteX34" fmla="*/ 14235121 w 16131178"/>
                    <a:gd name="connsiteY34" fmla="*/ 1502584 h 4720649"/>
                    <a:gd name="connsiteX35" fmla="*/ 14071835 w 16131178"/>
                    <a:gd name="connsiteY35" fmla="*/ 1339298 h 4720649"/>
                    <a:gd name="connsiteX36" fmla="*/ 13777921 w 16131178"/>
                    <a:gd name="connsiteY36" fmla="*/ 1241327 h 4720649"/>
                    <a:gd name="connsiteX37" fmla="*/ 13173763 w 16131178"/>
                    <a:gd name="connsiteY37" fmla="*/ 898427 h 4720649"/>
                    <a:gd name="connsiteX38" fmla="*/ 12781878 w 16131178"/>
                    <a:gd name="connsiteY38" fmla="*/ 767798 h 4720649"/>
                    <a:gd name="connsiteX39" fmla="*/ 12079749 w 16131178"/>
                    <a:gd name="connsiteY39" fmla="*/ 539198 h 4720649"/>
                    <a:gd name="connsiteX40" fmla="*/ 11589892 w 16131178"/>
                    <a:gd name="connsiteY40" fmla="*/ 408570 h 4720649"/>
                    <a:gd name="connsiteX41" fmla="*/ 10920421 w 16131178"/>
                    <a:gd name="connsiteY41" fmla="*/ 261612 h 4720649"/>
                    <a:gd name="connsiteX42" fmla="*/ 10495878 w 16131178"/>
                    <a:gd name="connsiteY42" fmla="*/ 212627 h 4720649"/>
                    <a:gd name="connsiteX43" fmla="*/ 10038678 w 16131178"/>
                    <a:gd name="connsiteY43" fmla="*/ 179970 h 4720649"/>
                    <a:gd name="connsiteX44" fmla="*/ 8895678 w 16131178"/>
                    <a:gd name="connsiteY44" fmla="*/ 33012 h 4720649"/>
                    <a:gd name="connsiteX45" fmla="*/ 7491421 w 16131178"/>
                    <a:gd name="connsiteY45" fmla="*/ 16684 h 4720649"/>
                    <a:gd name="connsiteX46" fmla="*/ 6805621 w 16131178"/>
                    <a:gd name="connsiteY46" fmla="*/ 355 h 4720649"/>
                    <a:gd name="connsiteX47" fmla="*/ 5662621 w 16131178"/>
                    <a:gd name="connsiteY47" fmla="*/ 33012 h 4720649"/>
                    <a:gd name="connsiteX48" fmla="*/ 5025806 w 16131178"/>
                    <a:gd name="connsiteY48" fmla="*/ 98327 h 4720649"/>
                    <a:gd name="connsiteX49" fmla="*/ 3899135 w 16131178"/>
                    <a:gd name="connsiteY49" fmla="*/ 147312 h 4720649"/>
                    <a:gd name="connsiteX50" fmla="*/ 3099035 w 16131178"/>
                    <a:gd name="connsiteY50" fmla="*/ 326927 h 4720649"/>
                    <a:gd name="connsiteX51" fmla="*/ 2266278 w 16131178"/>
                    <a:gd name="connsiteY51" fmla="*/ 522870 h 4720649"/>
                    <a:gd name="connsiteX52" fmla="*/ 1841735 w 16131178"/>
                    <a:gd name="connsiteY52" fmla="*/ 686155 h 4720649"/>
                    <a:gd name="connsiteX53" fmla="*/ 1417192 w 16131178"/>
                    <a:gd name="connsiteY53" fmla="*/ 849441 h 4720649"/>
                    <a:gd name="connsiteX54" fmla="*/ 862021 w 16131178"/>
                    <a:gd name="connsiteY54" fmla="*/ 1176012 h 4720649"/>
                    <a:gd name="connsiteX55" fmla="*/ 437478 w 16131178"/>
                    <a:gd name="connsiteY55" fmla="*/ 1502584 h 4720649"/>
                    <a:gd name="connsiteX56" fmla="*/ 159892 w 16131178"/>
                    <a:gd name="connsiteY56" fmla="*/ 1861812 h 4720649"/>
                    <a:gd name="connsiteX57" fmla="*/ 12935 w 16131178"/>
                    <a:gd name="connsiteY57" fmla="*/ 2384327 h 4720649"/>
                    <a:gd name="connsiteX58" fmla="*/ 12935 w 16131178"/>
                    <a:gd name="connsiteY58" fmla="*/ 2694570 h 4720649"/>
                    <a:gd name="connsiteX59" fmla="*/ 61921 w 16131178"/>
                    <a:gd name="connsiteY59" fmla="*/ 2906841 h 4720649"/>
                    <a:gd name="connsiteX60" fmla="*/ 143563 w 16131178"/>
                    <a:gd name="connsiteY60" fmla="*/ 3021141 h 4720649"/>
                    <a:gd name="connsiteX0" fmla="*/ 45592 w 17834585"/>
                    <a:gd name="connsiteY0" fmla="*/ 2972155 h 4720649"/>
                    <a:gd name="connsiteX1" fmla="*/ 421149 w 17834585"/>
                    <a:gd name="connsiteY1" fmla="*/ 2972155 h 4720649"/>
                    <a:gd name="connsiteX2" fmla="*/ 731392 w 17834585"/>
                    <a:gd name="connsiteY2" fmla="*/ 2988484 h 4720649"/>
                    <a:gd name="connsiteX3" fmla="*/ 1286563 w 17834585"/>
                    <a:gd name="connsiteY3" fmla="*/ 3037470 h 4720649"/>
                    <a:gd name="connsiteX4" fmla="*/ 1711106 w 17834585"/>
                    <a:gd name="connsiteY4" fmla="*/ 3135441 h 4720649"/>
                    <a:gd name="connsiteX5" fmla="*/ 2037678 w 17834585"/>
                    <a:gd name="connsiteY5" fmla="*/ 3151770 h 4720649"/>
                    <a:gd name="connsiteX6" fmla="*/ 2707149 w 17834585"/>
                    <a:gd name="connsiteY6" fmla="*/ 3168098 h 4720649"/>
                    <a:gd name="connsiteX7" fmla="*/ 3229663 w 17834585"/>
                    <a:gd name="connsiteY7" fmla="*/ 3200755 h 4720649"/>
                    <a:gd name="connsiteX8" fmla="*/ 3556235 w 17834585"/>
                    <a:gd name="connsiteY8" fmla="*/ 3331384 h 4720649"/>
                    <a:gd name="connsiteX9" fmla="*/ 4470635 w 17834585"/>
                    <a:gd name="connsiteY9" fmla="*/ 3527327 h 4720649"/>
                    <a:gd name="connsiteX10" fmla="*/ 4797206 w 17834585"/>
                    <a:gd name="connsiteY10" fmla="*/ 3592641 h 4720649"/>
                    <a:gd name="connsiteX11" fmla="*/ 5221749 w 17834585"/>
                    <a:gd name="connsiteY11" fmla="*/ 3674284 h 4720649"/>
                    <a:gd name="connsiteX12" fmla="*/ 5940206 w 17834585"/>
                    <a:gd name="connsiteY12" fmla="*/ 3886555 h 4720649"/>
                    <a:gd name="connsiteX13" fmla="*/ 6266778 w 17834585"/>
                    <a:gd name="connsiteY13" fmla="*/ 4049841 h 4720649"/>
                    <a:gd name="connsiteX14" fmla="*/ 6511706 w 17834585"/>
                    <a:gd name="connsiteY14" fmla="*/ 4245784 h 4720649"/>
                    <a:gd name="connsiteX15" fmla="*/ 6903592 w 17834585"/>
                    <a:gd name="connsiteY15" fmla="*/ 4474384 h 4720649"/>
                    <a:gd name="connsiteX16" fmla="*/ 7295478 w 17834585"/>
                    <a:gd name="connsiteY16" fmla="*/ 4702984 h 4720649"/>
                    <a:gd name="connsiteX17" fmla="*/ 7622049 w 17834585"/>
                    <a:gd name="connsiteY17" fmla="*/ 4670327 h 4720649"/>
                    <a:gd name="connsiteX18" fmla="*/ 8144563 w 17834585"/>
                    <a:gd name="connsiteY18" fmla="*/ 4392741 h 4720649"/>
                    <a:gd name="connsiteX19" fmla="*/ 8634421 w 17834585"/>
                    <a:gd name="connsiteY19" fmla="*/ 4115155 h 4720649"/>
                    <a:gd name="connsiteX20" fmla="*/ 8977321 w 17834585"/>
                    <a:gd name="connsiteY20" fmla="*/ 3968198 h 4720649"/>
                    <a:gd name="connsiteX21" fmla="*/ 9287563 w 17834585"/>
                    <a:gd name="connsiteY21" fmla="*/ 3886555 h 4720649"/>
                    <a:gd name="connsiteX22" fmla="*/ 10038678 w 17834585"/>
                    <a:gd name="connsiteY22" fmla="*/ 3690612 h 4720649"/>
                    <a:gd name="connsiteX23" fmla="*/ 10528535 w 17834585"/>
                    <a:gd name="connsiteY23" fmla="*/ 3527327 h 4720649"/>
                    <a:gd name="connsiteX24" fmla="*/ 10740806 w 17834585"/>
                    <a:gd name="connsiteY24" fmla="*/ 3380370 h 4720649"/>
                    <a:gd name="connsiteX25" fmla="*/ 11230663 w 17834585"/>
                    <a:gd name="connsiteY25" fmla="*/ 3315055 h 4720649"/>
                    <a:gd name="connsiteX26" fmla="*/ 12161392 w 17834585"/>
                    <a:gd name="connsiteY26" fmla="*/ 3217084 h 4720649"/>
                    <a:gd name="connsiteX27" fmla="*/ 12553278 w 17834585"/>
                    <a:gd name="connsiteY27" fmla="*/ 3086455 h 4720649"/>
                    <a:gd name="connsiteX28" fmla="*/ 12977821 w 17834585"/>
                    <a:gd name="connsiteY28" fmla="*/ 3053798 h 4720649"/>
                    <a:gd name="connsiteX29" fmla="*/ 13418692 w 17834585"/>
                    <a:gd name="connsiteY29" fmla="*/ 3021141 h 4720649"/>
                    <a:gd name="connsiteX30" fmla="*/ 14080742 w 17834585"/>
                    <a:gd name="connsiteY30" fmla="*/ 3026584 h 4720649"/>
                    <a:gd name="connsiteX31" fmla="*/ 14888758 w 17834585"/>
                    <a:gd name="connsiteY31" fmla="*/ 3017182 h 4720649"/>
                    <a:gd name="connsiteX32" fmla="*/ 16127751 w 17834585"/>
                    <a:gd name="connsiteY32" fmla="*/ 3094867 h 4720649"/>
                    <a:gd name="connsiteX33" fmla="*/ 17791285 w 17834585"/>
                    <a:gd name="connsiteY33" fmla="*/ 3148800 h 4720649"/>
                    <a:gd name="connsiteX34" fmla="*/ 14235121 w 17834585"/>
                    <a:gd name="connsiteY34" fmla="*/ 1502584 h 4720649"/>
                    <a:gd name="connsiteX35" fmla="*/ 14071835 w 17834585"/>
                    <a:gd name="connsiteY35" fmla="*/ 1339298 h 4720649"/>
                    <a:gd name="connsiteX36" fmla="*/ 13777921 w 17834585"/>
                    <a:gd name="connsiteY36" fmla="*/ 1241327 h 4720649"/>
                    <a:gd name="connsiteX37" fmla="*/ 13173763 w 17834585"/>
                    <a:gd name="connsiteY37" fmla="*/ 898427 h 4720649"/>
                    <a:gd name="connsiteX38" fmla="*/ 12781878 w 17834585"/>
                    <a:gd name="connsiteY38" fmla="*/ 767798 h 4720649"/>
                    <a:gd name="connsiteX39" fmla="*/ 12079749 w 17834585"/>
                    <a:gd name="connsiteY39" fmla="*/ 539198 h 4720649"/>
                    <a:gd name="connsiteX40" fmla="*/ 11589892 w 17834585"/>
                    <a:gd name="connsiteY40" fmla="*/ 408570 h 4720649"/>
                    <a:gd name="connsiteX41" fmla="*/ 10920421 w 17834585"/>
                    <a:gd name="connsiteY41" fmla="*/ 261612 h 4720649"/>
                    <a:gd name="connsiteX42" fmla="*/ 10495878 w 17834585"/>
                    <a:gd name="connsiteY42" fmla="*/ 212627 h 4720649"/>
                    <a:gd name="connsiteX43" fmla="*/ 10038678 w 17834585"/>
                    <a:gd name="connsiteY43" fmla="*/ 179970 h 4720649"/>
                    <a:gd name="connsiteX44" fmla="*/ 8895678 w 17834585"/>
                    <a:gd name="connsiteY44" fmla="*/ 33012 h 4720649"/>
                    <a:gd name="connsiteX45" fmla="*/ 7491421 w 17834585"/>
                    <a:gd name="connsiteY45" fmla="*/ 16684 h 4720649"/>
                    <a:gd name="connsiteX46" fmla="*/ 6805621 w 17834585"/>
                    <a:gd name="connsiteY46" fmla="*/ 355 h 4720649"/>
                    <a:gd name="connsiteX47" fmla="*/ 5662621 w 17834585"/>
                    <a:gd name="connsiteY47" fmla="*/ 33012 h 4720649"/>
                    <a:gd name="connsiteX48" fmla="*/ 5025806 w 17834585"/>
                    <a:gd name="connsiteY48" fmla="*/ 98327 h 4720649"/>
                    <a:gd name="connsiteX49" fmla="*/ 3899135 w 17834585"/>
                    <a:gd name="connsiteY49" fmla="*/ 147312 h 4720649"/>
                    <a:gd name="connsiteX50" fmla="*/ 3099035 w 17834585"/>
                    <a:gd name="connsiteY50" fmla="*/ 326927 h 4720649"/>
                    <a:gd name="connsiteX51" fmla="*/ 2266278 w 17834585"/>
                    <a:gd name="connsiteY51" fmla="*/ 522870 h 4720649"/>
                    <a:gd name="connsiteX52" fmla="*/ 1841735 w 17834585"/>
                    <a:gd name="connsiteY52" fmla="*/ 686155 h 4720649"/>
                    <a:gd name="connsiteX53" fmla="*/ 1417192 w 17834585"/>
                    <a:gd name="connsiteY53" fmla="*/ 849441 h 4720649"/>
                    <a:gd name="connsiteX54" fmla="*/ 862021 w 17834585"/>
                    <a:gd name="connsiteY54" fmla="*/ 1176012 h 4720649"/>
                    <a:gd name="connsiteX55" fmla="*/ 437478 w 17834585"/>
                    <a:gd name="connsiteY55" fmla="*/ 1502584 h 4720649"/>
                    <a:gd name="connsiteX56" fmla="*/ 159892 w 17834585"/>
                    <a:gd name="connsiteY56" fmla="*/ 1861812 h 4720649"/>
                    <a:gd name="connsiteX57" fmla="*/ 12935 w 17834585"/>
                    <a:gd name="connsiteY57" fmla="*/ 2384327 h 4720649"/>
                    <a:gd name="connsiteX58" fmla="*/ 12935 w 17834585"/>
                    <a:gd name="connsiteY58" fmla="*/ 2694570 h 4720649"/>
                    <a:gd name="connsiteX59" fmla="*/ 61921 w 17834585"/>
                    <a:gd name="connsiteY59" fmla="*/ 2906841 h 4720649"/>
                    <a:gd name="connsiteX60" fmla="*/ 143563 w 17834585"/>
                    <a:gd name="connsiteY60" fmla="*/ 3021141 h 4720649"/>
                    <a:gd name="connsiteX0" fmla="*/ 45592 w 17836372"/>
                    <a:gd name="connsiteY0" fmla="*/ 2972155 h 4720649"/>
                    <a:gd name="connsiteX1" fmla="*/ 421149 w 17836372"/>
                    <a:gd name="connsiteY1" fmla="*/ 2972155 h 4720649"/>
                    <a:gd name="connsiteX2" fmla="*/ 731392 w 17836372"/>
                    <a:gd name="connsiteY2" fmla="*/ 2988484 h 4720649"/>
                    <a:gd name="connsiteX3" fmla="*/ 1286563 w 17836372"/>
                    <a:gd name="connsiteY3" fmla="*/ 3037470 h 4720649"/>
                    <a:gd name="connsiteX4" fmla="*/ 1711106 w 17836372"/>
                    <a:gd name="connsiteY4" fmla="*/ 3135441 h 4720649"/>
                    <a:gd name="connsiteX5" fmla="*/ 2037678 w 17836372"/>
                    <a:gd name="connsiteY5" fmla="*/ 3151770 h 4720649"/>
                    <a:gd name="connsiteX6" fmla="*/ 2707149 w 17836372"/>
                    <a:gd name="connsiteY6" fmla="*/ 3168098 h 4720649"/>
                    <a:gd name="connsiteX7" fmla="*/ 3229663 w 17836372"/>
                    <a:gd name="connsiteY7" fmla="*/ 3200755 h 4720649"/>
                    <a:gd name="connsiteX8" fmla="*/ 3556235 w 17836372"/>
                    <a:gd name="connsiteY8" fmla="*/ 3331384 h 4720649"/>
                    <a:gd name="connsiteX9" fmla="*/ 4470635 w 17836372"/>
                    <a:gd name="connsiteY9" fmla="*/ 3527327 h 4720649"/>
                    <a:gd name="connsiteX10" fmla="*/ 4797206 w 17836372"/>
                    <a:gd name="connsiteY10" fmla="*/ 3592641 h 4720649"/>
                    <a:gd name="connsiteX11" fmla="*/ 5221749 w 17836372"/>
                    <a:gd name="connsiteY11" fmla="*/ 3674284 h 4720649"/>
                    <a:gd name="connsiteX12" fmla="*/ 5940206 w 17836372"/>
                    <a:gd name="connsiteY12" fmla="*/ 3886555 h 4720649"/>
                    <a:gd name="connsiteX13" fmla="*/ 6266778 w 17836372"/>
                    <a:gd name="connsiteY13" fmla="*/ 4049841 h 4720649"/>
                    <a:gd name="connsiteX14" fmla="*/ 6511706 w 17836372"/>
                    <a:gd name="connsiteY14" fmla="*/ 4245784 h 4720649"/>
                    <a:gd name="connsiteX15" fmla="*/ 6903592 w 17836372"/>
                    <a:gd name="connsiteY15" fmla="*/ 4474384 h 4720649"/>
                    <a:gd name="connsiteX16" fmla="*/ 7295478 w 17836372"/>
                    <a:gd name="connsiteY16" fmla="*/ 4702984 h 4720649"/>
                    <a:gd name="connsiteX17" fmla="*/ 7622049 w 17836372"/>
                    <a:gd name="connsiteY17" fmla="*/ 4670327 h 4720649"/>
                    <a:gd name="connsiteX18" fmla="*/ 8144563 w 17836372"/>
                    <a:gd name="connsiteY18" fmla="*/ 4392741 h 4720649"/>
                    <a:gd name="connsiteX19" fmla="*/ 8634421 w 17836372"/>
                    <a:gd name="connsiteY19" fmla="*/ 4115155 h 4720649"/>
                    <a:gd name="connsiteX20" fmla="*/ 8977321 w 17836372"/>
                    <a:gd name="connsiteY20" fmla="*/ 3968198 h 4720649"/>
                    <a:gd name="connsiteX21" fmla="*/ 9287563 w 17836372"/>
                    <a:gd name="connsiteY21" fmla="*/ 3886555 h 4720649"/>
                    <a:gd name="connsiteX22" fmla="*/ 10038678 w 17836372"/>
                    <a:gd name="connsiteY22" fmla="*/ 3690612 h 4720649"/>
                    <a:gd name="connsiteX23" fmla="*/ 10528535 w 17836372"/>
                    <a:gd name="connsiteY23" fmla="*/ 3527327 h 4720649"/>
                    <a:gd name="connsiteX24" fmla="*/ 10740806 w 17836372"/>
                    <a:gd name="connsiteY24" fmla="*/ 3380370 h 4720649"/>
                    <a:gd name="connsiteX25" fmla="*/ 11230663 w 17836372"/>
                    <a:gd name="connsiteY25" fmla="*/ 3315055 h 4720649"/>
                    <a:gd name="connsiteX26" fmla="*/ 12161392 w 17836372"/>
                    <a:gd name="connsiteY26" fmla="*/ 3217084 h 4720649"/>
                    <a:gd name="connsiteX27" fmla="*/ 12553278 w 17836372"/>
                    <a:gd name="connsiteY27" fmla="*/ 3086455 h 4720649"/>
                    <a:gd name="connsiteX28" fmla="*/ 12977821 w 17836372"/>
                    <a:gd name="connsiteY28" fmla="*/ 3053798 h 4720649"/>
                    <a:gd name="connsiteX29" fmla="*/ 13418692 w 17836372"/>
                    <a:gd name="connsiteY29" fmla="*/ 3021141 h 4720649"/>
                    <a:gd name="connsiteX30" fmla="*/ 14080742 w 17836372"/>
                    <a:gd name="connsiteY30" fmla="*/ 3026584 h 4720649"/>
                    <a:gd name="connsiteX31" fmla="*/ 14888758 w 17836372"/>
                    <a:gd name="connsiteY31" fmla="*/ 3017182 h 4720649"/>
                    <a:gd name="connsiteX32" fmla="*/ 16155460 w 17836372"/>
                    <a:gd name="connsiteY32" fmla="*/ 3136431 h 4720649"/>
                    <a:gd name="connsiteX33" fmla="*/ 17791285 w 17836372"/>
                    <a:gd name="connsiteY33" fmla="*/ 3148800 h 4720649"/>
                    <a:gd name="connsiteX34" fmla="*/ 14235121 w 17836372"/>
                    <a:gd name="connsiteY34" fmla="*/ 1502584 h 4720649"/>
                    <a:gd name="connsiteX35" fmla="*/ 14071835 w 17836372"/>
                    <a:gd name="connsiteY35" fmla="*/ 1339298 h 4720649"/>
                    <a:gd name="connsiteX36" fmla="*/ 13777921 w 17836372"/>
                    <a:gd name="connsiteY36" fmla="*/ 1241327 h 4720649"/>
                    <a:gd name="connsiteX37" fmla="*/ 13173763 w 17836372"/>
                    <a:gd name="connsiteY37" fmla="*/ 898427 h 4720649"/>
                    <a:gd name="connsiteX38" fmla="*/ 12781878 w 17836372"/>
                    <a:gd name="connsiteY38" fmla="*/ 767798 h 4720649"/>
                    <a:gd name="connsiteX39" fmla="*/ 12079749 w 17836372"/>
                    <a:gd name="connsiteY39" fmla="*/ 539198 h 4720649"/>
                    <a:gd name="connsiteX40" fmla="*/ 11589892 w 17836372"/>
                    <a:gd name="connsiteY40" fmla="*/ 408570 h 4720649"/>
                    <a:gd name="connsiteX41" fmla="*/ 10920421 w 17836372"/>
                    <a:gd name="connsiteY41" fmla="*/ 261612 h 4720649"/>
                    <a:gd name="connsiteX42" fmla="*/ 10495878 w 17836372"/>
                    <a:gd name="connsiteY42" fmla="*/ 212627 h 4720649"/>
                    <a:gd name="connsiteX43" fmla="*/ 10038678 w 17836372"/>
                    <a:gd name="connsiteY43" fmla="*/ 179970 h 4720649"/>
                    <a:gd name="connsiteX44" fmla="*/ 8895678 w 17836372"/>
                    <a:gd name="connsiteY44" fmla="*/ 33012 h 4720649"/>
                    <a:gd name="connsiteX45" fmla="*/ 7491421 w 17836372"/>
                    <a:gd name="connsiteY45" fmla="*/ 16684 h 4720649"/>
                    <a:gd name="connsiteX46" fmla="*/ 6805621 w 17836372"/>
                    <a:gd name="connsiteY46" fmla="*/ 355 h 4720649"/>
                    <a:gd name="connsiteX47" fmla="*/ 5662621 w 17836372"/>
                    <a:gd name="connsiteY47" fmla="*/ 33012 h 4720649"/>
                    <a:gd name="connsiteX48" fmla="*/ 5025806 w 17836372"/>
                    <a:gd name="connsiteY48" fmla="*/ 98327 h 4720649"/>
                    <a:gd name="connsiteX49" fmla="*/ 3899135 w 17836372"/>
                    <a:gd name="connsiteY49" fmla="*/ 147312 h 4720649"/>
                    <a:gd name="connsiteX50" fmla="*/ 3099035 w 17836372"/>
                    <a:gd name="connsiteY50" fmla="*/ 326927 h 4720649"/>
                    <a:gd name="connsiteX51" fmla="*/ 2266278 w 17836372"/>
                    <a:gd name="connsiteY51" fmla="*/ 522870 h 4720649"/>
                    <a:gd name="connsiteX52" fmla="*/ 1841735 w 17836372"/>
                    <a:gd name="connsiteY52" fmla="*/ 686155 h 4720649"/>
                    <a:gd name="connsiteX53" fmla="*/ 1417192 w 17836372"/>
                    <a:gd name="connsiteY53" fmla="*/ 849441 h 4720649"/>
                    <a:gd name="connsiteX54" fmla="*/ 862021 w 17836372"/>
                    <a:gd name="connsiteY54" fmla="*/ 1176012 h 4720649"/>
                    <a:gd name="connsiteX55" fmla="*/ 437478 w 17836372"/>
                    <a:gd name="connsiteY55" fmla="*/ 1502584 h 4720649"/>
                    <a:gd name="connsiteX56" fmla="*/ 159892 w 17836372"/>
                    <a:gd name="connsiteY56" fmla="*/ 1861812 h 4720649"/>
                    <a:gd name="connsiteX57" fmla="*/ 12935 w 17836372"/>
                    <a:gd name="connsiteY57" fmla="*/ 2384327 h 4720649"/>
                    <a:gd name="connsiteX58" fmla="*/ 12935 w 17836372"/>
                    <a:gd name="connsiteY58" fmla="*/ 2694570 h 4720649"/>
                    <a:gd name="connsiteX59" fmla="*/ 61921 w 17836372"/>
                    <a:gd name="connsiteY59" fmla="*/ 2906841 h 4720649"/>
                    <a:gd name="connsiteX60" fmla="*/ 143563 w 17836372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071835 w 17792413"/>
                    <a:gd name="connsiteY35" fmla="*/ 1339298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413"/>
                    <a:gd name="connsiteY0" fmla="*/ 2972155 h 4720649"/>
                    <a:gd name="connsiteX1" fmla="*/ 421149 w 17792413"/>
                    <a:gd name="connsiteY1" fmla="*/ 2972155 h 4720649"/>
                    <a:gd name="connsiteX2" fmla="*/ 731392 w 17792413"/>
                    <a:gd name="connsiteY2" fmla="*/ 2988484 h 4720649"/>
                    <a:gd name="connsiteX3" fmla="*/ 1286563 w 17792413"/>
                    <a:gd name="connsiteY3" fmla="*/ 3037470 h 4720649"/>
                    <a:gd name="connsiteX4" fmla="*/ 1711106 w 17792413"/>
                    <a:gd name="connsiteY4" fmla="*/ 3135441 h 4720649"/>
                    <a:gd name="connsiteX5" fmla="*/ 2037678 w 17792413"/>
                    <a:gd name="connsiteY5" fmla="*/ 3151770 h 4720649"/>
                    <a:gd name="connsiteX6" fmla="*/ 2707149 w 17792413"/>
                    <a:gd name="connsiteY6" fmla="*/ 3168098 h 4720649"/>
                    <a:gd name="connsiteX7" fmla="*/ 3229663 w 17792413"/>
                    <a:gd name="connsiteY7" fmla="*/ 3200755 h 4720649"/>
                    <a:gd name="connsiteX8" fmla="*/ 3556235 w 17792413"/>
                    <a:gd name="connsiteY8" fmla="*/ 3331384 h 4720649"/>
                    <a:gd name="connsiteX9" fmla="*/ 4470635 w 17792413"/>
                    <a:gd name="connsiteY9" fmla="*/ 3527327 h 4720649"/>
                    <a:gd name="connsiteX10" fmla="*/ 4797206 w 17792413"/>
                    <a:gd name="connsiteY10" fmla="*/ 3592641 h 4720649"/>
                    <a:gd name="connsiteX11" fmla="*/ 5221749 w 17792413"/>
                    <a:gd name="connsiteY11" fmla="*/ 3674284 h 4720649"/>
                    <a:gd name="connsiteX12" fmla="*/ 5940206 w 17792413"/>
                    <a:gd name="connsiteY12" fmla="*/ 3886555 h 4720649"/>
                    <a:gd name="connsiteX13" fmla="*/ 6266778 w 17792413"/>
                    <a:gd name="connsiteY13" fmla="*/ 4049841 h 4720649"/>
                    <a:gd name="connsiteX14" fmla="*/ 6511706 w 17792413"/>
                    <a:gd name="connsiteY14" fmla="*/ 4245784 h 4720649"/>
                    <a:gd name="connsiteX15" fmla="*/ 6903592 w 17792413"/>
                    <a:gd name="connsiteY15" fmla="*/ 4474384 h 4720649"/>
                    <a:gd name="connsiteX16" fmla="*/ 7295478 w 17792413"/>
                    <a:gd name="connsiteY16" fmla="*/ 4702984 h 4720649"/>
                    <a:gd name="connsiteX17" fmla="*/ 7622049 w 17792413"/>
                    <a:gd name="connsiteY17" fmla="*/ 4670327 h 4720649"/>
                    <a:gd name="connsiteX18" fmla="*/ 8144563 w 17792413"/>
                    <a:gd name="connsiteY18" fmla="*/ 4392741 h 4720649"/>
                    <a:gd name="connsiteX19" fmla="*/ 8634421 w 17792413"/>
                    <a:gd name="connsiteY19" fmla="*/ 4115155 h 4720649"/>
                    <a:gd name="connsiteX20" fmla="*/ 8977321 w 17792413"/>
                    <a:gd name="connsiteY20" fmla="*/ 3968198 h 4720649"/>
                    <a:gd name="connsiteX21" fmla="*/ 9287563 w 17792413"/>
                    <a:gd name="connsiteY21" fmla="*/ 3886555 h 4720649"/>
                    <a:gd name="connsiteX22" fmla="*/ 10038678 w 17792413"/>
                    <a:gd name="connsiteY22" fmla="*/ 3690612 h 4720649"/>
                    <a:gd name="connsiteX23" fmla="*/ 10528535 w 17792413"/>
                    <a:gd name="connsiteY23" fmla="*/ 3527327 h 4720649"/>
                    <a:gd name="connsiteX24" fmla="*/ 10740806 w 17792413"/>
                    <a:gd name="connsiteY24" fmla="*/ 3380370 h 4720649"/>
                    <a:gd name="connsiteX25" fmla="*/ 11230663 w 17792413"/>
                    <a:gd name="connsiteY25" fmla="*/ 3315055 h 4720649"/>
                    <a:gd name="connsiteX26" fmla="*/ 12161392 w 17792413"/>
                    <a:gd name="connsiteY26" fmla="*/ 3217084 h 4720649"/>
                    <a:gd name="connsiteX27" fmla="*/ 12553278 w 17792413"/>
                    <a:gd name="connsiteY27" fmla="*/ 3086455 h 4720649"/>
                    <a:gd name="connsiteX28" fmla="*/ 12977821 w 17792413"/>
                    <a:gd name="connsiteY28" fmla="*/ 3053798 h 4720649"/>
                    <a:gd name="connsiteX29" fmla="*/ 13418692 w 17792413"/>
                    <a:gd name="connsiteY29" fmla="*/ 3021141 h 4720649"/>
                    <a:gd name="connsiteX30" fmla="*/ 14080742 w 17792413"/>
                    <a:gd name="connsiteY30" fmla="*/ 3026584 h 4720649"/>
                    <a:gd name="connsiteX31" fmla="*/ 14888758 w 17792413"/>
                    <a:gd name="connsiteY31" fmla="*/ 3017182 h 4720649"/>
                    <a:gd name="connsiteX32" fmla="*/ 16155460 w 17792413"/>
                    <a:gd name="connsiteY32" fmla="*/ 3136431 h 4720649"/>
                    <a:gd name="connsiteX33" fmla="*/ 17791285 w 17792413"/>
                    <a:gd name="connsiteY33" fmla="*/ 3148800 h 4720649"/>
                    <a:gd name="connsiteX34" fmla="*/ 15897666 w 17792413"/>
                    <a:gd name="connsiteY34" fmla="*/ 2832620 h 4720649"/>
                    <a:gd name="connsiteX35" fmla="*/ 14487471 w 17792413"/>
                    <a:gd name="connsiteY35" fmla="*/ 2683189 h 4720649"/>
                    <a:gd name="connsiteX36" fmla="*/ 13777921 w 17792413"/>
                    <a:gd name="connsiteY36" fmla="*/ 1241327 h 4720649"/>
                    <a:gd name="connsiteX37" fmla="*/ 13173763 w 17792413"/>
                    <a:gd name="connsiteY37" fmla="*/ 898427 h 4720649"/>
                    <a:gd name="connsiteX38" fmla="*/ 12781878 w 17792413"/>
                    <a:gd name="connsiteY38" fmla="*/ 767798 h 4720649"/>
                    <a:gd name="connsiteX39" fmla="*/ 12079749 w 17792413"/>
                    <a:gd name="connsiteY39" fmla="*/ 539198 h 4720649"/>
                    <a:gd name="connsiteX40" fmla="*/ 11589892 w 17792413"/>
                    <a:gd name="connsiteY40" fmla="*/ 408570 h 4720649"/>
                    <a:gd name="connsiteX41" fmla="*/ 10920421 w 17792413"/>
                    <a:gd name="connsiteY41" fmla="*/ 261612 h 4720649"/>
                    <a:gd name="connsiteX42" fmla="*/ 10495878 w 17792413"/>
                    <a:gd name="connsiteY42" fmla="*/ 212627 h 4720649"/>
                    <a:gd name="connsiteX43" fmla="*/ 10038678 w 17792413"/>
                    <a:gd name="connsiteY43" fmla="*/ 179970 h 4720649"/>
                    <a:gd name="connsiteX44" fmla="*/ 8895678 w 17792413"/>
                    <a:gd name="connsiteY44" fmla="*/ 33012 h 4720649"/>
                    <a:gd name="connsiteX45" fmla="*/ 7491421 w 17792413"/>
                    <a:gd name="connsiteY45" fmla="*/ 16684 h 4720649"/>
                    <a:gd name="connsiteX46" fmla="*/ 6805621 w 17792413"/>
                    <a:gd name="connsiteY46" fmla="*/ 355 h 4720649"/>
                    <a:gd name="connsiteX47" fmla="*/ 5662621 w 17792413"/>
                    <a:gd name="connsiteY47" fmla="*/ 33012 h 4720649"/>
                    <a:gd name="connsiteX48" fmla="*/ 5025806 w 17792413"/>
                    <a:gd name="connsiteY48" fmla="*/ 98327 h 4720649"/>
                    <a:gd name="connsiteX49" fmla="*/ 3899135 w 17792413"/>
                    <a:gd name="connsiteY49" fmla="*/ 147312 h 4720649"/>
                    <a:gd name="connsiteX50" fmla="*/ 3099035 w 17792413"/>
                    <a:gd name="connsiteY50" fmla="*/ 326927 h 4720649"/>
                    <a:gd name="connsiteX51" fmla="*/ 2266278 w 17792413"/>
                    <a:gd name="connsiteY51" fmla="*/ 522870 h 4720649"/>
                    <a:gd name="connsiteX52" fmla="*/ 1841735 w 17792413"/>
                    <a:gd name="connsiteY52" fmla="*/ 686155 h 4720649"/>
                    <a:gd name="connsiteX53" fmla="*/ 1417192 w 17792413"/>
                    <a:gd name="connsiteY53" fmla="*/ 849441 h 4720649"/>
                    <a:gd name="connsiteX54" fmla="*/ 862021 w 17792413"/>
                    <a:gd name="connsiteY54" fmla="*/ 1176012 h 4720649"/>
                    <a:gd name="connsiteX55" fmla="*/ 437478 w 17792413"/>
                    <a:gd name="connsiteY55" fmla="*/ 1502584 h 4720649"/>
                    <a:gd name="connsiteX56" fmla="*/ 159892 w 17792413"/>
                    <a:gd name="connsiteY56" fmla="*/ 1861812 h 4720649"/>
                    <a:gd name="connsiteX57" fmla="*/ 12935 w 17792413"/>
                    <a:gd name="connsiteY57" fmla="*/ 2384327 h 4720649"/>
                    <a:gd name="connsiteX58" fmla="*/ 12935 w 17792413"/>
                    <a:gd name="connsiteY58" fmla="*/ 2694570 h 4720649"/>
                    <a:gd name="connsiteX59" fmla="*/ 61921 w 17792413"/>
                    <a:gd name="connsiteY59" fmla="*/ 2906841 h 4720649"/>
                    <a:gd name="connsiteX60" fmla="*/ 143563 w 17792413"/>
                    <a:gd name="connsiteY60" fmla="*/ 3021141 h 4720649"/>
                    <a:gd name="connsiteX0" fmla="*/ 45592 w 17792660"/>
                    <a:gd name="connsiteY0" fmla="*/ 2972155 h 4720649"/>
                    <a:gd name="connsiteX1" fmla="*/ 421149 w 17792660"/>
                    <a:gd name="connsiteY1" fmla="*/ 2972155 h 4720649"/>
                    <a:gd name="connsiteX2" fmla="*/ 731392 w 17792660"/>
                    <a:gd name="connsiteY2" fmla="*/ 2988484 h 4720649"/>
                    <a:gd name="connsiteX3" fmla="*/ 1286563 w 17792660"/>
                    <a:gd name="connsiteY3" fmla="*/ 3037470 h 4720649"/>
                    <a:gd name="connsiteX4" fmla="*/ 1711106 w 17792660"/>
                    <a:gd name="connsiteY4" fmla="*/ 3135441 h 4720649"/>
                    <a:gd name="connsiteX5" fmla="*/ 2037678 w 17792660"/>
                    <a:gd name="connsiteY5" fmla="*/ 3151770 h 4720649"/>
                    <a:gd name="connsiteX6" fmla="*/ 2707149 w 17792660"/>
                    <a:gd name="connsiteY6" fmla="*/ 3168098 h 4720649"/>
                    <a:gd name="connsiteX7" fmla="*/ 3229663 w 17792660"/>
                    <a:gd name="connsiteY7" fmla="*/ 3200755 h 4720649"/>
                    <a:gd name="connsiteX8" fmla="*/ 3556235 w 17792660"/>
                    <a:gd name="connsiteY8" fmla="*/ 3331384 h 4720649"/>
                    <a:gd name="connsiteX9" fmla="*/ 4470635 w 17792660"/>
                    <a:gd name="connsiteY9" fmla="*/ 3527327 h 4720649"/>
                    <a:gd name="connsiteX10" fmla="*/ 4797206 w 17792660"/>
                    <a:gd name="connsiteY10" fmla="*/ 3592641 h 4720649"/>
                    <a:gd name="connsiteX11" fmla="*/ 5221749 w 17792660"/>
                    <a:gd name="connsiteY11" fmla="*/ 3674284 h 4720649"/>
                    <a:gd name="connsiteX12" fmla="*/ 5940206 w 17792660"/>
                    <a:gd name="connsiteY12" fmla="*/ 3886555 h 4720649"/>
                    <a:gd name="connsiteX13" fmla="*/ 6266778 w 17792660"/>
                    <a:gd name="connsiteY13" fmla="*/ 4049841 h 4720649"/>
                    <a:gd name="connsiteX14" fmla="*/ 6511706 w 17792660"/>
                    <a:gd name="connsiteY14" fmla="*/ 4245784 h 4720649"/>
                    <a:gd name="connsiteX15" fmla="*/ 6903592 w 17792660"/>
                    <a:gd name="connsiteY15" fmla="*/ 4474384 h 4720649"/>
                    <a:gd name="connsiteX16" fmla="*/ 7295478 w 17792660"/>
                    <a:gd name="connsiteY16" fmla="*/ 4702984 h 4720649"/>
                    <a:gd name="connsiteX17" fmla="*/ 7622049 w 17792660"/>
                    <a:gd name="connsiteY17" fmla="*/ 4670327 h 4720649"/>
                    <a:gd name="connsiteX18" fmla="*/ 8144563 w 17792660"/>
                    <a:gd name="connsiteY18" fmla="*/ 4392741 h 4720649"/>
                    <a:gd name="connsiteX19" fmla="*/ 8634421 w 17792660"/>
                    <a:gd name="connsiteY19" fmla="*/ 4115155 h 4720649"/>
                    <a:gd name="connsiteX20" fmla="*/ 8977321 w 17792660"/>
                    <a:gd name="connsiteY20" fmla="*/ 3968198 h 4720649"/>
                    <a:gd name="connsiteX21" fmla="*/ 9287563 w 17792660"/>
                    <a:gd name="connsiteY21" fmla="*/ 3886555 h 4720649"/>
                    <a:gd name="connsiteX22" fmla="*/ 10038678 w 17792660"/>
                    <a:gd name="connsiteY22" fmla="*/ 3690612 h 4720649"/>
                    <a:gd name="connsiteX23" fmla="*/ 10528535 w 17792660"/>
                    <a:gd name="connsiteY23" fmla="*/ 3527327 h 4720649"/>
                    <a:gd name="connsiteX24" fmla="*/ 10740806 w 17792660"/>
                    <a:gd name="connsiteY24" fmla="*/ 3380370 h 4720649"/>
                    <a:gd name="connsiteX25" fmla="*/ 11230663 w 17792660"/>
                    <a:gd name="connsiteY25" fmla="*/ 3315055 h 4720649"/>
                    <a:gd name="connsiteX26" fmla="*/ 12161392 w 17792660"/>
                    <a:gd name="connsiteY26" fmla="*/ 3217084 h 4720649"/>
                    <a:gd name="connsiteX27" fmla="*/ 12553278 w 17792660"/>
                    <a:gd name="connsiteY27" fmla="*/ 3086455 h 4720649"/>
                    <a:gd name="connsiteX28" fmla="*/ 12977821 w 17792660"/>
                    <a:gd name="connsiteY28" fmla="*/ 3053798 h 4720649"/>
                    <a:gd name="connsiteX29" fmla="*/ 13418692 w 17792660"/>
                    <a:gd name="connsiteY29" fmla="*/ 3021141 h 4720649"/>
                    <a:gd name="connsiteX30" fmla="*/ 14080742 w 17792660"/>
                    <a:gd name="connsiteY30" fmla="*/ 3026584 h 4720649"/>
                    <a:gd name="connsiteX31" fmla="*/ 14888758 w 17792660"/>
                    <a:gd name="connsiteY31" fmla="*/ 3017182 h 4720649"/>
                    <a:gd name="connsiteX32" fmla="*/ 16155460 w 17792660"/>
                    <a:gd name="connsiteY32" fmla="*/ 3136431 h 4720649"/>
                    <a:gd name="connsiteX33" fmla="*/ 17791285 w 17792660"/>
                    <a:gd name="connsiteY33" fmla="*/ 3148800 h 4720649"/>
                    <a:gd name="connsiteX34" fmla="*/ 15869957 w 17792660"/>
                    <a:gd name="connsiteY34" fmla="*/ 3040439 h 4720649"/>
                    <a:gd name="connsiteX35" fmla="*/ 14487471 w 17792660"/>
                    <a:gd name="connsiteY35" fmla="*/ 2683189 h 4720649"/>
                    <a:gd name="connsiteX36" fmla="*/ 13777921 w 17792660"/>
                    <a:gd name="connsiteY36" fmla="*/ 1241327 h 4720649"/>
                    <a:gd name="connsiteX37" fmla="*/ 13173763 w 17792660"/>
                    <a:gd name="connsiteY37" fmla="*/ 898427 h 4720649"/>
                    <a:gd name="connsiteX38" fmla="*/ 12781878 w 17792660"/>
                    <a:gd name="connsiteY38" fmla="*/ 767798 h 4720649"/>
                    <a:gd name="connsiteX39" fmla="*/ 12079749 w 17792660"/>
                    <a:gd name="connsiteY39" fmla="*/ 539198 h 4720649"/>
                    <a:gd name="connsiteX40" fmla="*/ 11589892 w 17792660"/>
                    <a:gd name="connsiteY40" fmla="*/ 408570 h 4720649"/>
                    <a:gd name="connsiteX41" fmla="*/ 10920421 w 17792660"/>
                    <a:gd name="connsiteY41" fmla="*/ 261612 h 4720649"/>
                    <a:gd name="connsiteX42" fmla="*/ 10495878 w 17792660"/>
                    <a:gd name="connsiteY42" fmla="*/ 212627 h 4720649"/>
                    <a:gd name="connsiteX43" fmla="*/ 10038678 w 17792660"/>
                    <a:gd name="connsiteY43" fmla="*/ 179970 h 4720649"/>
                    <a:gd name="connsiteX44" fmla="*/ 8895678 w 17792660"/>
                    <a:gd name="connsiteY44" fmla="*/ 33012 h 4720649"/>
                    <a:gd name="connsiteX45" fmla="*/ 7491421 w 17792660"/>
                    <a:gd name="connsiteY45" fmla="*/ 16684 h 4720649"/>
                    <a:gd name="connsiteX46" fmla="*/ 6805621 w 17792660"/>
                    <a:gd name="connsiteY46" fmla="*/ 355 h 4720649"/>
                    <a:gd name="connsiteX47" fmla="*/ 5662621 w 17792660"/>
                    <a:gd name="connsiteY47" fmla="*/ 33012 h 4720649"/>
                    <a:gd name="connsiteX48" fmla="*/ 5025806 w 17792660"/>
                    <a:gd name="connsiteY48" fmla="*/ 98327 h 4720649"/>
                    <a:gd name="connsiteX49" fmla="*/ 3899135 w 17792660"/>
                    <a:gd name="connsiteY49" fmla="*/ 147312 h 4720649"/>
                    <a:gd name="connsiteX50" fmla="*/ 3099035 w 17792660"/>
                    <a:gd name="connsiteY50" fmla="*/ 326927 h 4720649"/>
                    <a:gd name="connsiteX51" fmla="*/ 2266278 w 17792660"/>
                    <a:gd name="connsiteY51" fmla="*/ 522870 h 4720649"/>
                    <a:gd name="connsiteX52" fmla="*/ 1841735 w 17792660"/>
                    <a:gd name="connsiteY52" fmla="*/ 686155 h 4720649"/>
                    <a:gd name="connsiteX53" fmla="*/ 1417192 w 17792660"/>
                    <a:gd name="connsiteY53" fmla="*/ 849441 h 4720649"/>
                    <a:gd name="connsiteX54" fmla="*/ 862021 w 17792660"/>
                    <a:gd name="connsiteY54" fmla="*/ 1176012 h 4720649"/>
                    <a:gd name="connsiteX55" fmla="*/ 437478 w 17792660"/>
                    <a:gd name="connsiteY55" fmla="*/ 1502584 h 4720649"/>
                    <a:gd name="connsiteX56" fmla="*/ 159892 w 17792660"/>
                    <a:gd name="connsiteY56" fmla="*/ 1861812 h 4720649"/>
                    <a:gd name="connsiteX57" fmla="*/ 12935 w 17792660"/>
                    <a:gd name="connsiteY57" fmla="*/ 2384327 h 4720649"/>
                    <a:gd name="connsiteX58" fmla="*/ 12935 w 17792660"/>
                    <a:gd name="connsiteY58" fmla="*/ 2694570 h 4720649"/>
                    <a:gd name="connsiteX59" fmla="*/ 61921 w 17792660"/>
                    <a:gd name="connsiteY59" fmla="*/ 2906841 h 4720649"/>
                    <a:gd name="connsiteX60" fmla="*/ 143563 w 17792660"/>
                    <a:gd name="connsiteY60" fmla="*/ 3021141 h 4720649"/>
                    <a:gd name="connsiteX0" fmla="*/ 45592 w 17791284"/>
                    <a:gd name="connsiteY0" fmla="*/ 2972155 h 4720649"/>
                    <a:gd name="connsiteX1" fmla="*/ 421149 w 17791284"/>
                    <a:gd name="connsiteY1" fmla="*/ 2972155 h 4720649"/>
                    <a:gd name="connsiteX2" fmla="*/ 731392 w 17791284"/>
                    <a:gd name="connsiteY2" fmla="*/ 2988484 h 4720649"/>
                    <a:gd name="connsiteX3" fmla="*/ 1286563 w 17791284"/>
                    <a:gd name="connsiteY3" fmla="*/ 3037470 h 4720649"/>
                    <a:gd name="connsiteX4" fmla="*/ 1711106 w 17791284"/>
                    <a:gd name="connsiteY4" fmla="*/ 3135441 h 4720649"/>
                    <a:gd name="connsiteX5" fmla="*/ 2037678 w 17791284"/>
                    <a:gd name="connsiteY5" fmla="*/ 3151770 h 4720649"/>
                    <a:gd name="connsiteX6" fmla="*/ 2707149 w 17791284"/>
                    <a:gd name="connsiteY6" fmla="*/ 3168098 h 4720649"/>
                    <a:gd name="connsiteX7" fmla="*/ 3229663 w 17791284"/>
                    <a:gd name="connsiteY7" fmla="*/ 3200755 h 4720649"/>
                    <a:gd name="connsiteX8" fmla="*/ 3556235 w 17791284"/>
                    <a:gd name="connsiteY8" fmla="*/ 3331384 h 4720649"/>
                    <a:gd name="connsiteX9" fmla="*/ 4470635 w 17791284"/>
                    <a:gd name="connsiteY9" fmla="*/ 3527327 h 4720649"/>
                    <a:gd name="connsiteX10" fmla="*/ 4797206 w 17791284"/>
                    <a:gd name="connsiteY10" fmla="*/ 3592641 h 4720649"/>
                    <a:gd name="connsiteX11" fmla="*/ 5221749 w 17791284"/>
                    <a:gd name="connsiteY11" fmla="*/ 3674284 h 4720649"/>
                    <a:gd name="connsiteX12" fmla="*/ 5940206 w 17791284"/>
                    <a:gd name="connsiteY12" fmla="*/ 3886555 h 4720649"/>
                    <a:gd name="connsiteX13" fmla="*/ 6266778 w 17791284"/>
                    <a:gd name="connsiteY13" fmla="*/ 4049841 h 4720649"/>
                    <a:gd name="connsiteX14" fmla="*/ 6511706 w 17791284"/>
                    <a:gd name="connsiteY14" fmla="*/ 4245784 h 4720649"/>
                    <a:gd name="connsiteX15" fmla="*/ 6903592 w 17791284"/>
                    <a:gd name="connsiteY15" fmla="*/ 4474384 h 4720649"/>
                    <a:gd name="connsiteX16" fmla="*/ 7295478 w 17791284"/>
                    <a:gd name="connsiteY16" fmla="*/ 4702984 h 4720649"/>
                    <a:gd name="connsiteX17" fmla="*/ 7622049 w 17791284"/>
                    <a:gd name="connsiteY17" fmla="*/ 4670327 h 4720649"/>
                    <a:gd name="connsiteX18" fmla="*/ 8144563 w 17791284"/>
                    <a:gd name="connsiteY18" fmla="*/ 4392741 h 4720649"/>
                    <a:gd name="connsiteX19" fmla="*/ 8634421 w 17791284"/>
                    <a:gd name="connsiteY19" fmla="*/ 4115155 h 4720649"/>
                    <a:gd name="connsiteX20" fmla="*/ 8977321 w 17791284"/>
                    <a:gd name="connsiteY20" fmla="*/ 3968198 h 4720649"/>
                    <a:gd name="connsiteX21" fmla="*/ 9287563 w 17791284"/>
                    <a:gd name="connsiteY21" fmla="*/ 3886555 h 4720649"/>
                    <a:gd name="connsiteX22" fmla="*/ 10038678 w 17791284"/>
                    <a:gd name="connsiteY22" fmla="*/ 3690612 h 4720649"/>
                    <a:gd name="connsiteX23" fmla="*/ 10528535 w 17791284"/>
                    <a:gd name="connsiteY23" fmla="*/ 3527327 h 4720649"/>
                    <a:gd name="connsiteX24" fmla="*/ 10740806 w 17791284"/>
                    <a:gd name="connsiteY24" fmla="*/ 3380370 h 4720649"/>
                    <a:gd name="connsiteX25" fmla="*/ 11230663 w 17791284"/>
                    <a:gd name="connsiteY25" fmla="*/ 3315055 h 4720649"/>
                    <a:gd name="connsiteX26" fmla="*/ 12161392 w 17791284"/>
                    <a:gd name="connsiteY26" fmla="*/ 3217084 h 4720649"/>
                    <a:gd name="connsiteX27" fmla="*/ 12553278 w 17791284"/>
                    <a:gd name="connsiteY27" fmla="*/ 3086455 h 4720649"/>
                    <a:gd name="connsiteX28" fmla="*/ 12977821 w 17791284"/>
                    <a:gd name="connsiteY28" fmla="*/ 3053798 h 4720649"/>
                    <a:gd name="connsiteX29" fmla="*/ 13418692 w 17791284"/>
                    <a:gd name="connsiteY29" fmla="*/ 3021141 h 4720649"/>
                    <a:gd name="connsiteX30" fmla="*/ 14080742 w 17791284"/>
                    <a:gd name="connsiteY30" fmla="*/ 3026584 h 4720649"/>
                    <a:gd name="connsiteX31" fmla="*/ 14888758 w 17791284"/>
                    <a:gd name="connsiteY31" fmla="*/ 3017182 h 4720649"/>
                    <a:gd name="connsiteX32" fmla="*/ 16155460 w 17791284"/>
                    <a:gd name="connsiteY32" fmla="*/ 3136431 h 4720649"/>
                    <a:gd name="connsiteX33" fmla="*/ 17791284 w 17791284"/>
                    <a:gd name="connsiteY33" fmla="*/ 3273491 h 4720649"/>
                    <a:gd name="connsiteX34" fmla="*/ 15869957 w 17791284"/>
                    <a:gd name="connsiteY34" fmla="*/ 3040439 h 4720649"/>
                    <a:gd name="connsiteX35" fmla="*/ 14487471 w 17791284"/>
                    <a:gd name="connsiteY35" fmla="*/ 2683189 h 4720649"/>
                    <a:gd name="connsiteX36" fmla="*/ 13777921 w 17791284"/>
                    <a:gd name="connsiteY36" fmla="*/ 1241327 h 4720649"/>
                    <a:gd name="connsiteX37" fmla="*/ 13173763 w 17791284"/>
                    <a:gd name="connsiteY37" fmla="*/ 898427 h 4720649"/>
                    <a:gd name="connsiteX38" fmla="*/ 12781878 w 17791284"/>
                    <a:gd name="connsiteY38" fmla="*/ 767798 h 4720649"/>
                    <a:gd name="connsiteX39" fmla="*/ 12079749 w 17791284"/>
                    <a:gd name="connsiteY39" fmla="*/ 539198 h 4720649"/>
                    <a:gd name="connsiteX40" fmla="*/ 11589892 w 17791284"/>
                    <a:gd name="connsiteY40" fmla="*/ 408570 h 4720649"/>
                    <a:gd name="connsiteX41" fmla="*/ 10920421 w 17791284"/>
                    <a:gd name="connsiteY41" fmla="*/ 261612 h 4720649"/>
                    <a:gd name="connsiteX42" fmla="*/ 10495878 w 17791284"/>
                    <a:gd name="connsiteY42" fmla="*/ 212627 h 4720649"/>
                    <a:gd name="connsiteX43" fmla="*/ 10038678 w 17791284"/>
                    <a:gd name="connsiteY43" fmla="*/ 179970 h 4720649"/>
                    <a:gd name="connsiteX44" fmla="*/ 8895678 w 17791284"/>
                    <a:gd name="connsiteY44" fmla="*/ 33012 h 4720649"/>
                    <a:gd name="connsiteX45" fmla="*/ 7491421 w 17791284"/>
                    <a:gd name="connsiteY45" fmla="*/ 16684 h 4720649"/>
                    <a:gd name="connsiteX46" fmla="*/ 6805621 w 17791284"/>
                    <a:gd name="connsiteY46" fmla="*/ 355 h 4720649"/>
                    <a:gd name="connsiteX47" fmla="*/ 5662621 w 17791284"/>
                    <a:gd name="connsiteY47" fmla="*/ 33012 h 4720649"/>
                    <a:gd name="connsiteX48" fmla="*/ 5025806 w 17791284"/>
                    <a:gd name="connsiteY48" fmla="*/ 98327 h 4720649"/>
                    <a:gd name="connsiteX49" fmla="*/ 3899135 w 17791284"/>
                    <a:gd name="connsiteY49" fmla="*/ 147312 h 4720649"/>
                    <a:gd name="connsiteX50" fmla="*/ 3099035 w 17791284"/>
                    <a:gd name="connsiteY50" fmla="*/ 326927 h 4720649"/>
                    <a:gd name="connsiteX51" fmla="*/ 2266278 w 17791284"/>
                    <a:gd name="connsiteY51" fmla="*/ 522870 h 4720649"/>
                    <a:gd name="connsiteX52" fmla="*/ 1841735 w 17791284"/>
                    <a:gd name="connsiteY52" fmla="*/ 686155 h 4720649"/>
                    <a:gd name="connsiteX53" fmla="*/ 1417192 w 17791284"/>
                    <a:gd name="connsiteY53" fmla="*/ 849441 h 4720649"/>
                    <a:gd name="connsiteX54" fmla="*/ 862021 w 17791284"/>
                    <a:gd name="connsiteY54" fmla="*/ 1176012 h 4720649"/>
                    <a:gd name="connsiteX55" fmla="*/ 437478 w 17791284"/>
                    <a:gd name="connsiteY55" fmla="*/ 1502584 h 4720649"/>
                    <a:gd name="connsiteX56" fmla="*/ 159892 w 17791284"/>
                    <a:gd name="connsiteY56" fmla="*/ 1861812 h 4720649"/>
                    <a:gd name="connsiteX57" fmla="*/ 12935 w 17791284"/>
                    <a:gd name="connsiteY57" fmla="*/ 2384327 h 4720649"/>
                    <a:gd name="connsiteX58" fmla="*/ 12935 w 17791284"/>
                    <a:gd name="connsiteY58" fmla="*/ 2694570 h 4720649"/>
                    <a:gd name="connsiteX59" fmla="*/ 61921 w 17791284"/>
                    <a:gd name="connsiteY59" fmla="*/ 2906841 h 4720649"/>
                    <a:gd name="connsiteX60" fmla="*/ 143563 w 17791284"/>
                    <a:gd name="connsiteY60" fmla="*/ 3021141 h 4720649"/>
                    <a:gd name="connsiteX0" fmla="*/ 45592 w 17926686"/>
                    <a:gd name="connsiteY0" fmla="*/ 2972155 h 4720649"/>
                    <a:gd name="connsiteX1" fmla="*/ 421149 w 17926686"/>
                    <a:gd name="connsiteY1" fmla="*/ 2972155 h 4720649"/>
                    <a:gd name="connsiteX2" fmla="*/ 731392 w 17926686"/>
                    <a:gd name="connsiteY2" fmla="*/ 2988484 h 4720649"/>
                    <a:gd name="connsiteX3" fmla="*/ 1286563 w 17926686"/>
                    <a:gd name="connsiteY3" fmla="*/ 3037470 h 4720649"/>
                    <a:gd name="connsiteX4" fmla="*/ 1711106 w 17926686"/>
                    <a:gd name="connsiteY4" fmla="*/ 3135441 h 4720649"/>
                    <a:gd name="connsiteX5" fmla="*/ 2037678 w 17926686"/>
                    <a:gd name="connsiteY5" fmla="*/ 3151770 h 4720649"/>
                    <a:gd name="connsiteX6" fmla="*/ 2707149 w 17926686"/>
                    <a:gd name="connsiteY6" fmla="*/ 3168098 h 4720649"/>
                    <a:gd name="connsiteX7" fmla="*/ 3229663 w 17926686"/>
                    <a:gd name="connsiteY7" fmla="*/ 3200755 h 4720649"/>
                    <a:gd name="connsiteX8" fmla="*/ 3556235 w 17926686"/>
                    <a:gd name="connsiteY8" fmla="*/ 3331384 h 4720649"/>
                    <a:gd name="connsiteX9" fmla="*/ 4470635 w 17926686"/>
                    <a:gd name="connsiteY9" fmla="*/ 3527327 h 4720649"/>
                    <a:gd name="connsiteX10" fmla="*/ 4797206 w 17926686"/>
                    <a:gd name="connsiteY10" fmla="*/ 3592641 h 4720649"/>
                    <a:gd name="connsiteX11" fmla="*/ 5221749 w 17926686"/>
                    <a:gd name="connsiteY11" fmla="*/ 3674284 h 4720649"/>
                    <a:gd name="connsiteX12" fmla="*/ 5940206 w 17926686"/>
                    <a:gd name="connsiteY12" fmla="*/ 3886555 h 4720649"/>
                    <a:gd name="connsiteX13" fmla="*/ 6266778 w 17926686"/>
                    <a:gd name="connsiteY13" fmla="*/ 4049841 h 4720649"/>
                    <a:gd name="connsiteX14" fmla="*/ 6511706 w 17926686"/>
                    <a:gd name="connsiteY14" fmla="*/ 4245784 h 4720649"/>
                    <a:gd name="connsiteX15" fmla="*/ 6903592 w 17926686"/>
                    <a:gd name="connsiteY15" fmla="*/ 4474384 h 4720649"/>
                    <a:gd name="connsiteX16" fmla="*/ 7295478 w 17926686"/>
                    <a:gd name="connsiteY16" fmla="*/ 4702984 h 4720649"/>
                    <a:gd name="connsiteX17" fmla="*/ 7622049 w 17926686"/>
                    <a:gd name="connsiteY17" fmla="*/ 4670327 h 4720649"/>
                    <a:gd name="connsiteX18" fmla="*/ 8144563 w 17926686"/>
                    <a:gd name="connsiteY18" fmla="*/ 4392741 h 4720649"/>
                    <a:gd name="connsiteX19" fmla="*/ 8634421 w 17926686"/>
                    <a:gd name="connsiteY19" fmla="*/ 4115155 h 4720649"/>
                    <a:gd name="connsiteX20" fmla="*/ 8977321 w 17926686"/>
                    <a:gd name="connsiteY20" fmla="*/ 3968198 h 4720649"/>
                    <a:gd name="connsiteX21" fmla="*/ 9287563 w 17926686"/>
                    <a:gd name="connsiteY21" fmla="*/ 3886555 h 4720649"/>
                    <a:gd name="connsiteX22" fmla="*/ 10038678 w 17926686"/>
                    <a:gd name="connsiteY22" fmla="*/ 3690612 h 4720649"/>
                    <a:gd name="connsiteX23" fmla="*/ 10528535 w 17926686"/>
                    <a:gd name="connsiteY23" fmla="*/ 3527327 h 4720649"/>
                    <a:gd name="connsiteX24" fmla="*/ 10740806 w 17926686"/>
                    <a:gd name="connsiteY24" fmla="*/ 3380370 h 4720649"/>
                    <a:gd name="connsiteX25" fmla="*/ 11230663 w 17926686"/>
                    <a:gd name="connsiteY25" fmla="*/ 3315055 h 4720649"/>
                    <a:gd name="connsiteX26" fmla="*/ 12161392 w 17926686"/>
                    <a:gd name="connsiteY26" fmla="*/ 3217084 h 4720649"/>
                    <a:gd name="connsiteX27" fmla="*/ 12553278 w 17926686"/>
                    <a:gd name="connsiteY27" fmla="*/ 3086455 h 4720649"/>
                    <a:gd name="connsiteX28" fmla="*/ 12977821 w 17926686"/>
                    <a:gd name="connsiteY28" fmla="*/ 3053798 h 4720649"/>
                    <a:gd name="connsiteX29" fmla="*/ 13418692 w 17926686"/>
                    <a:gd name="connsiteY29" fmla="*/ 3021141 h 4720649"/>
                    <a:gd name="connsiteX30" fmla="*/ 14080742 w 17926686"/>
                    <a:gd name="connsiteY30" fmla="*/ 3026584 h 4720649"/>
                    <a:gd name="connsiteX31" fmla="*/ 14888758 w 17926686"/>
                    <a:gd name="connsiteY31" fmla="*/ 3017182 h 4720649"/>
                    <a:gd name="connsiteX32" fmla="*/ 16155460 w 17926686"/>
                    <a:gd name="connsiteY32" fmla="*/ 3136431 h 4720649"/>
                    <a:gd name="connsiteX33" fmla="*/ 17791284 w 17926686"/>
                    <a:gd name="connsiteY33" fmla="*/ 3273491 h 4720649"/>
                    <a:gd name="connsiteX34" fmla="*/ 17614539 w 17926686"/>
                    <a:gd name="connsiteY34" fmla="*/ 3140813 h 4720649"/>
                    <a:gd name="connsiteX35" fmla="*/ 15869957 w 17926686"/>
                    <a:gd name="connsiteY35" fmla="*/ 3040439 h 4720649"/>
                    <a:gd name="connsiteX36" fmla="*/ 14487471 w 17926686"/>
                    <a:gd name="connsiteY36" fmla="*/ 2683189 h 4720649"/>
                    <a:gd name="connsiteX37" fmla="*/ 13777921 w 17926686"/>
                    <a:gd name="connsiteY37" fmla="*/ 1241327 h 4720649"/>
                    <a:gd name="connsiteX38" fmla="*/ 13173763 w 17926686"/>
                    <a:gd name="connsiteY38" fmla="*/ 898427 h 4720649"/>
                    <a:gd name="connsiteX39" fmla="*/ 12781878 w 17926686"/>
                    <a:gd name="connsiteY39" fmla="*/ 767798 h 4720649"/>
                    <a:gd name="connsiteX40" fmla="*/ 12079749 w 17926686"/>
                    <a:gd name="connsiteY40" fmla="*/ 539198 h 4720649"/>
                    <a:gd name="connsiteX41" fmla="*/ 11589892 w 17926686"/>
                    <a:gd name="connsiteY41" fmla="*/ 408570 h 4720649"/>
                    <a:gd name="connsiteX42" fmla="*/ 10920421 w 17926686"/>
                    <a:gd name="connsiteY42" fmla="*/ 261612 h 4720649"/>
                    <a:gd name="connsiteX43" fmla="*/ 10495878 w 17926686"/>
                    <a:gd name="connsiteY43" fmla="*/ 212627 h 4720649"/>
                    <a:gd name="connsiteX44" fmla="*/ 10038678 w 17926686"/>
                    <a:gd name="connsiteY44" fmla="*/ 179970 h 4720649"/>
                    <a:gd name="connsiteX45" fmla="*/ 8895678 w 17926686"/>
                    <a:gd name="connsiteY45" fmla="*/ 33012 h 4720649"/>
                    <a:gd name="connsiteX46" fmla="*/ 7491421 w 17926686"/>
                    <a:gd name="connsiteY46" fmla="*/ 16684 h 4720649"/>
                    <a:gd name="connsiteX47" fmla="*/ 6805621 w 17926686"/>
                    <a:gd name="connsiteY47" fmla="*/ 355 h 4720649"/>
                    <a:gd name="connsiteX48" fmla="*/ 5662621 w 17926686"/>
                    <a:gd name="connsiteY48" fmla="*/ 33012 h 4720649"/>
                    <a:gd name="connsiteX49" fmla="*/ 5025806 w 17926686"/>
                    <a:gd name="connsiteY49" fmla="*/ 98327 h 4720649"/>
                    <a:gd name="connsiteX50" fmla="*/ 3899135 w 17926686"/>
                    <a:gd name="connsiteY50" fmla="*/ 147312 h 4720649"/>
                    <a:gd name="connsiteX51" fmla="*/ 3099035 w 17926686"/>
                    <a:gd name="connsiteY51" fmla="*/ 326927 h 4720649"/>
                    <a:gd name="connsiteX52" fmla="*/ 2266278 w 17926686"/>
                    <a:gd name="connsiteY52" fmla="*/ 522870 h 4720649"/>
                    <a:gd name="connsiteX53" fmla="*/ 1841735 w 17926686"/>
                    <a:gd name="connsiteY53" fmla="*/ 686155 h 4720649"/>
                    <a:gd name="connsiteX54" fmla="*/ 1417192 w 17926686"/>
                    <a:gd name="connsiteY54" fmla="*/ 849441 h 4720649"/>
                    <a:gd name="connsiteX55" fmla="*/ 862021 w 17926686"/>
                    <a:gd name="connsiteY55" fmla="*/ 1176012 h 4720649"/>
                    <a:gd name="connsiteX56" fmla="*/ 437478 w 17926686"/>
                    <a:gd name="connsiteY56" fmla="*/ 1502584 h 4720649"/>
                    <a:gd name="connsiteX57" fmla="*/ 159892 w 17926686"/>
                    <a:gd name="connsiteY57" fmla="*/ 1861812 h 4720649"/>
                    <a:gd name="connsiteX58" fmla="*/ 12935 w 17926686"/>
                    <a:gd name="connsiteY58" fmla="*/ 2384327 h 4720649"/>
                    <a:gd name="connsiteX59" fmla="*/ 12935 w 17926686"/>
                    <a:gd name="connsiteY59" fmla="*/ 2694570 h 4720649"/>
                    <a:gd name="connsiteX60" fmla="*/ 61921 w 17926686"/>
                    <a:gd name="connsiteY60" fmla="*/ 2906841 h 4720649"/>
                    <a:gd name="connsiteX61" fmla="*/ 143563 w 17926686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69957 w 17848155"/>
                    <a:gd name="connsiteY35" fmla="*/ 3040439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777921 w 17848155"/>
                    <a:gd name="connsiteY37" fmla="*/ 1241327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3173763 w 17848155"/>
                    <a:gd name="connsiteY38" fmla="*/ 8984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781878 w 17848155"/>
                    <a:gd name="connsiteY39" fmla="*/ 767798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2079749 w 17848155"/>
                    <a:gd name="connsiteY40" fmla="*/ 539198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589892 w 17848155"/>
                    <a:gd name="connsiteY41" fmla="*/ 408570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7054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20421 w 17848155"/>
                    <a:gd name="connsiteY42" fmla="*/ 261612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  <a:gd name="connsiteX0" fmla="*/ 45592 w 17848155"/>
                    <a:gd name="connsiteY0" fmla="*/ 2972155 h 4720649"/>
                    <a:gd name="connsiteX1" fmla="*/ 421149 w 17848155"/>
                    <a:gd name="connsiteY1" fmla="*/ 2972155 h 4720649"/>
                    <a:gd name="connsiteX2" fmla="*/ 731392 w 17848155"/>
                    <a:gd name="connsiteY2" fmla="*/ 2988484 h 4720649"/>
                    <a:gd name="connsiteX3" fmla="*/ 1286563 w 17848155"/>
                    <a:gd name="connsiteY3" fmla="*/ 3037470 h 4720649"/>
                    <a:gd name="connsiteX4" fmla="*/ 1711106 w 17848155"/>
                    <a:gd name="connsiteY4" fmla="*/ 3135441 h 4720649"/>
                    <a:gd name="connsiteX5" fmla="*/ 2037678 w 17848155"/>
                    <a:gd name="connsiteY5" fmla="*/ 3151770 h 4720649"/>
                    <a:gd name="connsiteX6" fmla="*/ 2707149 w 17848155"/>
                    <a:gd name="connsiteY6" fmla="*/ 3168098 h 4720649"/>
                    <a:gd name="connsiteX7" fmla="*/ 3229663 w 17848155"/>
                    <a:gd name="connsiteY7" fmla="*/ 3200755 h 4720649"/>
                    <a:gd name="connsiteX8" fmla="*/ 3556235 w 17848155"/>
                    <a:gd name="connsiteY8" fmla="*/ 3331384 h 4720649"/>
                    <a:gd name="connsiteX9" fmla="*/ 4470635 w 17848155"/>
                    <a:gd name="connsiteY9" fmla="*/ 3527327 h 4720649"/>
                    <a:gd name="connsiteX10" fmla="*/ 4797206 w 17848155"/>
                    <a:gd name="connsiteY10" fmla="*/ 3592641 h 4720649"/>
                    <a:gd name="connsiteX11" fmla="*/ 5221749 w 17848155"/>
                    <a:gd name="connsiteY11" fmla="*/ 3674284 h 4720649"/>
                    <a:gd name="connsiteX12" fmla="*/ 5940206 w 17848155"/>
                    <a:gd name="connsiteY12" fmla="*/ 3886555 h 4720649"/>
                    <a:gd name="connsiteX13" fmla="*/ 6266778 w 17848155"/>
                    <a:gd name="connsiteY13" fmla="*/ 4049841 h 4720649"/>
                    <a:gd name="connsiteX14" fmla="*/ 6511706 w 17848155"/>
                    <a:gd name="connsiteY14" fmla="*/ 4245784 h 4720649"/>
                    <a:gd name="connsiteX15" fmla="*/ 6903592 w 17848155"/>
                    <a:gd name="connsiteY15" fmla="*/ 4474384 h 4720649"/>
                    <a:gd name="connsiteX16" fmla="*/ 7295478 w 17848155"/>
                    <a:gd name="connsiteY16" fmla="*/ 4702984 h 4720649"/>
                    <a:gd name="connsiteX17" fmla="*/ 7622049 w 17848155"/>
                    <a:gd name="connsiteY17" fmla="*/ 4670327 h 4720649"/>
                    <a:gd name="connsiteX18" fmla="*/ 8144563 w 17848155"/>
                    <a:gd name="connsiteY18" fmla="*/ 4392741 h 4720649"/>
                    <a:gd name="connsiteX19" fmla="*/ 8634421 w 17848155"/>
                    <a:gd name="connsiteY19" fmla="*/ 4115155 h 4720649"/>
                    <a:gd name="connsiteX20" fmla="*/ 8977321 w 17848155"/>
                    <a:gd name="connsiteY20" fmla="*/ 3968198 h 4720649"/>
                    <a:gd name="connsiteX21" fmla="*/ 9287563 w 17848155"/>
                    <a:gd name="connsiteY21" fmla="*/ 3886555 h 4720649"/>
                    <a:gd name="connsiteX22" fmla="*/ 10038678 w 17848155"/>
                    <a:gd name="connsiteY22" fmla="*/ 3690612 h 4720649"/>
                    <a:gd name="connsiteX23" fmla="*/ 10528535 w 17848155"/>
                    <a:gd name="connsiteY23" fmla="*/ 3527327 h 4720649"/>
                    <a:gd name="connsiteX24" fmla="*/ 10740806 w 17848155"/>
                    <a:gd name="connsiteY24" fmla="*/ 3380370 h 4720649"/>
                    <a:gd name="connsiteX25" fmla="*/ 11230663 w 17848155"/>
                    <a:gd name="connsiteY25" fmla="*/ 3315055 h 4720649"/>
                    <a:gd name="connsiteX26" fmla="*/ 12161392 w 17848155"/>
                    <a:gd name="connsiteY26" fmla="*/ 3217084 h 4720649"/>
                    <a:gd name="connsiteX27" fmla="*/ 12553278 w 17848155"/>
                    <a:gd name="connsiteY27" fmla="*/ 3086455 h 4720649"/>
                    <a:gd name="connsiteX28" fmla="*/ 12977821 w 17848155"/>
                    <a:gd name="connsiteY28" fmla="*/ 3053798 h 4720649"/>
                    <a:gd name="connsiteX29" fmla="*/ 13418692 w 17848155"/>
                    <a:gd name="connsiteY29" fmla="*/ 3021141 h 4720649"/>
                    <a:gd name="connsiteX30" fmla="*/ 14080742 w 17848155"/>
                    <a:gd name="connsiteY30" fmla="*/ 3026584 h 4720649"/>
                    <a:gd name="connsiteX31" fmla="*/ 14888758 w 17848155"/>
                    <a:gd name="connsiteY31" fmla="*/ 3017182 h 4720649"/>
                    <a:gd name="connsiteX32" fmla="*/ 16155460 w 17848155"/>
                    <a:gd name="connsiteY32" fmla="*/ 3136431 h 4720649"/>
                    <a:gd name="connsiteX33" fmla="*/ 17791284 w 17848155"/>
                    <a:gd name="connsiteY33" fmla="*/ 3273491 h 4720649"/>
                    <a:gd name="connsiteX34" fmla="*/ 17323595 w 17848155"/>
                    <a:gd name="connsiteY34" fmla="*/ 3140813 h 4720649"/>
                    <a:gd name="connsiteX35" fmla="*/ 15897666 w 17848155"/>
                    <a:gd name="connsiteY35" fmla="*/ 2971166 h 4720649"/>
                    <a:gd name="connsiteX36" fmla="*/ 14487471 w 17848155"/>
                    <a:gd name="connsiteY36" fmla="*/ 2683189 h 4720649"/>
                    <a:gd name="connsiteX37" fmla="*/ 13348430 w 17848155"/>
                    <a:gd name="connsiteY37" fmla="*/ 1670818 h 4720649"/>
                    <a:gd name="connsiteX38" fmla="*/ 12771981 w 17848155"/>
                    <a:gd name="connsiteY38" fmla="*/ 1203227 h 4720649"/>
                    <a:gd name="connsiteX39" fmla="*/ 12310824 w 17848155"/>
                    <a:gd name="connsiteY39" fmla="*/ 1031035 h 4720649"/>
                    <a:gd name="connsiteX40" fmla="*/ 11871930 w 17848155"/>
                    <a:gd name="connsiteY40" fmla="*/ 857853 h 4720649"/>
                    <a:gd name="connsiteX41" fmla="*/ 11423638 w 17848155"/>
                    <a:gd name="connsiteY41" fmla="*/ 630243 h 4720649"/>
                    <a:gd name="connsiteX42" fmla="*/ 10906566 w 17848155"/>
                    <a:gd name="connsiteY42" fmla="*/ 441721 h 4720649"/>
                    <a:gd name="connsiteX43" fmla="*/ 10495878 w 17848155"/>
                    <a:gd name="connsiteY43" fmla="*/ 212627 h 4720649"/>
                    <a:gd name="connsiteX44" fmla="*/ 10038678 w 17848155"/>
                    <a:gd name="connsiteY44" fmla="*/ 179970 h 4720649"/>
                    <a:gd name="connsiteX45" fmla="*/ 8895678 w 17848155"/>
                    <a:gd name="connsiteY45" fmla="*/ 33012 h 4720649"/>
                    <a:gd name="connsiteX46" fmla="*/ 7491421 w 17848155"/>
                    <a:gd name="connsiteY46" fmla="*/ 16684 h 4720649"/>
                    <a:gd name="connsiteX47" fmla="*/ 6805621 w 17848155"/>
                    <a:gd name="connsiteY47" fmla="*/ 355 h 4720649"/>
                    <a:gd name="connsiteX48" fmla="*/ 5662621 w 17848155"/>
                    <a:gd name="connsiteY48" fmla="*/ 33012 h 4720649"/>
                    <a:gd name="connsiteX49" fmla="*/ 5025806 w 17848155"/>
                    <a:gd name="connsiteY49" fmla="*/ 98327 h 4720649"/>
                    <a:gd name="connsiteX50" fmla="*/ 3899135 w 17848155"/>
                    <a:gd name="connsiteY50" fmla="*/ 147312 h 4720649"/>
                    <a:gd name="connsiteX51" fmla="*/ 3099035 w 17848155"/>
                    <a:gd name="connsiteY51" fmla="*/ 326927 h 4720649"/>
                    <a:gd name="connsiteX52" fmla="*/ 2266278 w 17848155"/>
                    <a:gd name="connsiteY52" fmla="*/ 522870 h 4720649"/>
                    <a:gd name="connsiteX53" fmla="*/ 1841735 w 17848155"/>
                    <a:gd name="connsiteY53" fmla="*/ 686155 h 4720649"/>
                    <a:gd name="connsiteX54" fmla="*/ 1417192 w 17848155"/>
                    <a:gd name="connsiteY54" fmla="*/ 849441 h 4720649"/>
                    <a:gd name="connsiteX55" fmla="*/ 862021 w 17848155"/>
                    <a:gd name="connsiteY55" fmla="*/ 1176012 h 4720649"/>
                    <a:gd name="connsiteX56" fmla="*/ 437478 w 17848155"/>
                    <a:gd name="connsiteY56" fmla="*/ 1502584 h 4720649"/>
                    <a:gd name="connsiteX57" fmla="*/ 159892 w 17848155"/>
                    <a:gd name="connsiteY57" fmla="*/ 1861812 h 4720649"/>
                    <a:gd name="connsiteX58" fmla="*/ 12935 w 17848155"/>
                    <a:gd name="connsiteY58" fmla="*/ 2384327 h 4720649"/>
                    <a:gd name="connsiteX59" fmla="*/ 12935 w 17848155"/>
                    <a:gd name="connsiteY59" fmla="*/ 2694570 h 4720649"/>
                    <a:gd name="connsiteX60" fmla="*/ 61921 w 17848155"/>
                    <a:gd name="connsiteY60" fmla="*/ 2906841 h 4720649"/>
                    <a:gd name="connsiteX61" fmla="*/ 143563 w 17848155"/>
                    <a:gd name="connsiteY61" fmla="*/ 3021141 h 4720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7848155" h="4720649">
                      <a:moveTo>
                        <a:pt x="45592" y="2972155"/>
                      </a:moveTo>
                      <a:cubicBezTo>
                        <a:pt x="176220" y="2970794"/>
                        <a:pt x="306849" y="2969433"/>
                        <a:pt x="421149" y="2972155"/>
                      </a:cubicBezTo>
                      <a:cubicBezTo>
                        <a:pt x="535449" y="2974877"/>
                        <a:pt x="587156" y="2977598"/>
                        <a:pt x="731392" y="2988484"/>
                      </a:cubicBezTo>
                      <a:cubicBezTo>
                        <a:pt x="875628" y="2999370"/>
                        <a:pt x="1123277" y="3012977"/>
                        <a:pt x="1286563" y="3037470"/>
                      </a:cubicBezTo>
                      <a:cubicBezTo>
                        <a:pt x="1449849" y="3061963"/>
                        <a:pt x="1585920" y="3116391"/>
                        <a:pt x="1711106" y="3135441"/>
                      </a:cubicBezTo>
                      <a:cubicBezTo>
                        <a:pt x="1836292" y="3154491"/>
                        <a:pt x="2037678" y="3151770"/>
                        <a:pt x="2037678" y="3151770"/>
                      </a:cubicBezTo>
                      <a:lnTo>
                        <a:pt x="2707149" y="3168098"/>
                      </a:lnTo>
                      <a:cubicBezTo>
                        <a:pt x="2905813" y="3176262"/>
                        <a:pt x="3088149" y="3173541"/>
                        <a:pt x="3229663" y="3200755"/>
                      </a:cubicBezTo>
                      <a:cubicBezTo>
                        <a:pt x="3371177" y="3227969"/>
                        <a:pt x="3349406" y="3276955"/>
                        <a:pt x="3556235" y="3331384"/>
                      </a:cubicBezTo>
                      <a:cubicBezTo>
                        <a:pt x="3763064" y="3385813"/>
                        <a:pt x="4263807" y="3483784"/>
                        <a:pt x="4470635" y="3527327"/>
                      </a:cubicBezTo>
                      <a:cubicBezTo>
                        <a:pt x="4677464" y="3570870"/>
                        <a:pt x="4797206" y="3592641"/>
                        <a:pt x="4797206" y="3592641"/>
                      </a:cubicBezTo>
                      <a:cubicBezTo>
                        <a:pt x="4922392" y="3617134"/>
                        <a:pt x="5031249" y="3625298"/>
                        <a:pt x="5221749" y="3674284"/>
                      </a:cubicBezTo>
                      <a:cubicBezTo>
                        <a:pt x="5412249" y="3723270"/>
                        <a:pt x="5766035" y="3823962"/>
                        <a:pt x="5940206" y="3886555"/>
                      </a:cubicBezTo>
                      <a:cubicBezTo>
                        <a:pt x="6114377" y="3949148"/>
                        <a:pt x="6171528" y="3989970"/>
                        <a:pt x="6266778" y="4049841"/>
                      </a:cubicBezTo>
                      <a:cubicBezTo>
                        <a:pt x="6362028" y="4109713"/>
                        <a:pt x="6405570" y="4175027"/>
                        <a:pt x="6511706" y="4245784"/>
                      </a:cubicBezTo>
                      <a:cubicBezTo>
                        <a:pt x="6617842" y="4316541"/>
                        <a:pt x="6903592" y="4474384"/>
                        <a:pt x="6903592" y="4474384"/>
                      </a:cubicBezTo>
                      <a:cubicBezTo>
                        <a:pt x="7034221" y="4550584"/>
                        <a:pt x="7175735" y="4670327"/>
                        <a:pt x="7295478" y="4702984"/>
                      </a:cubicBezTo>
                      <a:cubicBezTo>
                        <a:pt x="7415221" y="4735641"/>
                        <a:pt x="7480535" y="4722034"/>
                        <a:pt x="7622049" y="4670327"/>
                      </a:cubicBezTo>
                      <a:cubicBezTo>
                        <a:pt x="7763563" y="4618620"/>
                        <a:pt x="7975834" y="4485270"/>
                        <a:pt x="8144563" y="4392741"/>
                      </a:cubicBezTo>
                      <a:cubicBezTo>
                        <a:pt x="8313292" y="4300212"/>
                        <a:pt x="8495628" y="4185912"/>
                        <a:pt x="8634421" y="4115155"/>
                      </a:cubicBezTo>
                      <a:cubicBezTo>
                        <a:pt x="8773214" y="4044398"/>
                        <a:pt x="8868464" y="4006298"/>
                        <a:pt x="8977321" y="3968198"/>
                      </a:cubicBezTo>
                      <a:cubicBezTo>
                        <a:pt x="9086178" y="3930098"/>
                        <a:pt x="9287563" y="3886555"/>
                        <a:pt x="9287563" y="3886555"/>
                      </a:cubicBezTo>
                      <a:cubicBezTo>
                        <a:pt x="9464456" y="3840291"/>
                        <a:pt x="9831849" y="3750483"/>
                        <a:pt x="10038678" y="3690612"/>
                      </a:cubicBezTo>
                      <a:cubicBezTo>
                        <a:pt x="10245507" y="3630741"/>
                        <a:pt x="10411514" y="3579034"/>
                        <a:pt x="10528535" y="3527327"/>
                      </a:cubicBezTo>
                      <a:cubicBezTo>
                        <a:pt x="10645556" y="3475620"/>
                        <a:pt x="10623785" y="3415749"/>
                        <a:pt x="10740806" y="3380370"/>
                      </a:cubicBezTo>
                      <a:cubicBezTo>
                        <a:pt x="10857827" y="3344991"/>
                        <a:pt x="11230663" y="3315055"/>
                        <a:pt x="11230663" y="3315055"/>
                      </a:cubicBezTo>
                      <a:cubicBezTo>
                        <a:pt x="11467427" y="3287841"/>
                        <a:pt x="11940956" y="3255184"/>
                        <a:pt x="12161392" y="3217084"/>
                      </a:cubicBezTo>
                      <a:cubicBezTo>
                        <a:pt x="12381828" y="3178984"/>
                        <a:pt x="12417207" y="3113669"/>
                        <a:pt x="12553278" y="3086455"/>
                      </a:cubicBezTo>
                      <a:cubicBezTo>
                        <a:pt x="12689350" y="3059241"/>
                        <a:pt x="12977821" y="3053798"/>
                        <a:pt x="12977821" y="3053798"/>
                      </a:cubicBezTo>
                      <a:cubicBezTo>
                        <a:pt x="13122057" y="3042912"/>
                        <a:pt x="13234872" y="3025677"/>
                        <a:pt x="13418692" y="3021141"/>
                      </a:cubicBezTo>
                      <a:cubicBezTo>
                        <a:pt x="13602512" y="3016605"/>
                        <a:pt x="13835731" y="3027244"/>
                        <a:pt x="14080742" y="3026584"/>
                      </a:cubicBezTo>
                      <a:cubicBezTo>
                        <a:pt x="14325753" y="3025924"/>
                        <a:pt x="14542972" y="2998874"/>
                        <a:pt x="14888758" y="3017182"/>
                      </a:cubicBezTo>
                      <a:cubicBezTo>
                        <a:pt x="15234544" y="3035490"/>
                        <a:pt x="15671706" y="3093713"/>
                        <a:pt x="16155460" y="3136431"/>
                      </a:cubicBezTo>
                      <a:cubicBezTo>
                        <a:pt x="16700735" y="3182118"/>
                        <a:pt x="17596595" y="3272761"/>
                        <a:pt x="17791284" y="3273491"/>
                      </a:cubicBezTo>
                      <a:cubicBezTo>
                        <a:pt x="17985973" y="3274221"/>
                        <a:pt x="17643816" y="3179655"/>
                        <a:pt x="17323595" y="3140813"/>
                      </a:cubicBezTo>
                      <a:cubicBezTo>
                        <a:pt x="17003374" y="3101971"/>
                        <a:pt x="16370353" y="3047437"/>
                        <a:pt x="15897666" y="2971166"/>
                      </a:cubicBezTo>
                      <a:cubicBezTo>
                        <a:pt x="15424979" y="2894895"/>
                        <a:pt x="14912344" y="2899914"/>
                        <a:pt x="14487471" y="2683189"/>
                      </a:cubicBezTo>
                      <a:cubicBezTo>
                        <a:pt x="14062598" y="2466464"/>
                        <a:pt x="13634345" y="1917478"/>
                        <a:pt x="13348430" y="1670818"/>
                      </a:cubicBezTo>
                      <a:cubicBezTo>
                        <a:pt x="13062515" y="1424158"/>
                        <a:pt x="12944915" y="1309858"/>
                        <a:pt x="12771981" y="1203227"/>
                      </a:cubicBezTo>
                      <a:cubicBezTo>
                        <a:pt x="12599047" y="1096597"/>
                        <a:pt x="12310824" y="1031035"/>
                        <a:pt x="12310824" y="1031035"/>
                      </a:cubicBezTo>
                      <a:lnTo>
                        <a:pt x="11871930" y="857853"/>
                      </a:lnTo>
                      <a:cubicBezTo>
                        <a:pt x="11673266" y="797982"/>
                        <a:pt x="11584532" y="699598"/>
                        <a:pt x="11423638" y="630243"/>
                      </a:cubicBezTo>
                      <a:cubicBezTo>
                        <a:pt x="11262744" y="560888"/>
                        <a:pt x="11061193" y="511324"/>
                        <a:pt x="10906566" y="441721"/>
                      </a:cubicBezTo>
                      <a:cubicBezTo>
                        <a:pt x="10751939" y="372118"/>
                        <a:pt x="10640526" y="256252"/>
                        <a:pt x="10495878" y="212627"/>
                      </a:cubicBezTo>
                      <a:cubicBezTo>
                        <a:pt x="10351230" y="169002"/>
                        <a:pt x="10305378" y="209906"/>
                        <a:pt x="10038678" y="179970"/>
                      </a:cubicBezTo>
                      <a:cubicBezTo>
                        <a:pt x="9771978" y="150034"/>
                        <a:pt x="9320221" y="60226"/>
                        <a:pt x="8895678" y="33012"/>
                      </a:cubicBezTo>
                      <a:cubicBezTo>
                        <a:pt x="8471135" y="5798"/>
                        <a:pt x="7491421" y="16684"/>
                        <a:pt x="7491421" y="16684"/>
                      </a:cubicBezTo>
                      <a:cubicBezTo>
                        <a:pt x="7143078" y="11241"/>
                        <a:pt x="7110421" y="-2366"/>
                        <a:pt x="6805621" y="355"/>
                      </a:cubicBezTo>
                      <a:cubicBezTo>
                        <a:pt x="6500821" y="3076"/>
                        <a:pt x="5959257" y="16683"/>
                        <a:pt x="5662621" y="33012"/>
                      </a:cubicBezTo>
                      <a:cubicBezTo>
                        <a:pt x="5365985" y="49341"/>
                        <a:pt x="5319720" y="79277"/>
                        <a:pt x="5025806" y="98327"/>
                      </a:cubicBezTo>
                      <a:cubicBezTo>
                        <a:pt x="4731892" y="117377"/>
                        <a:pt x="4220263" y="109212"/>
                        <a:pt x="3899135" y="147312"/>
                      </a:cubicBezTo>
                      <a:cubicBezTo>
                        <a:pt x="3578007" y="185412"/>
                        <a:pt x="3099035" y="326927"/>
                        <a:pt x="3099035" y="326927"/>
                      </a:cubicBezTo>
                      <a:cubicBezTo>
                        <a:pt x="2826892" y="389520"/>
                        <a:pt x="2475828" y="462999"/>
                        <a:pt x="2266278" y="522870"/>
                      </a:cubicBezTo>
                      <a:cubicBezTo>
                        <a:pt x="2056728" y="582741"/>
                        <a:pt x="1841735" y="686155"/>
                        <a:pt x="1841735" y="686155"/>
                      </a:cubicBezTo>
                      <a:cubicBezTo>
                        <a:pt x="1700221" y="740583"/>
                        <a:pt x="1580478" y="767798"/>
                        <a:pt x="1417192" y="849441"/>
                      </a:cubicBezTo>
                      <a:cubicBezTo>
                        <a:pt x="1253906" y="931084"/>
                        <a:pt x="1025307" y="1067155"/>
                        <a:pt x="862021" y="1176012"/>
                      </a:cubicBezTo>
                      <a:cubicBezTo>
                        <a:pt x="698735" y="1284869"/>
                        <a:pt x="554499" y="1388284"/>
                        <a:pt x="437478" y="1502584"/>
                      </a:cubicBezTo>
                      <a:cubicBezTo>
                        <a:pt x="320457" y="1616884"/>
                        <a:pt x="230649" y="1714855"/>
                        <a:pt x="159892" y="1861812"/>
                      </a:cubicBezTo>
                      <a:cubicBezTo>
                        <a:pt x="89135" y="2008769"/>
                        <a:pt x="37428" y="2245534"/>
                        <a:pt x="12935" y="2384327"/>
                      </a:cubicBezTo>
                      <a:cubicBezTo>
                        <a:pt x="-11558" y="2523120"/>
                        <a:pt x="4771" y="2607484"/>
                        <a:pt x="12935" y="2694570"/>
                      </a:cubicBezTo>
                      <a:cubicBezTo>
                        <a:pt x="21099" y="2781656"/>
                        <a:pt x="40150" y="2852412"/>
                        <a:pt x="61921" y="2906841"/>
                      </a:cubicBezTo>
                      <a:cubicBezTo>
                        <a:pt x="83692" y="2961269"/>
                        <a:pt x="113627" y="2991205"/>
                        <a:pt x="143563" y="3021141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0" name="Vrije vorm 479"/>
                <p:cNvSpPr/>
                <p:nvPr/>
              </p:nvSpPr>
              <p:spPr>
                <a:xfrm>
                  <a:off x="3282043" y="3657600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481" name="Vrije vorm 480"/>
                <p:cNvSpPr/>
                <p:nvPr/>
              </p:nvSpPr>
              <p:spPr>
                <a:xfrm>
                  <a:off x="3271153" y="3548736"/>
                  <a:ext cx="13079186" cy="1685703"/>
                </a:xfrm>
                <a:custGeom>
                  <a:avLst/>
                  <a:gdLst>
                    <a:gd name="connsiteX0" fmla="*/ 0 w 13079186"/>
                    <a:gd name="connsiteY0" fmla="*/ 32657 h 1685703"/>
                    <a:gd name="connsiteX1" fmla="*/ 636814 w 13079186"/>
                    <a:gd name="connsiteY1" fmla="*/ 81643 h 1685703"/>
                    <a:gd name="connsiteX2" fmla="*/ 914400 w 13079186"/>
                    <a:gd name="connsiteY2" fmla="*/ 146957 h 1685703"/>
                    <a:gd name="connsiteX3" fmla="*/ 1681843 w 13079186"/>
                    <a:gd name="connsiteY3" fmla="*/ 195943 h 1685703"/>
                    <a:gd name="connsiteX4" fmla="*/ 2171700 w 13079186"/>
                    <a:gd name="connsiteY4" fmla="*/ 228600 h 1685703"/>
                    <a:gd name="connsiteX5" fmla="*/ 2792186 w 13079186"/>
                    <a:gd name="connsiteY5" fmla="*/ 310243 h 1685703"/>
                    <a:gd name="connsiteX6" fmla="*/ 3053443 w 13079186"/>
                    <a:gd name="connsiteY6" fmla="*/ 408214 h 1685703"/>
                    <a:gd name="connsiteX7" fmla="*/ 3918857 w 13079186"/>
                    <a:gd name="connsiteY7" fmla="*/ 571500 h 1685703"/>
                    <a:gd name="connsiteX8" fmla="*/ 4523014 w 13079186"/>
                    <a:gd name="connsiteY8" fmla="*/ 734786 h 1685703"/>
                    <a:gd name="connsiteX9" fmla="*/ 4882243 w 13079186"/>
                    <a:gd name="connsiteY9" fmla="*/ 865414 h 1685703"/>
                    <a:gd name="connsiteX10" fmla="*/ 5404757 w 13079186"/>
                    <a:gd name="connsiteY10" fmla="*/ 1012371 h 1685703"/>
                    <a:gd name="connsiteX11" fmla="*/ 5698671 w 13079186"/>
                    <a:gd name="connsiteY11" fmla="*/ 1273629 h 1685703"/>
                    <a:gd name="connsiteX12" fmla="*/ 6057900 w 13079186"/>
                    <a:gd name="connsiteY12" fmla="*/ 1518557 h 1685703"/>
                    <a:gd name="connsiteX13" fmla="*/ 6253843 w 13079186"/>
                    <a:gd name="connsiteY13" fmla="*/ 1600200 h 1685703"/>
                    <a:gd name="connsiteX14" fmla="*/ 6776357 w 13079186"/>
                    <a:gd name="connsiteY14" fmla="*/ 1681843 h 1685703"/>
                    <a:gd name="connsiteX15" fmla="*/ 7184571 w 13079186"/>
                    <a:gd name="connsiteY15" fmla="*/ 1469571 h 1685703"/>
                    <a:gd name="connsiteX16" fmla="*/ 8115300 w 13079186"/>
                    <a:gd name="connsiteY16" fmla="*/ 1094014 h 1685703"/>
                    <a:gd name="connsiteX17" fmla="*/ 8801100 w 13079186"/>
                    <a:gd name="connsiteY17" fmla="*/ 865414 h 1685703"/>
                    <a:gd name="connsiteX18" fmla="*/ 9470571 w 13079186"/>
                    <a:gd name="connsiteY18" fmla="*/ 604157 h 1685703"/>
                    <a:gd name="connsiteX19" fmla="*/ 10156371 w 13079186"/>
                    <a:gd name="connsiteY19" fmla="*/ 342900 h 1685703"/>
                    <a:gd name="connsiteX20" fmla="*/ 11038114 w 13079186"/>
                    <a:gd name="connsiteY20" fmla="*/ 310243 h 1685703"/>
                    <a:gd name="connsiteX21" fmla="*/ 11511643 w 13079186"/>
                    <a:gd name="connsiteY21" fmla="*/ 179614 h 1685703"/>
                    <a:gd name="connsiteX22" fmla="*/ 12115800 w 13079186"/>
                    <a:gd name="connsiteY22" fmla="*/ 32657 h 1685703"/>
                    <a:gd name="connsiteX23" fmla="*/ 12524014 w 13079186"/>
                    <a:gd name="connsiteY23" fmla="*/ 65314 h 1685703"/>
                    <a:gd name="connsiteX24" fmla="*/ 13079186 w 13079186"/>
                    <a:gd name="connsiteY24" fmla="*/ 0 h 168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079186" h="1685703">
                      <a:moveTo>
                        <a:pt x="0" y="32657"/>
                      </a:moveTo>
                      <a:cubicBezTo>
                        <a:pt x="242207" y="47625"/>
                        <a:pt x="484414" y="62593"/>
                        <a:pt x="636814" y="81643"/>
                      </a:cubicBezTo>
                      <a:cubicBezTo>
                        <a:pt x="789214" y="100693"/>
                        <a:pt x="740229" y="127907"/>
                        <a:pt x="914400" y="146957"/>
                      </a:cubicBezTo>
                      <a:cubicBezTo>
                        <a:pt x="1088571" y="166007"/>
                        <a:pt x="1681843" y="195943"/>
                        <a:pt x="1681843" y="195943"/>
                      </a:cubicBezTo>
                      <a:cubicBezTo>
                        <a:pt x="1891393" y="209550"/>
                        <a:pt x="1986643" y="209550"/>
                        <a:pt x="2171700" y="228600"/>
                      </a:cubicBezTo>
                      <a:cubicBezTo>
                        <a:pt x="2356757" y="247650"/>
                        <a:pt x="2645229" y="280307"/>
                        <a:pt x="2792186" y="310243"/>
                      </a:cubicBezTo>
                      <a:cubicBezTo>
                        <a:pt x="2939143" y="340179"/>
                        <a:pt x="2865665" y="364671"/>
                        <a:pt x="3053443" y="408214"/>
                      </a:cubicBezTo>
                      <a:cubicBezTo>
                        <a:pt x="3241221" y="451757"/>
                        <a:pt x="3673929" y="517071"/>
                        <a:pt x="3918857" y="571500"/>
                      </a:cubicBezTo>
                      <a:cubicBezTo>
                        <a:pt x="4163785" y="625929"/>
                        <a:pt x="4362450" y="685800"/>
                        <a:pt x="4523014" y="734786"/>
                      </a:cubicBezTo>
                      <a:cubicBezTo>
                        <a:pt x="4683578" y="783772"/>
                        <a:pt x="4735286" y="819150"/>
                        <a:pt x="4882243" y="865414"/>
                      </a:cubicBezTo>
                      <a:cubicBezTo>
                        <a:pt x="5029200" y="911678"/>
                        <a:pt x="5268686" y="944335"/>
                        <a:pt x="5404757" y="1012371"/>
                      </a:cubicBezTo>
                      <a:cubicBezTo>
                        <a:pt x="5540828" y="1080407"/>
                        <a:pt x="5589814" y="1189265"/>
                        <a:pt x="5698671" y="1273629"/>
                      </a:cubicBezTo>
                      <a:cubicBezTo>
                        <a:pt x="5807528" y="1357993"/>
                        <a:pt x="5965371" y="1464129"/>
                        <a:pt x="6057900" y="1518557"/>
                      </a:cubicBezTo>
                      <a:cubicBezTo>
                        <a:pt x="6150429" y="1572985"/>
                        <a:pt x="6134100" y="1572986"/>
                        <a:pt x="6253843" y="1600200"/>
                      </a:cubicBezTo>
                      <a:cubicBezTo>
                        <a:pt x="6373586" y="1627414"/>
                        <a:pt x="6621236" y="1703614"/>
                        <a:pt x="6776357" y="1681843"/>
                      </a:cubicBezTo>
                      <a:cubicBezTo>
                        <a:pt x="6931478" y="1660072"/>
                        <a:pt x="6961414" y="1567542"/>
                        <a:pt x="7184571" y="1469571"/>
                      </a:cubicBezTo>
                      <a:cubicBezTo>
                        <a:pt x="7407728" y="1371600"/>
                        <a:pt x="7845879" y="1194707"/>
                        <a:pt x="8115300" y="1094014"/>
                      </a:cubicBezTo>
                      <a:cubicBezTo>
                        <a:pt x="8384722" y="993321"/>
                        <a:pt x="8575221" y="947057"/>
                        <a:pt x="8801100" y="865414"/>
                      </a:cubicBezTo>
                      <a:cubicBezTo>
                        <a:pt x="9026979" y="783771"/>
                        <a:pt x="9470571" y="604157"/>
                        <a:pt x="9470571" y="604157"/>
                      </a:cubicBezTo>
                      <a:cubicBezTo>
                        <a:pt x="9696449" y="517071"/>
                        <a:pt x="9895114" y="391886"/>
                        <a:pt x="10156371" y="342900"/>
                      </a:cubicBezTo>
                      <a:cubicBezTo>
                        <a:pt x="10417628" y="293914"/>
                        <a:pt x="10812235" y="337457"/>
                        <a:pt x="11038114" y="310243"/>
                      </a:cubicBezTo>
                      <a:cubicBezTo>
                        <a:pt x="11263993" y="283029"/>
                        <a:pt x="11332029" y="225878"/>
                        <a:pt x="11511643" y="179614"/>
                      </a:cubicBezTo>
                      <a:cubicBezTo>
                        <a:pt x="11691257" y="133350"/>
                        <a:pt x="11947072" y="51707"/>
                        <a:pt x="12115800" y="32657"/>
                      </a:cubicBezTo>
                      <a:cubicBezTo>
                        <a:pt x="12284528" y="13607"/>
                        <a:pt x="12363450" y="70757"/>
                        <a:pt x="12524014" y="65314"/>
                      </a:cubicBezTo>
                      <a:cubicBezTo>
                        <a:pt x="12684578" y="59871"/>
                        <a:pt x="12881882" y="29935"/>
                        <a:pt x="13079186" y="0"/>
                      </a:cubicBezTo>
                    </a:path>
                  </a:pathLst>
                </a:custGeom>
                <a:grpFill/>
                <a:ln w="28575">
                  <a:solidFill>
                    <a:schemeClr val="tx1">
                      <a:alpha val="4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sp>
          <p:nvSpPr>
            <p:cNvPr id="512" name="Vrije vorm 511"/>
            <p:cNvSpPr/>
            <p:nvPr/>
          </p:nvSpPr>
          <p:spPr>
            <a:xfrm>
              <a:off x="2874645" y="4711300"/>
              <a:ext cx="3359421" cy="1787879"/>
            </a:xfrm>
            <a:custGeom>
              <a:avLst/>
              <a:gdLst>
                <a:gd name="connsiteX0" fmla="*/ 897957 w 2475020"/>
                <a:gd name="connsiteY0" fmla="*/ 929477 h 946933"/>
                <a:gd name="connsiteX1" fmla="*/ 36023 w 2475020"/>
                <a:gd name="connsiteY1" fmla="*/ 921982 h 946933"/>
                <a:gd name="connsiteX2" fmla="*/ 185925 w 2475020"/>
                <a:gd name="connsiteY2" fmla="*/ 689634 h 946933"/>
                <a:gd name="connsiteX3" fmla="*/ 403282 w 2475020"/>
                <a:gd name="connsiteY3" fmla="*/ 644663 h 946933"/>
                <a:gd name="connsiteX4" fmla="*/ 373302 w 2475020"/>
                <a:gd name="connsiteY4" fmla="*/ 472277 h 946933"/>
                <a:gd name="connsiteX5" fmla="*/ 515708 w 2475020"/>
                <a:gd name="connsiteY5" fmla="*/ 367345 h 946933"/>
                <a:gd name="connsiteX6" fmla="*/ 808016 w 2475020"/>
                <a:gd name="connsiteY6" fmla="*/ 329870 h 946933"/>
                <a:gd name="connsiteX7" fmla="*/ 770541 w 2475020"/>
                <a:gd name="connsiteY7" fmla="*/ 217444 h 946933"/>
                <a:gd name="connsiteX8" fmla="*/ 770541 w 2475020"/>
                <a:gd name="connsiteY8" fmla="*/ 90027 h 946933"/>
                <a:gd name="connsiteX9" fmla="*/ 950423 w 2475020"/>
                <a:gd name="connsiteY9" fmla="*/ 22572 h 946933"/>
                <a:gd name="connsiteX10" fmla="*/ 1190266 w 2475020"/>
                <a:gd name="connsiteY10" fmla="*/ 15077 h 946933"/>
                <a:gd name="connsiteX11" fmla="*/ 1302692 w 2475020"/>
                <a:gd name="connsiteY11" fmla="*/ 7582 h 946933"/>
                <a:gd name="connsiteX12" fmla="*/ 1475079 w 2475020"/>
                <a:gd name="connsiteY12" fmla="*/ 37562 h 946933"/>
                <a:gd name="connsiteX13" fmla="*/ 1602495 w 2475020"/>
                <a:gd name="connsiteY13" fmla="*/ 67542 h 946933"/>
                <a:gd name="connsiteX14" fmla="*/ 1617485 w 2475020"/>
                <a:gd name="connsiteY14" fmla="*/ 90027 h 946933"/>
                <a:gd name="connsiteX15" fmla="*/ 1767387 w 2475020"/>
                <a:gd name="connsiteY15" fmla="*/ 30067 h 946933"/>
                <a:gd name="connsiteX16" fmla="*/ 1984744 w 2475020"/>
                <a:gd name="connsiteY16" fmla="*/ 86 h 946933"/>
                <a:gd name="connsiteX17" fmla="*/ 2217092 w 2475020"/>
                <a:gd name="connsiteY17" fmla="*/ 22572 h 946933"/>
                <a:gd name="connsiteX18" fmla="*/ 2426954 w 2475020"/>
                <a:gd name="connsiteY18" fmla="*/ 67542 h 946933"/>
                <a:gd name="connsiteX19" fmla="*/ 2456934 w 2475020"/>
                <a:gd name="connsiteY19" fmla="*/ 172473 h 946933"/>
                <a:gd name="connsiteX20" fmla="*/ 2464430 w 2475020"/>
                <a:gd name="connsiteY20" fmla="*/ 292395 h 946933"/>
                <a:gd name="connsiteX21" fmla="*/ 2307033 w 2475020"/>
                <a:gd name="connsiteY21" fmla="*/ 254919 h 946933"/>
                <a:gd name="connsiteX0" fmla="*/ 897957 w 2475020"/>
                <a:gd name="connsiteY0" fmla="*/ 929477 h 946933"/>
                <a:gd name="connsiteX1" fmla="*/ 36023 w 2475020"/>
                <a:gd name="connsiteY1" fmla="*/ 921982 h 946933"/>
                <a:gd name="connsiteX2" fmla="*/ 185925 w 2475020"/>
                <a:gd name="connsiteY2" fmla="*/ 689634 h 946933"/>
                <a:gd name="connsiteX3" fmla="*/ 403282 w 2475020"/>
                <a:gd name="connsiteY3" fmla="*/ 644663 h 946933"/>
                <a:gd name="connsiteX4" fmla="*/ 373302 w 2475020"/>
                <a:gd name="connsiteY4" fmla="*/ 472277 h 946933"/>
                <a:gd name="connsiteX5" fmla="*/ 515708 w 2475020"/>
                <a:gd name="connsiteY5" fmla="*/ 367345 h 946933"/>
                <a:gd name="connsiteX6" fmla="*/ 808016 w 2475020"/>
                <a:gd name="connsiteY6" fmla="*/ 329870 h 946933"/>
                <a:gd name="connsiteX7" fmla="*/ 770541 w 2475020"/>
                <a:gd name="connsiteY7" fmla="*/ 217444 h 946933"/>
                <a:gd name="connsiteX8" fmla="*/ 770541 w 2475020"/>
                <a:gd name="connsiteY8" fmla="*/ 90027 h 946933"/>
                <a:gd name="connsiteX9" fmla="*/ 950423 w 2475020"/>
                <a:gd name="connsiteY9" fmla="*/ 22572 h 946933"/>
                <a:gd name="connsiteX10" fmla="*/ 1190266 w 2475020"/>
                <a:gd name="connsiteY10" fmla="*/ 15077 h 946933"/>
                <a:gd name="connsiteX11" fmla="*/ 1302692 w 2475020"/>
                <a:gd name="connsiteY11" fmla="*/ 7582 h 946933"/>
                <a:gd name="connsiteX12" fmla="*/ 1475079 w 2475020"/>
                <a:gd name="connsiteY12" fmla="*/ 37562 h 946933"/>
                <a:gd name="connsiteX13" fmla="*/ 1602495 w 2475020"/>
                <a:gd name="connsiteY13" fmla="*/ 67542 h 946933"/>
                <a:gd name="connsiteX14" fmla="*/ 1617485 w 2475020"/>
                <a:gd name="connsiteY14" fmla="*/ 90027 h 946933"/>
                <a:gd name="connsiteX15" fmla="*/ 1767387 w 2475020"/>
                <a:gd name="connsiteY15" fmla="*/ 30067 h 946933"/>
                <a:gd name="connsiteX16" fmla="*/ 1984744 w 2475020"/>
                <a:gd name="connsiteY16" fmla="*/ 86 h 946933"/>
                <a:gd name="connsiteX17" fmla="*/ 2217092 w 2475020"/>
                <a:gd name="connsiteY17" fmla="*/ 22572 h 946933"/>
                <a:gd name="connsiteX18" fmla="*/ 2426954 w 2475020"/>
                <a:gd name="connsiteY18" fmla="*/ 67542 h 946933"/>
                <a:gd name="connsiteX19" fmla="*/ 2456934 w 2475020"/>
                <a:gd name="connsiteY19" fmla="*/ 172473 h 946933"/>
                <a:gd name="connsiteX20" fmla="*/ 2464430 w 2475020"/>
                <a:gd name="connsiteY20" fmla="*/ 292395 h 946933"/>
                <a:gd name="connsiteX21" fmla="*/ 1999215 w 2475020"/>
                <a:gd name="connsiteY21" fmla="*/ 197581 h 946933"/>
                <a:gd name="connsiteX0" fmla="*/ 897957 w 2478583"/>
                <a:gd name="connsiteY0" fmla="*/ 929477 h 946933"/>
                <a:gd name="connsiteX1" fmla="*/ 36023 w 2478583"/>
                <a:gd name="connsiteY1" fmla="*/ 921982 h 946933"/>
                <a:gd name="connsiteX2" fmla="*/ 185925 w 2478583"/>
                <a:gd name="connsiteY2" fmla="*/ 689634 h 946933"/>
                <a:gd name="connsiteX3" fmla="*/ 403282 w 2478583"/>
                <a:gd name="connsiteY3" fmla="*/ 644663 h 946933"/>
                <a:gd name="connsiteX4" fmla="*/ 373302 w 2478583"/>
                <a:gd name="connsiteY4" fmla="*/ 472277 h 946933"/>
                <a:gd name="connsiteX5" fmla="*/ 515708 w 2478583"/>
                <a:gd name="connsiteY5" fmla="*/ 367345 h 946933"/>
                <a:gd name="connsiteX6" fmla="*/ 808016 w 2478583"/>
                <a:gd name="connsiteY6" fmla="*/ 329870 h 946933"/>
                <a:gd name="connsiteX7" fmla="*/ 770541 w 2478583"/>
                <a:gd name="connsiteY7" fmla="*/ 217444 h 946933"/>
                <a:gd name="connsiteX8" fmla="*/ 770541 w 2478583"/>
                <a:gd name="connsiteY8" fmla="*/ 90027 h 946933"/>
                <a:gd name="connsiteX9" fmla="*/ 950423 w 2478583"/>
                <a:gd name="connsiteY9" fmla="*/ 22572 h 946933"/>
                <a:gd name="connsiteX10" fmla="*/ 1190266 w 2478583"/>
                <a:gd name="connsiteY10" fmla="*/ 15077 h 946933"/>
                <a:gd name="connsiteX11" fmla="*/ 1302692 w 2478583"/>
                <a:gd name="connsiteY11" fmla="*/ 7582 h 946933"/>
                <a:gd name="connsiteX12" fmla="*/ 1475079 w 2478583"/>
                <a:gd name="connsiteY12" fmla="*/ 37562 h 946933"/>
                <a:gd name="connsiteX13" fmla="*/ 1602495 w 2478583"/>
                <a:gd name="connsiteY13" fmla="*/ 67542 h 946933"/>
                <a:gd name="connsiteX14" fmla="*/ 1617485 w 2478583"/>
                <a:gd name="connsiteY14" fmla="*/ 90027 h 946933"/>
                <a:gd name="connsiteX15" fmla="*/ 1767387 w 2478583"/>
                <a:gd name="connsiteY15" fmla="*/ 30067 h 946933"/>
                <a:gd name="connsiteX16" fmla="*/ 1984744 w 2478583"/>
                <a:gd name="connsiteY16" fmla="*/ 86 h 946933"/>
                <a:gd name="connsiteX17" fmla="*/ 2217092 w 2478583"/>
                <a:gd name="connsiteY17" fmla="*/ 22572 h 946933"/>
                <a:gd name="connsiteX18" fmla="*/ 2426954 w 2478583"/>
                <a:gd name="connsiteY18" fmla="*/ 67542 h 946933"/>
                <a:gd name="connsiteX19" fmla="*/ 2456934 w 2478583"/>
                <a:gd name="connsiteY19" fmla="*/ 172473 h 946933"/>
                <a:gd name="connsiteX20" fmla="*/ 2464430 w 2478583"/>
                <a:gd name="connsiteY20" fmla="*/ 292395 h 946933"/>
                <a:gd name="connsiteX21" fmla="*/ 2276904 w 2478583"/>
                <a:gd name="connsiteY21" fmla="*/ 221571 h 946933"/>
                <a:gd name="connsiteX22" fmla="*/ 1999215 w 2478583"/>
                <a:gd name="connsiteY22" fmla="*/ 197581 h 946933"/>
                <a:gd name="connsiteX0" fmla="*/ 897957 w 2457951"/>
                <a:gd name="connsiteY0" fmla="*/ 929477 h 946933"/>
                <a:gd name="connsiteX1" fmla="*/ 36023 w 2457951"/>
                <a:gd name="connsiteY1" fmla="*/ 921982 h 946933"/>
                <a:gd name="connsiteX2" fmla="*/ 185925 w 2457951"/>
                <a:gd name="connsiteY2" fmla="*/ 689634 h 946933"/>
                <a:gd name="connsiteX3" fmla="*/ 403282 w 2457951"/>
                <a:gd name="connsiteY3" fmla="*/ 644663 h 946933"/>
                <a:gd name="connsiteX4" fmla="*/ 373302 w 2457951"/>
                <a:gd name="connsiteY4" fmla="*/ 472277 h 946933"/>
                <a:gd name="connsiteX5" fmla="*/ 515708 w 2457951"/>
                <a:gd name="connsiteY5" fmla="*/ 367345 h 946933"/>
                <a:gd name="connsiteX6" fmla="*/ 808016 w 2457951"/>
                <a:gd name="connsiteY6" fmla="*/ 329870 h 946933"/>
                <a:gd name="connsiteX7" fmla="*/ 770541 w 2457951"/>
                <a:gd name="connsiteY7" fmla="*/ 217444 h 946933"/>
                <a:gd name="connsiteX8" fmla="*/ 770541 w 2457951"/>
                <a:gd name="connsiteY8" fmla="*/ 90027 h 946933"/>
                <a:gd name="connsiteX9" fmla="*/ 950423 w 2457951"/>
                <a:gd name="connsiteY9" fmla="*/ 22572 h 946933"/>
                <a:gd name="connsiteX10" fmla="*/ 1190266 w 2457951"/>
                <a:gd name="connsiteY10" fmla="*/ 15077 h 946933"/>
                <a:gd name="connsiteX11" fmla="*/ 1302692 w 2457951"/>
                <a:gd name="connsiteY11" fmla="*/ 7582 h 946933"/>
                <a:gd name="connsiteX12" fmla="*/ 1475079 w 2457951"/>
                <a:gd name="connsiteY12" fmla="*/ 37562 h 946933"/>
                <a:gd name="connsiteX13" fmla="*/ 1602495 w 2457951"/>
                <a:gd name="connsiteY13" fmla="*/ 67542 h 946933"/>
                <a:gd name="connsiteX14" fmla="*/ 1617485 w 2457951"/>
                <a:gd name="connsiteY14" fmla="*/ 90027 h 946933"/>
                <a:gd name="connsiteX15" fmla="*/ 1767387 w 2457951"/>
                <a:gd name="connsiteY15" fmla="*/ 30067 h 946933"/>
                <a:gd name="connsiteX16" fmla="*/ 1984744 w 2457951"/>
                <a:gd name="connsiteY16" fmla="*/ 86 h 946933"/>
                <a:gd name="connsiteX17" fmla="*/ 2217092 w 2457951"/>
                <a:gd name="connsiteY17" fmla="*/ 22572 h 946933"/>
                <a:gd name="connsiteX18" fmla="*/ 2426954 w 2457951"/>
                <a:gd name="connsiteY18" fmla="*/ 67542 h 946933"/>
                <a:gd name="connsiteX19" fmla="*/ 2456934 w 2457951"/>
                <a:gd name="connsiteY19" fmla="*/ 172473 h 946933"/>
                <a:gd name="connsiteX20" fmla="*/ 2428217 w 2457951"/>
                <a:gd name="connsiteY20" fmla="*/ 286360 h 946933"/>
                <a:gd name="connsiteX21" fmla="*/ 2276904 w 2457951"/>
                <a:gd name="connsiteY21" fmla="*/ 221571 h 946933"/>
                <a:gd name="connsiteX22" fmla="*/ 1999215 w 2457951"/>
                <a:gd name="connsiteY22" fmla="*/ 197581 h 946933"/>
                <a:gd name="connsiteX0" fmla="*/ 897957 w 2457951"/>
                <a:gd name="connsiteY0" fmla="*/ 929477 h 969248"/>
                <a:gd name="connsiteX1" fmla="*/ 36023 w 2457951"/>
                <a:gd name="connsiteY1" fmla="*/ 953731 h 969248"/>
                <a:gd name="connsiteX2" fmla="*/ 185925 w 2457951"/>
                <a:gd name="connsiteY2" fmla="*/ 689634 h 969248"/>
                <a:gd name="connsiteX3" fmla="*/ 403282 w 2457951"/>
                <a:gd name="connsiteY3" fmla="*/ 644663 h 969248"/>
                <a:gd name="connsiteX4" fmla="*/ 373302 w 2457951"/>
                <a:gd name="connsiteY4" fmla="*/ 472277 h 969248"/>
                <a:gd name="connsiteX5" fmla="*/ 515708 w 2457951"/>
                <a:gd name="connsiteY5" fmla="*/ 367345 h 969248"/>
                <a:gd name="connsiteX6" fmla="*/ 808016 w 2457951"/>
                <a:gd name="connsiteY6" fmla="*/ 329870 h 969248"/>
                <a:gd name="connsiteX7" fmla="*/ 770541 w 2457951"/>
                <a:gd name="connsiteY7" fmla="*/ 217444 h 969248"/>
                <a:gd name="connsiteX8" fmla="*/ 770541 w 2457951"/>
                <a:gd name="connsiteY8" fmla="*/ 90027 h 969248"/>
                <a:gd name="connsiteX9" fmla="*/ 950423 w 2457951"/>
                <a:gd name="connsiteY9" fmla="*/ 22572 h 969248"/>
                <a:gd name="connsiteX10" fmla="*/ 1190266 w 2457951"/>
                <a:gd name="connsiteY10" fmla="*/ 15077 h 969248"/>
                <a:gd name="connsiteX11" fmla="*/ 1302692 w 2457951"/>
                <a:gd name="connsiteY11" fmla="*/ 7582 h 969248"/>
                <a:gd name="connsiteX12" fmla="*/ 1475079 w 2457951"/>
                <a:gd name="connsiteY12" fmla="*/ 37562 h 969248"/>
                <a:gd name="connsiteX13" fmla="*/ 1602495 w 2457951"/>
                <a:gd name="connsiteY13" fmla="*/ 67542 h 969248"/>
                <a:gd name="connsiteX14" fmla="*/ 1617485 w 2457951"/>
                <a:gd name="connsiteY14" fmla="*/ 90027 h 969248"/>
                <a:gd name="connsiteX15" fmla="*/ 1767387 w 2457951"/>
                <a:gd name="connsiteY15" fmla="*/ 30067 h 969248"/>
                <a:gd name="connsiteX16" fmla="*/ 1984744 w 2457951"/>
                <a:gd name="connsiteY16" fmla="*/ 86 h 969248"/>
                <a:gd name="connsiteX17" fmla="*/ 2217092 w 2457951"/>
                <a:gd name="connsiteY17" fmla="*/ 22572 h 969248"/>
                <a:gd name="connsiteX18" fmla="*/ 2426954 w 2457951"/>
                <a:gd name="connsiteY18" fmla="*/ 67542 h 969248"/>
                <a:gd name="connsiteX19" fmla="*/ 2456934 w 2457951"/>
                <a:gd name="connsiteY19" fmla="*/ 172473 h 969248"/>
                <a:gd name="connsiteX20" fmla="*/ 2428217 w 2457951"/>
                <a:gd name="connsiteY20" fmla="*/ 286360 h 969248"/>
                <a:gd name="connsiteX21" fmla="*/ 2276904 w 2457951"/>
                <a:gd name="connsiteY21" fmla="*/ 221571 h 969248"/>
                <a:gd name="connsiteX22" fmla="*/ 1999215 w 2457951"/>
                <a:gd name="connsiteY22" fmla="*/ 197581 h 969248"/>
                <a:gd name="connsiteX0" fmla="*/ 897957 w 2457951"/>
                <a:gd name="connsiteY0" fmla="*/ 961227 h 980831"/>
                <a:gd name="connsiteX1" fmla="*/ 36023 w 2457951"/>
                <a:gd name="connsiteY1" fmla="*/ 953731 h 980831"/>
                <a:gd name="connsiteX2" fmla="*/ 185925 w 2457951"/>
                <a:gd name="connsiteY2" fmla="*/ 689634 h 980831"/>
                <a:gd name="connsiteX3" fmla="*/ 403282 w 2457951"/>
                <a:gd name="connsiteY3" fmla="*/ 644663 h 980831"/>
                <a:gd name="connsiteX4" fmla="*/ 373302 w 2457951"/>
                <a:gd name="connsiteY4" fmla="*/ 472277 h 980831"/>
                <a:gd name="connsiteX5" fmla="*/ 515708 w 2457951"/>
                <a:gd name="connsiteY5" fmla="*/ 367345 h 980831"/>
                <a:gd name="connsiteX6" fmla="*/ 808016 w 2457951"/>
                <a:gd name="connsiteY6" fmla="*/ 329870 h 980831"/>
                <a:gd name="connsiteX7" fmla="*/ 770541 w 2457951"/>
                <a:gd name="connsiteY7" fmla="*/ 217444 h 980831"/>
                <a:gd name="connsiteX8" fmla="*/ 770541 w 2457951"/>
                <a:gd name="connsiteY8" fmla="*/ 90027 h 980831"/>
                <a:gd name="connsiteX9" fmla="*/ 950423 w 2457951"/>
                <a:gd name="connsiteY9" fmla="*/ 22572 h 980831"/>
                <a:gd name="connsiteX10" fmla="*/ 1190266 w 2457951"/>
                <a:gd name="connsiteY10" fmla="*/ 15077 h 980831"/>
                <a:gd name="connsiteX11" fmla="*/ 1302692 w 2457951"/>
                <a:gd name="connsiteY11" fmla="*/ 7582 h 980831"/>
                <a:gd name="connsiteX12" fmla="*/ 1475079 w 2457951"/>
                <a:gd name="connsiteY12" fmla="*/ 37562 h 980831"/>
                <a:gd name="connsiteX13" fmla="*/ 1602495 w 2457951"/>
                <a:gd name="connsiteY13" fmla="*/ 67542 h 980831"/>
                <a:gd name="connsiteX14" fmla="*/ 1617485 w 2457951"/>
                <a:gd name="connsiteY14" fmla="*/ 90027 h 980831"/>
                <a:gd name="connsiteX15" fmla="*/ 1767387 w 2457951"/>
                <a:gd name="connsiteY15" fmla="*/ 30067 h 980831"/>
                <a:gd name="connsiteX16" fmla="*/ 1984744 w 2457951"/>
                <a:gd name="connsiteY16" fmla="*/ 86 h 980831"/>
                <a:gd name="connsiteX17" fmla="*/ 2217092 w 2457951"/>
                <a:gd name="connsiteY17" fmla="*/ 22572 h 980831"/>
                <a:gd name="connsiteX18" fmla="*/ 2426954 w 2457951"/>
                <a:gd name="connsiteY18" fmla="*/ 67542 h 980831"/>
                <a:gd name="connsiteX19" fmla="*/ 2456934 w 2457951"/>
                <a:gd name="connsiteY19" fmla="*/ 172473 h 980831"/>
                <a:gd name="connsiteX20" fmla="*/ 2428217 w 2457951"/>
                <a:gd name="connsiteY20" fmla="*/ 286360 h 980831"/>
                <a:gd name="connsiteX21" fmla="*/ 2276904 w 2457951"/>
                <a:gd name="connsiteY21" fmla="*/ 221571 h 980831"/>
                <a:gd name="connsiteX22" fmla="*/ 1999215 w 2457951"/>
                <a:gd name="connsiteY22" fmla="*/ 197581 h 98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57951" h="980831">
                  <a:moveTo>
                    <a:pt x="897957" y="961227"/>
                  </a:moveTo>
                  <a:cubicBezTo>
                    <a:pt x="526326" y="977466"/>
                    <a:pt x="154695" y="998996"/>
                    <a:pt x="36023" y="953731"/>
                  </a:cubicBezTo>
                  <a:cubicBezTo>
                    <a:pt x="-82649" y="908466"/>
                    <a:pt x="124715" y="741145"/>
                    <a:pt x="185925" y="689634"/>
                  </a:cubicBezTo>
                  <a:cubicBezTo>
                    <a:pt x="247135" y="638123"/>
                    <a:pt x="372052" y="680889"/>
                    <a:pt x="403282" y="644663"/>
                  </a:cubicBezTo>
                  <a:cubicBezTo>
                    <a:pt x="434511" y="608437"/>
                    <a:pt x="354564" y="518497"/>
                    <a:pt x="373302" y="472277"/>
                  </a:cubicBezTo>
                  <a:cubicBezTo>
                    <a:pt x="392040" y="426057"/>
                    <a:pt x="443256" y="391079"/>
                    <a:pt x="515708" y="367345"/>
                  </a:cubicBezTo>
                  <a:cubicBezTo>
                    <a:pt x="588160" y="343611"/>
                    <a:pt x="765544" y="354854"/>
                    <a:pt x="808016" y="329870"/>
                  </a:cubicBezTo>
                  <a:cubicBezTo>
                    <a:pt x="850488" y="304886"/>
                    <a:pt x="776787" y="257418"/>
                    <a:pt x="770541" y="217444"/>
                  </a:cubicBezTo>
                  <a:cubicBezTo>
                    <a:pt x="764295" y="177470"/>
                    <a:pt x="740561" y="122506"/>
                    <a:pt x="770541" y="90027"/>
                  </a:cubicBezTo>
                  <a:cubicBezTo>
                    <a:pt x="800521" y="57548"/>
                    <a:pt x="880469" y="35064"/>
                    <a:pt x="950423" y="22572"/>
                  </a:cubicBezTo>
                  <a:cubicBezTo>
                    <a:pt x="1020377" y="10080"/>
                    <a:pt x="1131555" y="17575"/>
                    <a:pt x="1190266" y="15077"/>
                  </a:cubicBezTo>
                  <a:cubicBezTo>
                    <a:pt x="1248977" y="12579"/>
                    <a:pt x="1255223" y="3834"/>
                    <a:pt x="1302692" y="7582"/>
                  </a:cubicBezTo>
                  <a:cubicBezTo>
                    <a:pt x="1350161" y="11330"/>
                    <a:pt x="1425112" y="27569"/>
                    <a:pt x="1475079" y="37562"/>
                  </a:cubicBezTo>
                  <a:cubicBezTo>
                    <a:pt x="1525046" y="47555"/>
                    <a:pt x="1602495" y="67542"/>
                    <a:pt x="1602495" y="67542"/>
                  </a:cubicBezTo>
                  <a:cubicBezTo>
                    <a:pt x="1626229" y="76286"/>
                    <a:pt x="1590003" y="96273"/>
                    <a:pt x="1617485" y="90027"/>
                  </a:cubicBezTo>
                  <a:cubicBezTo>
                    <a:pt x="1644967" y="83781"/>
                    <a:pt x="1706177" y="45057"/>
                    <a:pt x="1767387" y="30067"/>
                  </a:cubicBezTo>
                  <a:cubicBezTo>
                    <a:pt x="1828597" y="15077"/>
                    <a:pt x="1909793" y="1335"/>
                    <a:pt x="1984744" y="86"/>
                  </a:cubicBezTo>
                  <a:cubicBezTo>
                    <a:pt x="2059695" y="-1163"/>
                    <a:pt x="2143390" y="11329"/>
                    <a:pt x="2217092" y="22572"/>
                  </a:cubicBezTo>
                  <a:cubicBezTo>
                    <a:pt x="2290794" y="33815"/>
                    <a:pt x="2386980" y="42558"/>
                    <a:pt x="2426954" y="67542"/>
                  </a:cubicBezTo>
                  <a:cubicBezTo>
                    <a:pt x="2466928" y="92526"/>
                    <a:pt x="2456724" y="136003"/>
                    <a:pt x="2456934" y="172473"/>
                  </a:cubicBezTo>
                  <a:cubicBezTo>
                    <a:pt x="2457144" y="208943"/>
                    <a:pt x="2461240" y="270632"/>
                    <a:pt x="2428217" y="286360"/>
                  </a:cubicBezTo>
                  <a:cubicBezTo>
                    <a:pt x="2395194" y="302088"/>
                    <a:pt x="2354440" y="237373"/>
                    <a:pt x="2276904" y="221571"/>
                  </a:cubicBezTo>
                  <a:cubicBezTo>
                    <a:pt x="2199368" y="205769"/>
                    <a:pt x="2042479" y="209124"/>
                    <a:pt x="1999215" y="197581"/>
                  </a:cubicBezTo>
                </a:path>
              </a:pathLst>
            </a:custGeom>
            <a:ln w="57150">
              <a:solidFill>
                <a:srgbClr val="7030A0"/>
              </a:solidFill>
              <a:prstDash val="soli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  <p:cxnSp>
          <p:nvCxnSpPr>
            <p:cNvPr id="513" name="Rechte verbindingslijn met pijl 512"/>
            <p:cNvCxnSpPr/>
            <p:nvPr/>
          </p:nvCxnSpPr>
          <p:spPr>
            <a:xfrm>
              <a:off x="3375247" y="4612797"/>
              <a:ext cx="363696" cy="19482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Rechte verbindingslijn met pijl 513"/>
            <p:cNvCxnSpPr/>
            <p:nvPr/>
          </p:nvCxnSpPr>
          <p:spPr>
            <a:xfrm>
              <a:off x="5816990" y="5755134"/>
              <a:ext cx="2005517" cy="129293"/>
            </a:xfrm>
            <a:prstGeom prst="straightConnector1">
              <a:avLst/>
            </a:prstGeom>
            <a:ln w="57150">
              <a:solidFill>
                <a:srgbClr val="0F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5" name="Groep 514"/>
            <p:cNvGrpSpPr/>
            <p:nvPr/>
          </p:nvGrpSpPr>
          <p:grpSpPr>
            <a:xfrm>
              <a:off x="4152363" y="5198230"/>
              <a:ext cx="1804865" cy="940063"/>
              <a:chOff x="3361814" y="5311739"/>
              <a:chExt cx="1188000" cy="792000"/>
            </a:xfrm>
            <a:noFill/>
            <a:effectLst/>
          </p:grpSpPr>
          <p:sp>
            <p:nvSpPr>
              <p:cNvPr id="516" name="Rechthoek 515"/>
              <p:cNvSpPr/>
              <p:nvPr/>
            </p:nvSpPr>
            <p:spPr>
              <a:xfrm>
                <a:off x="3361814" y="5311739"/>
                <a:ext cx="1188000" cy="792000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pic>
            <p:nvPicPr>
              <p:cNvPr id="517" name="Afbeelding 51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6701" y="5365739"/>
                <a:ext cx="351633" cy="684000"/>
              </a:xfrm>
              <a:prstGeom prst="rect">
                <a:avLst/>
              </a:prstGeom>
              <a:grpFill/>
              <a:ln>
                <a:noFill/>
              </a:ln>
            </p:spPr>
          </p:pic>
          <p:pic>
            <p:nvPicPr>
              <p:cNvPr id="518" name="Afbeelding 51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35587" y="5355973"/>
                <a:ext cx="351633" cy="684000"/>
              </a:xfrm>
              <a:prstGeom prst="rect">
                <a:avLst/>
              </a:prstGeom>
              <a:grpFill/>
              <a:ln>
                <a:noFill/>
              </a:ln>
            </p:spPr>
          </p:pic>
        </p:grpSp>
        <p:grpSp>
          <p:nvGrpSpPr>
            <p:cNvPr id="519" name="Groep 518"/>
            <p:cNvGrpSpPr/>
            <p:nvPr/>
          </p:nvGrpSpPr>
          <p:grpSpPr>
            <a:xfrm>
              <a:off x="2233742" y="5418470"/>
              <a:ext cx="1078558" cy="475288"/>
              <a:chOff x="1468759" y="3949377"/>
              <a:chExt cx="499377" cy="271047"/>
            </a:xfrm>
          </p:grpSpPr>
          <p:cxnSp>
            <p:nvCxnSpPr>
              <p:cNvPr id="520" name="Rechte verbindingslijn met pijl 519"/>
              <p:cNvCxnSpPr/>
              <p:nvPr/>
            </p:nvCxnSpPr>
            <p:spPr>
              <a:xfrm flipH="1" flipV="1">
                <a:off x="1714791" y="3949377"/>
                <a:ext cx="248772" cy="271047"/>
              </a:xfrm>
              <a:prstGeom prst="straightConnector1">
                <a:avLst/>
              </a:prstGeom>
              <a:ln w="57150">
                <a:solidFill>
                  <a:srgbClr val="0F5EE4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1" name="Rechte verbindingslijn 520"/>
              <p:cNvCxnSpPr/>
              <p:nvPr/>
            </p:nvCxnSpPr>
            <p:spPr>
              <a:xfrm>
                <a:off x="1468759" y="4215103"/>
                <a:ext cx="499377" cy="4295"/>
              </a:xfrm>
              <a:prstGeom prst="line">
                <a:avLst/>
              </a:prstGeom>
              <a:noFill/>
              <a:ln w="57150">
                <a:solidFill>
                  <a:srgbClr val="0F5EE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pic>
          <p:nvPicPr>
            <p:cNvPr id="522" name="Afbeelding 52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4584" y="5643137"/>
              <a:ext cx="534217" cy="811873"/>
            </a:xfrm>
            <a:prstGeom prst="rect">
              <a:avLst/>
            </a:prstGeom>
            <a:solidFill>
              <a:schemeClr val="bg1">
                <a:alpha val="18000"/>
              </a:schemeClr>
            </a:solidFill>
            <a:ln>
              <a:noFill/>
            </a:ln>
          </p:spPr>
        </p:pic>
        <p:sp>
          <p:nvSpPr>
            <p:cNvPr id="523" name="Tekstvak 522"/>
            <p:cNvSpPr txBox="1"/>
            <p:nvPr/>
          </p:nvSpPr>
          <p:spPr>
            <a:xfrm>
              <a:off x="7428809" y="6096668"/>
              <a:ext cx="3241213" cy="538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2400" b="1" dirty="0" smtClean="0"/>
                <a:t>No </a:t>
              </a:r>
              <a:r>
                <a:rPr lang="nl-NL" sz="2400" b="1" dirty="0" err="1" smtClean="0"/>
                <a:t>foil</a:t>
              </a:r>
              <a:endParaRPr lang="nl-NL" sz="2400" b="1" dirty="0"/>
            </a:p>
          </p:txBody>
        </p:sp>
        <p:cxnSp>
          <p:nvCxnSpPr>
            <p:cNvPr id="524" name="Rechte verbindingslijn met pijl 523"/>
            <p:cNvCxnSpPr/>
            <p:nvPr/>
          </p:nvCxnSpPr>
          <p:spPr>
            <a:xfrm flipH="1" flipV="1">
              <a:off x="6874969" y="6453290"/>
              <a:ext cx="615250" cy="255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" name="Rechte verbindingslijn met pijl 524"/>
            <p:cNvCxnSpPr/>
            <p:nvPr/>
          </p:nvCxnSpPr>
          <p:spPr>
            <a:xfrm flipH="1" flipV="1">
              <a:off x="7191409" y="6083522"/>
              <a:ext cx="314145" cy="40595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Rechte verbindingslijn 525"/>
            <p:cNvCxnSpPr>
              <a:stCxn id="512" idx="20"/>
            </p:cNvCxnSpPr>
            <p:nvPr/>
          </p:nvCxnSpPr>
          <p:spPr>
            <a:xfrm>
              <a:off x="6193427" y="5233283"/>
              <a:ext cx="2232000" cy="0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Rechte verbindingslijn 526"/>
            <p:cNvCxnSpPr/>
            <p:nvPr/>
          </p:nvCxnSpPr>
          <p:spPr>
            <a:xfrm>
              <a:off x="4121099" y="6453290"/>
              <a:ext cx="0" cy="396000"/>
            </a:xfrm>
            <a:prstGeom prst="line">
              <a:avLst/>
            </a:prstGeom>
            <a:ln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8" name="Rechthoek 527"/>
          <p:cNvSpPr/>
          <p:nvPr/>
        </p:nvSpPr>
        <p:spPr>
          <a:xfrm>
            <a:off x="80067" y="4104857"/>
            <a:ext cx="9061958" cy="275592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9" name="Afbeelding 8"/>
          <p:cNvPicPr>
            <a:picLocks noChangeAspect="1"/>
          </p:cNvPicPr>
          <p:nvPr/>
        </p:nvPicPr>
        <p:blipFill rotWithShape="1">
          <a:blip r:embed="rId6"/>
          <a:srcRect l="9717" r="21570" b="20745"/>
          <a:stretch/>
        </p:blipFill>
        <p:spPr>
          <a:xfrm>
            <a:off x="124940" y="4168981"/>
            <a:ext cx="2720576" cy="2391768"/>
          </a:xfrm>
          <a:prstGeom prst="rect">
            <a:avLst/>
          </a:prstGeom>
        </p:spPr>
      </p:pic>
      <p:cxnSp>
        <p:nvCxnSpPr>
          <p:cNvPr id="11" name="Rechte verbindingslijn 10"/>
          <p:cNvCxnSpPr/>
          <p:nvPr/>
        </p:nvCxnSpPr>
        <p:spPr>
          <a:xfrm>
            <a:off x="2885575" y="4112106"/>
            <a:ext cx="0" cy="2755929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58468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2"/>
          <p:cNvSpPr/>
          <p:nvPr/>
        </p:nvSpPr>
        <p:spPr>
          <a:xfrm>
            <a:off x="428625" y="902464"/>
            <a:ext cx="8296275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b="1" dirty="0" err="1" smtClean="0"/>
              <a:t>Vertical</a:t>
            </a:r>
            <a:r>
              <a:rPr lang="nl-NL" b="1" dirty="0" smtClean="0"/>
              <a:t> </a:t>
            </a:r>
            <a:r>
              <a:rPr lang="nl-NL" b="1" dirty="0" err="1" smtClean="0"/>
              <a:t>stacking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The stack takes the form of a blunt pyramid.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a maximum of two layers of a certain width on top of each other.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Stack </a:t>
            </a:r>
            <a:r>
              <a:rPr lang="en-US" dirty="0"/>
              <a:t>every two layers with half a bag in width.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Does the stack needs to be higher? </a:t>
            </a:r>
            <a:r>
              <a:rPr lang="en-US" dirty="0"/>
              <a:t>Then build from the bottom up with an extra layer.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Make </a:t>
            </a:r>
            <a:r>
              <a:rPr lang="en-US" dirty="0"/>
              <a:t>the </a:t>
            </a:r>
            <a:r>
              <a:rPr lang="en-US" dirty="0" smtClean="0"/>
              <a:t>stack </a:t>
            </a:r>
            <a:r>
              <a:rPr lang="en-US" dirty="0"/>
              <a:t>so high that no water can </a:t>
            </a:r>
            <a:r>
              <a:rPr lang="en-US" dirty="0" smtClean="0"/>
              <a:t>overflow or overtop it. Otherwise </a:t>
            </a:r>
            <a:r>
              <a:rPr lang="en-US" dirty="0"/>
              <a:t>the rear will sink further and further</a:t>
            </a:r>
            <a:r>
              <a:rPr lang="en-US" dirty="0" smtClean="0"/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/>
          </a:p>
          <a:p>
            <a:r>
              <a:rPr lang="nl-NL" b="1" dirty="0" smtClean="0"/>
              <a:t>Seal </a:t>
            </a:r>
            <a:r>
              <a:rPr lang="nl-NL" b="1" dirty="0" err="1" smtClean="0"/>
              <a:t>with</a:t>
            </a:r>
            <a:r>
              <a:rPr lang="nl-NL" b="1" dirty="0" smtClean="0"/>
              <a:t> </a:t>
            </a:r>
            <a:r>
              <a:rPr lang="nl-NL" b="1" dirty="0" err="1" smtClean="0"/>
              <a:t>geotextile</a:t>
            </a:r>
            <a:endParaRPr lang="nl-NL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A </a:t>
            </a:r>
            <a:r>
              <a:rPr lang="en-US" dirty="0" smtClean="0"/>
              <a:t>stack </a:t>
            </a:r>
            <a:r>
              <a:rPr lang="en-US" dirty="0"/>
              <a:t>can lose strength if it becomes saturated with water.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Use a waterproof </a:t>
            </a:r>
            <a:r>
              <a:rPr lang="en-US" dirty="0" smtClean="0"/>
              <a:t>geotextile </a:t>
            </a:r>
            <a:r>
              <a:rPr lang="en-US" dirty="0"/>
              <a:t>to make a stack watertight on the water side.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Place the </a:t>
            </a:r>
            <a:r>
              <a:rPr lang="en-US" dirty="0" smtClean="0"/>
              <a:t>geotextile </a:t>
            </a:r>
            <a:r>
              <a:rPr lang="en-US" dirty="0"/>
              <a:t>under the front row of bags only.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/>
              <a:t>Tuck </a:t>
            </a:r>
            <a:r>
              <a:rPr lang="en-US" dirty="0"/>
              <a:t>the </a:t>
            </a:r>
            <a:r>
              <a:rPr lang="en-US" dirty="0" smtClean="0"/>
              <a:t>top of the geotextile </a:t>
            </a:r>
            <a:r>
              <a:rPr lang="en-US" dirty="0"/>
              <a:t>under a row of sandbags to prevent it from blowing away.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Leave the back open so that water can always escape.</a:t>
            </a:r>
            <a:endParaRPr lang="nl-NL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nl-NL" dirty="0" smtClean="0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722796886"/>
      </p:ext>
    </p:extLst>
  </p:cSld>
  <p:clrMapOvr>
    <a:masterClrMapping/>
  </p:clrMapOvr>
</p:sld>
</file>

<file path=ppt/theme/theme1.xml><?xml version="1.0" encoding="utf-8"?>
<a:theme xmlns:a="http://schemas.openxmlformats.org/drawingml/2006/main" name="1. sjabloon waterveilighei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1. sjabloon waterveiligheid</Template>
  <TotalTime>6674</TotalTime>
  <Words>886</Words>
  <Application>Microsoft Office PowerPoint</Application>
  <PresentationFormat>Diavoorstelling (4:3)</PresentationFormat>
  <Paragraphs>134</Paragraphs>
  <Slides>13</Slides>
  <Notes>5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1</vt:i4>
      </vt:variant>
      <vt:variant>
        <vt:lpstr>Diatitels</vt:lpstr>
      </vt:variant>
      <vt:variant>
        <vt:i4>13</vt:i4>
      </vt:variant>
    </vt:vector>
  </HeadingPairs>
  <TitlesOfParts>
    <vt:vector size="18" baseType="lpstr">
      <vt:lpstr>ＭＳ Ｐゴシック</vt:lpstr>
      <vt:lpstr>ＭＳ Ｐゴシック</vt:lpstr>
      <vt:lpstr>Arial</vt:lpstr>
      <vt:lpstr>Calibri</vt:lpstr>
      <vt:lpstr>1. sjabloon waterveiligheid</vt:lpstr>
      <vt:lpstr>Work instruction / guide How to use sandbags?  Short version for (field) instructions to volunteers</vt:lpstr>
      <vt:lpstr>Target group</vt:lpstr>
      <vt:lpstr>PowerPoint-presentatie</vt:lpstr>
      <vt:lpstr>Safety and working conditions</vt:lpstr>
      <vt:lpstr>Instruction text</vt:lpstr>
      <vt:lpstr>‘Half-brick’, friction</vt:lpstr>
      <vt:lpstr>PowerPoint-presentatie</vt:lpstr>
      <vt:lpstr>Vertical stacking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>Waterschap Rivierenland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Werkinstructie</dc:title>
  <dc:creator>Knotter, Hans</dc:creator>
  <cp:lastModifiedBy>Hulst, Lex van der (CD)</cp:lastModifiedBy>
  <cp:revision>449</cp:revision>
  <cp:lastPrinted>2023-02-08T13:49:57Z</cp:lastPrinted>
  <dcterms:created xsi:type="dcterms:W3CDTF">2014-12-19T06:55:30Z</dcterms:created>
  <dcterms:modified xsi:type="dcterms:W3CDTF">2023-02-28T13:07:26Z</dcterms:modified>
</cp:coreProperties>
</file>