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908" r:id="rId1"/>
  </p:sldMasterIdLst>
  <p:notesMasterIdLst>
    <p:notesMasterId r:id="rId39"/>
  </p:notesMasterIdLst>
  <p:handoutMasterIdLst>
    <p:handoutMasterId r:id="rId40"/>
  </p:handoutMasterIdLst>
  <p:sldIdLst>
    <p:sldId id="399" r:id="rId2"/>
    <p:sldId id="357" r:id="rId3"/>
    <p:sldId id="358" r:id="rId4"/>
    <p:sldId id="400" r:id="rId5"/>
    <p:sldId id="352" r:id="rId6"/>
    <p:sldId id="372" r:id="rId7"/>
    <p:sldId id="353" r:id="rId8"/>
    <p:sldId id="373" r:id="rId9"/>
    <p:sldId id="354" r:id="rId10"/>
    <p:sldId id="401" r:id="rId11"/>
    <p:sldId id="356" r:id="rId12"/>
    <p:sldId id="402" r:id="rId13"/>
    <p:sldId id="355" r:id="rId14"/>
    <p:sldId id="403" r:id="rId15"/>
    <p:sldId id="361" r:id="rId16"/>
    <p:sldId id="377" r:id="rId17"/>
    <p:sldId id="363" r:id="rId18"/>
    <p:sldId id="404" r:id="rId19"/>
    <p:sldId id="362" r:id="rId20"/>
    <p:sldId id="405" r:id="rId21"/>
    <p:sldId id="393" r:id="rId22"/>
    <p:sldId id="406" r:id="rId23"/>
    <p:sldId id="364" r:id="rId24"/>
    <p:sldId id="407" r:id="rId25"/>
    <p:sldId id="365" r:id="rId26"/>
    <p:sldId id="408" r:id="rId27"/>
    <p:sldId id="384" r:id="rId28"/>
    <p:sldId id="409" r:id="rId29"/>
    <p:sldId id="367" r:id="rId30"/>
    <p:sldId id="410" r:id="rId31"/>
    <p:sldId id="368" r:id="rId32"/>
    <p:sldId id="386" r:id="rId33"/>
    <p:sldId id="369" r:id="rId34"/>
    <p:sldId id="411" r:id="rId35"/>
    <p:sldId id="388" r:id="rId36"/>
    <p:sldId id="412" r:id="rId37"/>
    <p:sldId id="370" r:id="rId38"/>
  </p:sldIdLst>
  <p:sldSz cx="9144000" cy="6858000" type="screen4x3"/>
  <p:notesSz cx="7104063" cy="10234613"/>
  <p:defaultTextStyle>
    <a:defPPr>
      <a:defRPr lang="nl-NL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92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00"/>
    <a:srgbClr val="CC9900"/>
    <a:srgbClr val="FF0000"/>
    <a:srgbClr val="105EE4"/>
    <a:srgbClr val="0099FF"/>
    <a:srgbClr val="D60320"/>
    <a:srgbClr val="0F5EE4"/>
    <a:srgbClr val="FFFFFF"/>
    <a:srgbClr val="FFC000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722C3DE-C993-4223-B5E1-40C3A7A3460F}" v="41" dt="2021-12-10T08:49:45.21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Geen stijl, gee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43" autoAdjust="0"/>
    <p:restoredTop sz="96837" autoAdjust="0"/>
  </p:normalViewPr>
  <p:slideViewPr>
    <p:cSldViewPr snapToGrid="0">
      <p:cViewPr varScale="1">
        <p:scale>
          <a:sx n="117" d="100"/>
          <a:sy n="117" d="100"/>
        </p:scale>
        <p:origin x="1488" y="67"/>
      </p:cViewPr>
      <p:guideLst>
        <p:guide orient="horz" pos="2160"/>
        <p:guide pos="2925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331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47" Type="http://schemas.microsoft.com/office/2016/11/relationships/changesInfo" Target="changesInfos/changesInfo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microsoft.com/office/2015/10/relationships/revisionInfo" Target="revisionInfo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ronsveld, Jaap" userId="82c79072-86e9-4076-9410-4ec57dbb467c" providerId="ADAL" clId="{A722C3DE-C993-4223-B5E1-40C3A7A3460F}"/>
    <pc:docChg chg="undo custSel addSld modSld">
      <pc:chgData name="Bronsveld, Jaap" userId="82c79072-86e9-4076-9410-4ec57dbb467c" providerId="ADAL" clId="{A722C3DE-C993-4223-B5E1-40C3A7A3460F}" dt="2021-12-10T08:50:29.301" v="777" actId="1076"/>
      <pc:docMkLst>
        <pc:docMk/>
      </pc:docMkLst>
      <pc:sldChg chg="addSp modSp mod">
        <pc:chgData name="Bronsveld, Jaap" userId="82c79072-86e9-4076-9410-4ec57dbb467c" providerId="ADAL" clId="{A722C3DE-C993-4223-B5E1-40C3A7A3460F}" dt="2021-12-10T08:41:41.076" v="755" actId="20577"/>
        <pc:sldMkLst>
          <pc:docMk/>
          <pc:sldMk cId="1700475205" sldId="285"/>
        </pc:sldMkLst>
        <pc:spChg chg="add mod">
          <ac:chgData name="Bronsveld, Jaap" userId="82c79072-86e9-4076-9410-4ec57dbb467c" providerId="ADAL" clId="{A722C3DE-C993-4223-B5E1-40C3A7A3460F}" dt="2021-12-10T08:41:41.076" v="755" actId="20577"/>
          <ac:spMkLst>
            <pc:docMk/>
            <pc:sldMk cId="1700475205" sldId="285"/>
            <ac:spMk id="3" creationId="{BAD9724C-7A4B-4E37-90DF-B2843497B5CB}"/>
          </ac:spMkLst>
        </pc:spChg>
      </pc:sldChg>
      <pc:sldChg chg="modSp mod">
        <pc:chgData name="Bronsveld, Jaap" userId="82c79072-86e9-4076-9410-4ec57dbb467c" providerId="ADAL" clId="{A722C3DE-C993-4223-B5E1-40C3A7A3460F}" dt="2021-12-10T08:25:44.490" v="511" actId="1076"/>
        <pc:sldMkLst>
          <pc:docMk/>
          <pc:sldMk cId="2945000870" sldId="305"/>
        </pc:sldMkLst>
        <pc:grpChg chg="mod">
          <ac:chgData name="Bronsveld, Jaap" userId="82c79072-86e9-4076-9410-4ec57dbb467c" providerId="ADAL" clId="{A722C3DE-C993-4223-B5E1-40C3A7A3460F}" dt="2021-12-10T08:25:44.490" v="511" actId="1076"/>
          <ac:grpSpMkLst>
            <pc:docMk/>
            <pc:sldMk cId="2945000870" sldId="305"/>
            <ac:grpSpMk id="1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5:39.689" v="510" actId="1076"/>
          <ac:grpSpMkLst>
            <pc:docMk/>
            <pc:sldMk cId="2945000870" sldId="305"/>
            <ac:grpSpMk id="118" creationId="{00000000-0000-0000-0000-000000000000}"/>
          </ac:grpSpMkLst>
        </pc:grpChg>
      </pc:sldChg>
      <pc:sldChg chg="addSp delSp modSp mod modAnim">
        <pc:chgData name="Bronsveld, Jaap" userId="82c79072-86e9-4076-9410-4ec57dbb467c" providerId="ADAL" clId="{A722C3DE-C993-4223-B5E1-40C3A7A3460F}" dt="2021-12-10T08:50:29.301" v="777" actId="1076"/>
        <pc:sldMkLst>
          <pc:docMk/>
          <pc:sldMk cId="1643107251" sldId="307"/>
        </pc:sldMkLst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8" creationId="{6811AD59-8E0E-4298-A32E-BA6FACA3D1C4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9" creationId="{179692F0-B4E9-4A03-A343-541E28411C1B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10" creationId="{514EF5AB-1EEC-413E-8A1D-6E9BE3396B46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3" creationId="{B3786297-87F2-4688-A07F-AB8AD67F7433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4" creationId="{E3EB9B23-3F0B-4369-A39D-AF21CDACB8CA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5" creationId="{9122F8AB-B47D-4F42-A75F-48D536E0C1F9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8" creationId="{350D5C30-1BDC-43CB-A923-52B29A4011D8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9" creationId="{72E8B936-566F-4E83-AA8E-505AB170FCAD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20" creationId="{CA371FAF-2FBE-4E0B-8EB0-B70D84F29630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3" creationId="{66584084-B807-47A7-A92C-4C040B9D36BC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4" creationId="{07A5991A-8CB3-40A1-985E-5BEF45907B03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5" creationId="{1C754E84-4CED-4D32-9944-EC3FABA5C6FC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8" creationId="{3C828E1C-277E-4C8F-AC16-0FA48DCBD765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9" creationId="{2152BC72-2219-4951-81A8-5D540942C1A1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30" creationId="{F233C078-AA49-4254-8D17-33ED9246B477}"/>
          </ac:spMkLst>
        </pc:spChg>
        <pc:grpChg chg="add mod">
          <ac:chgData name="Bronsveld, Jaap" userId="82c79072-86e9-4076-9410-4ec57dbb467c" providerId="ADAL" clId="{A722C3DE-C993-4223-B5E1-40C3A7A3460F}" dt="2021-12-10T08:50:29.301" v="777" actId="1076"/>
          <ac:grpSpMkLst>
            <pc:docMk/>
            <pc:sldMk cId="1643107251" sldId="307"/>
            <ac:grpSpMk id="6" creationId="{F68D9456-8F5A-43F2-ADA5-C90AFD06AFFC}"/>
          </ac:grpSpMkLst>
        </pc:grpChg>
        <pc:grpChg chg="mod">
          <ac:chgData name="Bronsveld, Jaap" userId="82c79072-86e9-4076-9410-4ec57dbb467c" providerId="ADAL" clId="{A722C3DE-C993-4223-B5E1-40C3A7A3460F}" dt="2021-12-10T08:45:50.100" v="757"/>
          <ac:grpSpMkLst>
            <pc:docMk/>
            <pc:sldMk cId="1643107251" sldId="307"/>
            <ac:grpSpMk id="7" creationId="{F3897D56-D760-47AF-95D2-4242787E8096}"/>
          </ac:grpSpMkLst>
        </pc:grpChg>
        <pc:grpChg chg="add mod">
          <ac:chgData name="Bronsveld, Jaap" userId="82c79072-86e9-4076-9410-4ec57dbb467c" providerId="ADAL" clId="{A722C3DE-C993-4223-B5E1-40C3A7A3460F}" dt="2021-12-10T08:46:05.432" v="760" actId="1076"/>
          <ac:grpSpMkLst>
            <pc:docMk/>
            <pc:sldMk cId="1643107251" sldId="307"/>
            <ac:grpSpMk id="11" creationId="{7FE3DD35-7792-4DA1-BD52-F33C92FA65B0}"/>
          </ac:grpSpMkLst>
        </pc:grpChg>
        <pc:grpChg chg="mod">
          <ac:chgData name="Bronsveld, Jaap" userId="82c79072-86e9-4076-9410-4ec57dbb467c" providerId="ADAL" clId="{A722C3DE-C993-4223-B5E1-40C3A7A3460F}" dt="2021-12-10T08:46:01.708" v="759"/>
          <ac:grpSpMkLst>
            <pc:docMk/>
            <pc:sldMk cId="1643107251" sldId="307"/>
            <ac:grpSpMk id="12" creationId="{8C5AB9BF-DE74-4FA6-99D8-7852E3939B35}"/>
          </ac:grpSpMkLst>
        </pc:grpChg>
        <pc:grpChg chg="add del mod">
          <ac:chgData name="Bronsveld, Jaap" userId="82c79072-86e9-4076-9410-4ec57dbb467c" providerId="ADAL" clId="{A722C3DE-C993-4223-B5E1-40C3A7A3460F}" dt="2021-12-10T08:48:21.670" v="768" actId="478"/>
          <ac:grpSpMkLst>
            <pc:docMk/>
            <pc:sldMk cId="1643107251" sldId="307"/>
            <ac:grpSpMk id="16" creationId="{0C973C16-001F-48B1-961D-D10A2D19980E}"/>
          </ac:grpSpMkLst>
        </pc:grpChg>
        <pc:grpChg chg="mod">
          <ac:chgData name="Bronsveld, Jaap" userId="82c79072-86e9-4076-9410-4ec57dbb467c" providerId="ADAL" clId="{A722C3DE-C993-4223-B5E1-40C3A7A3460F}" dt="2021-12-10T08:46:06.897" v="761"/>
          <ac:grpSpMkLst>
            <pc:docMk/>
            <pc:sldMk cId="1643107251" sldId="307"/>
            <ac:grpSpMk id="17" creationId="{C20EEE75-766B-4AC1-9FCF-882C217CCC42}"/>
          </ac:grpSpMkLst>
        </pc:grpChg>
        <pc:grpChg chg="add mod">
          <ac:chgData name="Bronsveld, Jaap" userId="82c79072-86e9-4076-9410-4ec57dbb467c" providerId="ADAL" clId="{A722C3DE-C993-4223-B5E1-40C3A7A3460F}" dt="2021-12-10T08:48:28.395" v="770" actId="1076"/>
          <ac:grpSpMkLst>
            <pc:docMk/>
            <pc:sldMk cId="1643107251" sldId="307"/>
            <ac:grpSpMk id="21" creationId="{B9F16FAA-9472-4098-A8BC-31D476F6A33E}"/>
          </ac:grpSpMkLst>
        </pc:grpChg>
        <pc:grpChg chg="mod">
          <ac:chgData name="Bronsveld, Jaap" userId="82c79072-86e9-4076-9410-4ec57dbb467c" providerId="ADAL" clId="{A722C3DE-C993-4223-B5E1-40C3A7A3460F}" dt="2021-12-10T08:48:26.651" v="769"/>
          <ac:grpSpMkLst>
            <pc:docMk/>
            <pc:sldMk cId="1643107251" sldId="307"/>
            <ac:grpSpMk id="22" creationId="{302E46DF-4BAC-4905-82D9-45AEBF031609}"/>
          </ac:grpSpMkLst>
        </pc:grpChg>
        <pc:grpChg chg="add mod">
          <ac:chgData name="Bronsveld, Jaap" userId="82c79072-86e9-4076-9410-4ec57dbb467c" providerId="ADAL" clId="{A722C3DE-C993-4223-B5E1-40C3A7A3460F}" dt="2021-12-10T08:48:36.580" v="774" actId="1076"/>
          <ac:grpSpMkLst>
            <pc:docMk/>
            <pc:sldMk cId="1643107251" sldId="307"/>
            <ac:grpSpMk id="26" creationId="{16E5E122-7287-4F3D-A67E-D5EA7D081E2F}"/>
          </ac:grpSpMkLst>
        </pc:grpChg>
        <pc:grpChg chg="mod">
          <ac:chgData name="Bronsveld, Jaap" userId="82c79072-86e9-4076-9410-4ec57dbb467c" providerId="ADAL" clId="{A722C3DE-C993-4223-B5E1-40C3A7A3460F}" dt="2021-12-10T08:48:29.468" v="771"/>
          <ac:grpSpMkLst>
            <pc:docMk/>
            <pc:sldMk cId="1643107251" sldId="307"/>
            <ac:grpSpMk id="27" creationId="{88E9E3FC-7B40-43F9-81D0-FD2E97BE6AC3}"/>
          </ac:grpSpMkLst>
        </pc:grp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5" creationId="{00000000-0000-0000-0000-000000000000}"/>
          </ac:picMkLst>
        </pc:picChg>
        <pc:picChg chg="add mod">
          <ac:chgData name="Bronsveld, Jaap" userId="82c79072-86e9-4076-9410-4ec57dbb467c" providerId="ADAL" clId="{A722C3DE-C993-4223-B5E1-40C3A7A3460F}" dt="2021-12-10T08:49:48.966" v="776" actId="1076"/>
          <ac:picMkLst>
            <pc:docMk/>
            <pc:sldMk cId="1643107251" sldId="307"/>
            <ac:picMk id="31" creationId="{D2F6554D-8D81-4798-B0FA-C9C511E85DF3}"/>
          </ac:picMkLst>
        </pc:picChg>
      </pc:sldChg>
      <pc:sldChg chg="addSp delSp modSp mod">
        <pc:chgData name="Bronsveld, Jaap" userId="82c79072-86e9-4076-9410-4ec57dbb467c" providerId="ADAL" clId="{A722C3DE-C993-4223-B5E1-40C3A7A3460F}" dt="2021-12-10T08:29:02.977" v="569" actId="478"/>
        <pc:sldMkLst>
          <pc:docMk/>
          <pc:sldMk cId="1409308259" sldId="308"/>
        </pc:sldMkLst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5" creationId="{00000000-0000-0000-0000-000000000000}"/>
          </ac:spMkLst>
        </pc:spChg>
        <pc:spChg chg="add mod">
          <ac:chgData name="Bronsveld, Jaap" userId="82c79072-86e9-4076-9410-4ec57dbb467c" providerId="ADAL" clId="{A722C3DE-C993-4223-B5E1-40C3A7A3460F}" dt="2021-12-10T08:13:58.744" v="424" actId="208"/>
          <ac:spMkLst>
            <pc:docMk/>
            <pc:sldMk cId="1409308259" sldId="308"/>
            <ac:spMk id="6" creationId="{0E120434-3F04-41B6-8D27-AF01D0B9C925}"/>
          </ac:spMkLst>
        </pc:spChg>
        <pc:spChg chg="mod">
          <ac:chgData name="Bronsveld, Jaap" userId="82c79072-86e9-4076-9410-4ec57dbb467c" providerId="ADAL" clId="{A722C3DE-C993-4223-B5E1-40C3A7A3460F}" dt="2021-12-10T08:16:23.343" v="509" actId="20577"/>
          <ac:spMkLst>
            <pc:docMk/>
            <pc:sldMk cId="1409308259" sldId="308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8.759" v="415" actId="478"/>
          <ac:spMkLst>
            <pc:docMk/>
            <pc:sldMk cId="1409308259" sldId="308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6:28.799" v="247" actId="478"/>
          <ac:spMkLst>
            <pc:docMk/>
            <pc:sldMk cId="1409308259" sldId="308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6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7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34.187" v="43" actId="1076"/>
          <ac:spMkLst>
            <pc:docMk/>
            <pc:sldMk cId="1409308259" sldId="308"/>
            <ac:spMk id="13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6:30.098" v="58" actId="1076"/>
          <ac:spMkLst>
            <pc:docMk/>
            <pc:sldMk cId="1409308259" sldId="308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47.530" v="417" actId="1076"/>
          <ac:spMkLst>
            <pc:docMk/>
            <pc:sldMk cId="1409308259" sldId="308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6" creationId="{B1D5EAE0-490F-41E3-9FA9-7DCF5278C22C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7" creationId="{65CAC17C-3FAB-4441-8D97-A939FCABC5F4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9" creationId="{98C4F1FA-C369-4701-917D-30D1305E0FC8}"/>
          </ac:spMkLst>
        </pc:spChg>
        <pc:spChg chg="add mod">
          <ac:chgData name="Bronsveld, Jaap" userId="82c79072-86e9-4076-9410-4ec57dbb467c" providerId="ADAL" clId="{A722C3DE-C993-4223-B5E1-40C3A7A3460F}" dt="2021-12-10T07:42:32.211" v="32" actId="1076"/>
          <ac:spMkLst>
            <pc:docMk/>
            <pc:sldMk cId="1409308259" sldId="308"/>
            <ac:spMk id="210" creationId="{5B245DCF-A8AA-4D13-83E6-DDFC810A2CB0}"/>
          </ac:spMkLst>
        </pc:spChg>
        <pc:spChg chg="add mod">
          <ac:chgData name="Bronsveld, Jaap" userId="82c79072-86e9-4076-9410-4ec57dbb467c" providerId="ADAL" clId="{A722C3DE-C993-4223-B5E1-40C3A7A3460F}" dt="2021-12-10T07:46:35.042" v="60" actId="1076"/>
          <ac:spMkLst>
            <pc:docMk/>
            <pc:sldMk cId="1409308259" sldId="308"/>
            <ac:spMk id="211" creationId="{2A84D6BC-A322-4E38-A47A-633A8D3430E2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3" creationId="{FA353E1D-921A-459E-94BD-8147673A8CD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4" creationId="{3BA9D983-8C49-49A4-9BEA-9BEC71DE91CD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6" creationId="{7F854E93-817E-4586-AE2E-7B95D31A0EB5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7" creationId="{0FB8B221-74E0-41F5-9B16-FA7DB788927A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8" creationId="{9A4D97C4-E876-46DE-8D60-4F4706F2604F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9" creationId="{4D7079C5-DA8B-4791-838A-526CF10E350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21" creationId="{046C92BE-E02B-4899-9780-B82634CC3CD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24" creationId="{363FDA98-DE76-459B-8F02-F3F64252D5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4" creationId="{864A5E38-6C8F-4289-A7A5-52C09E0F6FA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5" creationId="{5981250C-83FD-470A-9280-2778351982A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6" creationId="{B390539B-F20A-4475-B5C0-80462ED3C392}"/>
          </ac:spMkLst>
        </pc:spChg>
        <pc:spChg chg="mod">
          <ac:chgData name="Bronsveld, Jaap" userId="82c79072-86e9-4076-9410-4ec57dbb467c" providerId="ADAL" clId="{A722C3DE-C993-4223-B5E1-40C3A7A3460F}" dt="2021-12-10T07:47:05.592" v="61" actId="1076"/>
          <ac:spMkLst>
            <pc:docMk/>
            <pc:sldMk cId="1409308259" sldId="308"/>
            <ac:spMk id="24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34.920" v="513" actId="207"/>
          <ac:spMkLst>
            <pc:docMk/>
            <pc:sldMk cId="1409308259" sldId="308"/>
            <ac:spMk id="24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8:13.622" v="561" actId="1035"/>
          <ac:spMkLst>
            <pc:docMk/>
            <pc:sldMk cId="1409308259" sldId="308"/>
            <ac:spMk id="24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44.457" v="514" actId="108"/>
          <ac:spMkLst>
            <pc:docMk/>
            <pc:sldMk cId="1409308259" sldId="308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7:38.209" v="62" actId="478"/>
          <ac:spMkLst>
            <pc:docMk/>
            <pc:sldMk cId="1409308259" sldId="308"/>
            <ac:spMk id="25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8" creationId="{5B24908F-6992-4EBF-B68D-9C81F5769F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9" creationId="{CF234E91-6D50-42AB-B85C-44D283B527E8}"/>
          </ac:spMkLst>
        </pc:spChg>
        <pc:spChg chg="mod">
          <ac:chgData name="Bronsveld, Jaap" userId="82c79072-86e9-4076-9410-4ec57dbb467c" providerId="ADAL" clId="{A722C3DE-C993-4223-B5E1-40C3A7A3460F}" dt="2021-12-10T07:59:58.789" v="263" actId="1036"/>
          <ac:spMkLst>
            <pc:docMk/>
            <pc:sldMk cId="1409308259" sldId="308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8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50.266" v="418" actId="1076"/>
          <ac:spMkLst>
            <pc:docMk/>
            <pc:sldMk cId="1409308259" sldId="308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7" creationId="{E2B6A4BF-FA82-449C-870F-F376B3E5BB6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9" creationId="{7A7E225A-A86B-46D3-863B-054D712855D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0" creationId="{0DB7D089-086B-49AE-82FE-96C549A14AEE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1" creationId="{2B9F14B1-E322-4ADA-BF2A-26574B48A40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2" creationId="{C74E3281-6C63-4A00-B24A-B94269696B6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3" creationId="{3FA76F91-1556-47A0-85A9-0EA0085543DA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4" creationId="{7B701999-6E36-44C3-AB15-AADC5D84CF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5" creationId="{EE5B5B60-9251-44DA-974C-3809FFEE329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7" creationId="{5BCE549C-1EEE-4C5E-BA28-76614EDCC171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8" creationId="{CC940A49-72D6-4CDC-9BFF-3E411E5906A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9" creationId="{6A24A499-DBD6-4F1E-9E4B-CB966AA5C7F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0" creationId="{87D9A45C-6E1F-4586-AE5D-BE0278750A7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1" creationId="{137EAE13-0EB0-4257-A203-EC204220717B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2" creationId="{11964A7B-C579-4281-BF07-39513D89E3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3" creationId="{C4859438-6D05-4EB9-B803-54912A9E862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5" creationId="{43B07231-AF16-4ECA-A094-794D2F82EE2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6" creationId="{8AB7B86C-076C-4AA0-B3F8-D17FF42A4F3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7" creationId="{EF339729-8251-47AA-BFB9-38DA4A62884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8" creationId="{A179321E-031B-4928-8623-2E8E2583B7C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9" creationId="{50D51E8A-D99A-438E-9E84-924D01AD04A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0" creationId="{77C03F0B-2218-476B-A297-E65E003644F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1" creationId="{DA338FF5-1AA9-40CE-9192-469E207AF50F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3" creationId="{6B561788-E82A-49F3-8BBE-116F77F3F7B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4" creationId="{ABFF2FD8-D24E-4FF7-9ACB-5FD4D54CF2E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5" creationId="{CD5F44EF-49EC-4A0B-B3C7-626DBD0AADC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6" creationId="{076E7E4F-883C-41D3-9AFF-E1CB8EC3051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7" creationId="{CC96257C-0FB2-40C2-8F12-ECAE4AD9205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8" creationId="{65D3AA7A-83F9-4D62-8B6F-9637FA180FA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9" creationId="{63A603CC-3741-404B-8609-A129E861C00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1" creationId="{A631247C-C583-4D26-ACD8-E19251638E6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2" creationId="{F25208B9-D6C4-4C7B-8B26-E630F54D643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3" creationId="{C5D9B4A4-7243-40E5-AC52-D622ABB843F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4" creationId="{D43DEBCA-E8EF-496F-ACEF-87C3D25D08B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5" creationId="{021EFEAF-F179-4AAE-BB1A-A49E7EF60C1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6" creationId="{DAA2F3B0-0C6B-4D7A-AD9E-3CD77DD8280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7" creationId="{9CCA90D1-3615-404C-A9AB-FAA5FF1F698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79" creationId="{A2C023A5-5E64-41C5-9CF4-60AD9189347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0" creationId="{FACD23AC-B786-4992-BEC9-1CE147DD814B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1" creationId="{004FCE47-3430-4535-8B63-44B1905BF5C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2" creationId="{E8E4E8F0-0EDF-4163-A460-6A3057EEF1F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3" creationId="{8A6B1CD5-FC20-4ACD-AA00-72A255F0FF3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4" creationId="{E1DF5DC5-4DE1-4693-AED5-14D4F877C27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5" creationId="{671B5A71-5E4C-49CE-911C-B7AC2C32978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7" creationId="{48792241-9FBE-404B-9308-DA025336E1C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8" creationId="{8BEEEA8E-F6A7-4D6F-A661-AD9AB10FC985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9" creationId="{B34870B3-8FF8-48F9-9736-1EB30484D22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0" creationId="{8E0FEDB5-A9D1-4D03-8714-E8786462ACC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1" creationId="{CC71ECA0-80B9-42AE-9604-4A391166C503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2" creationId="{1938B238-C982-4111-8FEE-11DDC8481C3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3" creationId="{1E81C3AD-381E-467B-9933-5F2C7A82306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5" creationId="{77E2EEE0-3CA1-4488-8281-1323F5DF65E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6" creationId="{8390A86C-D092-4B66-A731-AAAC8D668921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7" creationId="{445DD6CD-2070-45EE-8FAA-7CD46C07D446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8" creationId="{471775E8-ECFD-4AD8-98F2-4BFC7236421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9" creationId="{8819B326-EBBA-429F-8D9A-80693ED70A1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0" creationId="{5683A408-AEA6-49B1-8D87-66C01BB86F7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1" creationId="{AC55423D-4717-41CF-B2AE-B09917E79F80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3" creationId="{FDFB4A31-8769-400F-B3F7-CB6336C9BFED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4" creationId="{7F321D81-984A-42FD-8C6F-DE3392E44DC6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5" creationId="{CA05A319-67A8-46D3-BE3E-1BA8FB93AD4F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6" creationId="{C0C60791-5D25-4829-A85C-5D1D3B0B579C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7" creationId="{CEF0DA50-57D4-408A-A9F2-EC396980C9D7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8" creationId="{5FE50837-51D8-4633-8901-9E3D9FC959CB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9" creationId="{68160B9E-4113-48FE-A59C-207D5BDE738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1" creationId="{45482796-4B2F-4741-B793-754FE2FC2A8A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2" creationId="{1F2BD1DE-2F75-4A2C-9689-A10F0001F2B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3" creationId="{1499950B-42F1-4AC0-BE2E-4080929C4CD3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4" creationId="{64835ADC-EEFA-4D65-9E28-A74D6A1AB270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5" creationId="{B4F26EF0-BB0A-4403-A5C3-948719EC6A65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6" creationId="{ACE1438C-0E8F-4093-897E-C9421EFE0C56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7" creationId="{735A5B8D-C750-4CDE-9CA7-1D7600F0FC48}"/>
          </ac:spMkLst>
        </pc:spChg>
        <pc:spChg chg="add mod">
          <ac:chgData name="Bronsveld, Jaap" userId="82c79072-86e9-4076-9410-4ec57dbb467c" providerId="ADAL" clId="{A722C3DE-C993-4223-B5E1-40C3A7A3460F}" dt="2021-12-10T07:49:12.649" v="79" actId="1076"/>
          <ac:spMkLst>
            <pc:docMk/>
            <pc:sldMk cId="1409308259" sldId="308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3" creationId="{DADAB766-158D-42A6-883C-76FA4A4DAD0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4" creationId="{5AE8038F-D9D3-43CA-9E62-C8599607392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5" creationId="{AEC7D9A0-C256-4571-AB0E-18739AD952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6" creationId="{D187CB1C-4520-460F-A5A3-A57A63A9C121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7" creationId="{4045B1B0-94C3-4C1E-97C8-0ABAC97D120B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8" creationId="{D0C015F5-EBEE-4FE4-BE1A-FD1B8D94385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9" creationId="{D98FE629-1A50-4A48-8B21-C40FEF66A2FA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1" creationId="{0C3D9336-5DEF-4BB2-9F6A-9686768FF93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2" creationId="{4DC2738E-2F38-44FF-89AB-AB34685898B3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3" creationId="{E56D0444-9497-4C41-869C-B7B34F79DBD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4" creationId="{8381E4CD-ABB0-4544-98A4-DF598CEB2F22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5" creationId="{CCAE6011-0144-48DD-972C-C76DC31AE3C6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6" creationId="{5664F4F2-5299-4325-9941-5C6C9611C8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7" creationId="{4E88477C-0B9D-4F6D-8F86-50ACCDD411C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39" creationId="{0F31464C-6E7C-47C3-9CF6-EAE940BBE8EC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0" creationId="{11338420-893C-42CA-B781-7363FB69CA3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1" creationId="{5F2F0266-A99D-497B-BF3A-F6A1DB50428B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2" creationId="{C5C70E5D-4864-4699-8B64-78912B6B150F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3" creationId="{8477A6D6-6F08-4617-92D6-E7FDDF94C29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4" creationId="{1F383617-2D82-450F-9DF0-84359E4EE966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5" creationId="{0F5A8F61-1B77-4F6A-987E-14DF028546CD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7" creationId="{21AED0EF-EA9B-4556-9A1B-8C0E67C40DE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8" creationId="{7248FB0B-5382-4D7D-B510-AEBE3B8BE13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9" creationId="{3B730837-A5B8-4E6B-BD1C-2C7259210128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0" creationId="{4D4119DB-4A18-4F77-9DA4-AFF3B503DAA5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1" creationId="{300B62A5-EB12-4A54-9FE5-718B8F754D20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2" creationId="{117F5421-6AEE-473F-BD7C-07FC3D4F436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3" creationId="{52A78AFD-0D2D-4DB4-8A9D-DD6BD37BFECD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5" creationId="{68B1E7E1-CAE0-435A-9F62-9E34DC712C32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6" creationId="{F75B207B-91D1-424C-AAE1-CD85B8C3ABBB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7" creationId="{289FC86E-A14F-4F6C-91CD-F37688FE713C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8" creationId="{80A0FA5E-F75B-4A50-B21E-434C585E7583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9" creationId="{98BAF503-5C44-4F54-9C06-6200FEE60017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0" creationId="{E42FCB9E-D404-4185-B8F4-43ED24FA0046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1" creationId="{F13F70E8-B653-4244-AA89-3B587B6F09EA}"/>
          </ac:spMkLst>
        </pc:spChg>
        <pc:grpChg chg="add del mod">
          <ac:chgData name="Bronsveld, Jaap" userId="82c79072-86e9-4076-9410-4ec57dbb467c" providerId="ADAL" clId="{A722C3DE-C993-4223-B5E1-40C3A7A3460F}" dt="2021-12-10T07:45:05.707" v="38" actId="165"/>
          <ac:grpSpMkLst>
            <pc:docMk/>
            <pc:sldMk cId="1409308259" sldId="308"/>
            <ac:grpSpMk id="2" creationId="{44C8213A-1A93-47AF-B5E6-ED38090106C3}"/>
          </ac:grpSpMkLst>
        </pc:grpChg>
        <pc:grpChg chg="del">
          <ac:chgData name="Bronsveld, Jaap" userId="82c79072-86e9-4076-9410-4ec57dbb467c" providerId="ADAL" clId="{A722C3DE-C993-4223-B5E1-40C3A7A3460F}" dt="2021-12-10T07:56:25.660" v="245" actId="478"/>
          <ac:grpSpMkLst>
            <pc:docMk/>
            <pc:sldMk cId="1409308259" sldId="308"/>
            <ac:grpSpMk id="2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6:27.020" v="246" actId="478"/>
          <ac:grpSpMkLst>
            <pc:docMk/>
            <pc:sldMk cId="1409308259" sldId="308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10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113" creationId="{00000000-0000-0000-0000-000000000000}"/>
          </ac:grpSpMkLst>
        </pc:grpChg>
        <pc:grpChg chg="add del mod">
          <ac:chgData name="Bronsveld, Jaap" userId="82c79072-86e9-4076-9410-4ec57dbb467c" providerId="ADAL" clId="{A722C3DE-C993-4223-B5E1-40C3A7A3460F}" dt="2021-12-10T07:57:30.126" v="250" actId="478"/>
          <ac:grpSpMkLst>
            <pc:docMk/>
            <pc:sldMk cId="1409308259" sldId="308"/>
            <ac:grpSpMk id="204" creationId="{56369D16-B8D3-4C07-B2F3-579A812F6D31}"/>
          </ac:grpSpMkLst>
        </pc:grpChg>
        <pc:grpChg chg="mod">
          <ac:chgData name="Bronsveld, Jaap" userId="82c79072-86e9-4076-9410-4ec57dbb467c" providerId="ADAL" clId="{A722C3DE-C993-4223-B5E1-40C3A7A3460F}" dt="2021-12-10T07:38:57.635" v="0"/>
          <ac:grpSpMkLst>
            <pc:docMk/>
            <pc:sldMk cId="1409308259" sldId="308"/>
            <ac:grpSpMk id="205" creationId="{7D93441F-7B05-4067-AB30-D88A189BC31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12" creationId="{2D2CFF45-E5A6-404A-A633-4E6E3B028183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3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5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9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98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8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1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9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38" creationId="{6A8D88B3-CC46-400D-9ADA-FF5D4256C697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46" creationId="{7A24287C-D475-4F8F-ACA6-506BF08FEE8D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54" creationId="{39EBEF55-E061-4F88-9414-D3D6183FEE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62" creationId="{53B63D2C-9D82-4518-BB36-6926CC8E4F6B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0" creationId="{EF2D70B8-FC5F-4375-BA7D-A97810C6D9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8" creationId="{CC966AED-065F-4D75-97A2-99CFE52A5F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86" creationId="{0B5C5F6C-B38D-4245-9981-EC152693E9F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94" creationId="{CB304E66-913E-46AE-93A4-B6D91996860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02" creationId="{9F21B133-375C-4B16-9CA8-396FAAFA5C45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0" creationId="{B9B45CC3-5610-4D5B-A9DF-603E8F85BA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22" creationId="{E957D610-24DA-46E9-9C25-2CFA7FC13624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30" creationId="{1D6C4295-A259-4D12-B1F0-5E847427EFC9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38" creationId="{918ADE77-7E68-42AA-AADD-DC8FE5940C28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46" creationId="{1E4CD6D4-8C1C-4774-8699-850F38CFFDFA}"/>
          </ac:grpSpMkLst>
        </pc:grpChg>
        <pc:grpChg chg="add mod">
          <ac:chgData name="Bronsveld, Jaap" userId="82c79072-86e9-4076-9410-4ec57dbb467c" providerId="ADAL" clId="{A722C3DE-C993-4223-B5E1-40C3A7A3460F}" dt="2021-12-10T08:28:35.275" v="567" actId="1076"/>
          <ac:grpSpMkLst>
            <pc:docMk/>
            <pc:sldMk cId="1409308259" sldId="308"/>
            <ac:grpSpMk id="454" creationId="{131A55A0-EE78-428F-BD8C-E6C7342288AC}"/>
          </ac:grpSpMkLst>
        </pc:grpChg>
        <pc:graphicFrameChg chg="del mod">
          <ac:chgData name="Bronsveld, Jaap" userId="82c79072-86e9-4076-9410-4ec57dbb467c" providerId="ADAL" clId="{A722C3DE-C993-4223-B5E1-40C3A7A3460F}" dt="2021-12-10T08:29:02.977" v="569" actId="478"/>
          <ac:graphicFrameMkLst>
            <pc:docMk/>
            <pc:sldMk cId="1409308259" sldId="308"/>
            <ac:graphicFrameMk id="10" creationId="{00000000-0000-0000-0000-000000000000}"/>
          </ac:graphicFrameMkLst>
        </pc:graphicFrameChg>
        <pc:graphicFrameChg chg="modGraphic">
          <ac:chgData name="Bronsveld, Jaap" userId="82c79072-86e9-4076-9410-4ec57dbb467c" providerId="ADAL" clId="{A722C3DE-C993-4223-B5E1-40C3A7A3460F}" dt="2021-12-10T07:56:34.163" v="248" actId="6549"/>
          <ac:graphicFrameMkLst>
            <pc:docMk/>
            <pc:sldMk cId="1409308259" sldId="308"/>
            <ac:graphicFrameMk id="17" creationId="{00000000-0000-0000-0000-000000000000}"/>
          </ac:graphicFrameMkLst>
        </pc:graphicFrameChg>
        <pc:picChg chg="mod topLvl">
          <ac:chgData name="Bronsveld, Jaap" userId="82c79072-86e9-4076-9410-4ec57dbb467c" providerId="ADAL" clId="{A722C3DE-C993-4223-B5E1-40C3A7A3460F}" dt="2021-12-10T07:46:32.393" v="59" actId="1076"/>
          <ac:picMkLst>
            <pc:docMk/>
            <pc:sldMk cId="1409308259" sldId="308"/>
            <ac:picMk id="186" creationId="{00000000-0000-0000-0000-000000000000}"/>
          </ac:picMkLst>
        </pc:picChg>
        <pc:cxnChg chg="mod">
          <ac:chgData name="Bronsveld, Jaap" userId="82c79072-86e9-4076-9410-4ec57dbb467c" providerId="ADAL" clId="{A722C3DE-C993-4223-B5E1-40C3A7A3460F}" dt="2021-12-10T08:28:13.622" v="561" actId="1035"/>
          <ac:cxnSpMkLst>
            <pc:docMk/>
            <pc:sldMk cId="1409308259" sldId="308"/>
            <ac:cxnSpMk id="215" creationId="{00000000-0000-0000-0000-000000000000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19" creationId="{CE412B3E-8B4F-4824-85F2-CD16EEE36E4D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20" creationId="{31B18C49-81A0-4632-BFF6-E1179584D48C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7:54:18.005" v="243" actId="20577"/>
        <pc:sldMkLst>
          <pc:docMk/>
          <pc:sldMk cId="2252159610" sldId="310"/>
        </pc:sldMkLst>
        <pc:spChg chg="add mod">
          <ac:chgData name="Bronsveld, Jaap" userId="82c79072-86e9-4076-9410-4ec57dbb467c" providerId="ADAL" clId="{A722C3DE-C993-4223-B5E1-40C3A7A3460F}" dt="2021-12-10T07:54:18.005" v="243" actId="20577"/>
          <ac:spMkLst>
            <pc:docMk/>
            <pc:sldMk cId="2252159610" sldId="310"/>
            <ac:spMk id="2" creationId="{1A6459B8-A1BF-42F8-9A3B-B96B0BA35589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7.823" v="143" actId="478"/>
          <ac:spMkLst>
            <pc:docMk/>
            <pc:sldMk cId="2252159610" sldId="310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47.094" v="140" actId="478"/>
          <ac:grpSpMkLst>
            <pc:docMk/>
            <pc:sldMk cId="2252159610" sldId="310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418" creationId="{7E68603A-0F40-48AA-822F-BBE3A1941B98}"/>
          </ac:grpSpMkLst>
        </pc:grpChg>
        <pc:graphicFrameChg chg="del">
          <ac:chgData name="Bronsveld, Jaap" userId="82c79072-86e9-4076-9410-4ec57dbb467c" providerId="ADAL" clId="{A722C3DE-C993-4223-B5E1-40C3A7A3460F}" dt="2021-12-10T07:51:47.094" v="140" actId="478"/>
          <ac:graphicFrameMkLst>
            <pc:docMk/>
            <pc:sldMk cId="2252159610" sldId="310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1:54.848" v="142" actId="478"/>
          <ac:graphicFrameMkLst>
            <pc:docMk/>
            <pc:sldMk cId="2252159610" sldId="310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0:33.613" v="273" actId="1076"/>
        <pc:sldMkLst>
          <pc:docMk/>
          <pc:sldMk cId="3095038673" sldId="311"/>
        </pc:sldMkLst>
        <pc:spChg chg="add mod">
          <ac:chgData name="Bronsveld, Jaap" userId="82c79072-86e9-4076-9410-4ec57dbb467c" providerId="ADAL" clId="{A722C3DE-C993-4223-B5E1-40C3A7A3460F}" dt="2021-12-10T07:59:36.711" v="259" actId="1076"/>
          <ac:spMkLst>
            <pc:docMk/>
            <pc:sldMk cId="3095038673" sldId="311"/>
            <ac:spMk id="2" creationId="{C3825970-50AD-4A74-B8D9-1B0D9873BB6F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37.144" v="256" actId="478"/>
          <ac:spMkLst>
            <pc:docMk/>
            <pc:sldMk cId="3095038673" sldId="311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9:42.857" v="260" actId="478"/>
          <ac:spMkLst>
            <pc:docMk/>
            <pc:sldMk cId="3095038673" sldId="311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5" creationId="{A4E53351-5D29-4431-A040-3E74F324460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6" creationId="{500315A2-F469-4FB4-854F-CC0A5DEF09F1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8" creationId="{4F33D708-B54B-4285-8F29-66F05E92462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9" creationId="{8722A6CF-3EBD-4EF3-A11B-93381A58EEC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70" creationId="{EC2A557C-28CA-4D5F-9F02-9DA395054D59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0" creationId="{F044873F-194D-4085-A5AD-10E6AE137AB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1" creationId="{A0BF92EE-3D19-4661-8FC5-81DFE7C555E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3" creationId="{8BDE2313-F2EC-422A-BA0C-447A5D1BD99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4" creationId="{26DD7B5D-2891-4A19-9DEC-5A5DC5BC90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5" creationId="{1805FF56-3C37-4172-AA38-28602A5A9CE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6" creationId="{70FEDD4F-54A8-4FEA-B2D3-242E1565D0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7" creationId="{37491D55-4422-44D7-B46F-D5911C7566B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8" creationId="{011CAC58-DFC1-4F43-91BF-28466C3A02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9" creationId="{B799673A-8E96-4519-A51F-C5C5C0CC9D5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1" creationId="{152017F3-78FB-4EF8-B883-D44BEE977C9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2" creationId="{D373418C-135F-4110-BE50-4AAC7CEDA8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3" creationId="{BF08252F-C80D-4E3E-83EF-6BC3EF5DD29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4" creationId="{9B077023-8F4B-4BFE-A423-A7224B28A6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5" creationId="{02B67C1C-2614-4BEB-87D2-7EC1BC3E94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6" creationId="{BA7E6E6B-08A5-4F3A-8410-6BDD583B76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7" creationId="{A57A8679-4749-441A-B311-DEA7B62E972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9" creationId="{81F652B6-3620-4564-B6B8-DA77D3A66F5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0" creationId="{C54D22C9-FA74-4BD3-A627-EFCB45DBD7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1" creationId="{C5D1E035-1830-48D6-AC4D-4457DC691F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2" creationId="{C7F8DAFD-A982-44C6-B125-5FB7885962B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2" creationId="{0EE216F2-0165-42F9-85A3-E62B41DCC78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3" creationId="{B2EA2EC2-AA52-4BA1-9894-899E5EBF81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4" creationId="{F5FD33D4-56CA-4E8F-943F-63D16791635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6" creationId="{B0DCCE5A-8F14-4C56-A8CD-B2097CB595F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7" creationId="{4DEC30E9-A773-4D6C-98D7-2DB49E10003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8" creationId="{46D4D1D1-D986-47E9-B7F6-CB13CC1EE0A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9" creationId="{76AC1233-55EA-47CA-A86A-56411A4D30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0" creationId="{865BF440-8F1D-43F4-ABE9-B4AB111166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1" creationId="{FDC470CC-0643-4B28-8A28-ABF8B559E4E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2" creationId="{3DBACA6C-5BD6-42FB-B240-5A1F42F9FA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4" creationId="{F12C9271-1CAE-40A6-8E00-19B26EDF132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5" creationId="{8B27587D-D69D-4248-B2AC-A26555EFF65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6" creationId="{49A961DE-D448-4233-A515-713A6EDA0B4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7" creationId="{AE1469C9-903E-4367-B217-6D407AE1DD1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8" creationId="{6BF525BA-39C2-454B-BD6A-4517D8E934E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9" creationId="{F5D9D88A-439A-44EF-A501-B675C2EF538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0" creationId="{A5BE29AE-48C9-484C-B80B-94F2D14927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2" creationId="{6C61E06A-0417-41E8-9678-7E2094706BA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3" creationId="{E06933E3-2949-4969-A78F-F0F5969DCA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4" creationId="{11FFA6E5-D53A-4DDD-AF9E-B5278E8CF52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5" creationId="{F938A7D7-F367-4EE9-A6FE-24790601626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6" creationId="{F53B965F-CCE7-4700-B96B-D389821DAF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7" creationId="{DC3509AB-3A1D-48AF-A31F-07485F6DC6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8" creationId="{264C2987-C96D-46F4-9012-E1248A9852E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0" creationId="{32027AEA-D607-476D-9226-2A213D7699B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1" creationId="{7D582F4C-C0CE-4E11-AB9C-DD31678D51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2" creationId="{ECA85302-8AEB-4658-A153-77F3EA3EFBD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3" creationId="{8D3BBAA7-546C-40C4-A009-31E8B37263F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4" creationId="{CADB248A-A7F5-487B-8814-6FACDE8590E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5" creationId="{3606D0E7-DBD1-4ABB-AEBA-E118D406978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6" creationId="{88EB0DFA-BDA6-4C76-9B1B-893E2C73DCC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8" creationId="{8EE0B694-AD14-4F38-B2F6-F8D574ED698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9" creationId="{B76E5291-40C0-494D-BF5B-FD6BB66E9B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0" creationId="{30CF154A-20A5-4E4D-9971-F62BB8E00B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1" creationId="{DCCD34D0-3AC0-4F4C-8DB7-1B39E8C999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2" creationId="{5DAB5A9E-CB21-4A13-B73F-FE95FCE5403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3" creationId="{EBDCE361-D80A-4109-92C4-527C193C4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4" creationId="{F407290E-2B77-4668-AA17-546DDB063D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6" creationId="{F595CA03-F4CB-432E-8AC6-5A4EF0E07F9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7" creationId="{DA9EC74B-0F78-456C-AD86-AFBD2F6CFD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8" creationId="{3151B1AF-6D0D-421F-BAD8-0718C3EDA06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9" creationId="{2200C1B7-292C-4B54-9897-CC050318D26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0" creationId="{028B44CE-9D51-44A4-AF03-0F8E0A9CDA4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1" creationId="{03F1D859-6FEE-4829-9587-FBD4837328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2" creationId="{78A5C84D-1898-42E3-B0AD-541DAC13FD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4" creationId="{522A079D-1FA0-44FB-AC03-C717F1D7D40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5" creationId="{E70E24B9-CD50-4543-B797-C02157E0A3A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6" creationId="{D5E408AE-EC23-469B-B85D-5B38D6FCC1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7" creationId="{88035510-AAD0-4460-B9E0-F506BED6306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8" creationId="{7149B265-BFF3-415F-A4C3-F5313DE75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9" creationId="{1B14FFEC-B501-4E24-AA71-5832750A03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0" creationId="{2A4EC621-6B15-48AF-B8A6-13974AB05F1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2" creationId="{FF29D8F7-AEA8-4265-914C-3D498139C6D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3" creationId="{E57BD901-EE81-4087-AD12-B2AD25926B0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4" creationId="{C79D8B7E-46DB-48D3-BCEF-1275EB7F05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5" creationId="{3043AB97-44B6-437C-BFC0-F46EBE66586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6" creationId="{9F17DC25-CEA2-4BE9-BA2A-190D9928A29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7" creationId="{A9A693D2-E508-4CD8-B7EB-5BF615CCD1D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8" creationId="{190E7BE2-36D6-403C-AA88-1CE7F2C9BB9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0" creationId="{2E72171E-7E7D-47A4-8C3C-C7F1EC4CF6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1" creationId="{9192996E-09E5-4F1A-9E91-A1412765F1C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2" creationId="{45DC9F17-6D71-4C0A-9212-730BC82C48D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3" creationId="{CAD80F3D-3863-4DA5-A442-DA5DA5C73F1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4" creationId="{F086A13D-2AE4-43B6-8FAA-C35F60C9A8C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5" creationId="{C66BD772-A4B6-4544-9280-98802DFBBCC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6" creationId="{B80182F0-9482-4DD8-8AA0-25CBB466A02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8" creationId="{B6A2E7A6-BEF5-4D17-AAC1-A7D4A4CA20B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9" creationId="{EEA2E417-F4D3-4482-A719-BE52919626B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0" creationId="{0F4AF26C-FA31-46CF-922E-C3121C24E60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1" creationId="{3757E037-1DB4-47D4-ACB5-2009F3CE2FC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2" creationId="{27D11F58-1CCA-4756-ACDE-810BF7CAC7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3" creationId="{D8938CDE-7E7C-4F52-B682-D3281A451B6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4" creationId="{DEADED8C-EEEB-4CAF-BAD4-C6E3E80B09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6" creationId="{44A63D1E-807B-4612-A9DE-FD343A85B8E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7" creationId="{67BB3E4A-226F-4CA7-9B50-A0EBDB1A82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8" creationId="{D49533E2-F43A-4C9B-8E54-92AC9D5BBF3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9" creationId="{FB0460EA-CF45-413B-A9D6-10D680DF006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0" creationId="{D96099E0-0020-42AA-840D-A9C50C1B21A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1" creationId="{76F137D3-B8BA-42ED-85F5-1D92FC5D4C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2" creationId="{00BF33F9-6D73-4D5A-B8B0-6D5206A15E97}"/>
          </ac:spMkLst>
        </pc:spChg>
        <pc:spChg chg="add mod">
          <ac:chgData name="Bronsveld, Jaap" userId="82c79072-86e9-4076-9410-4ec57dbb467c" providerId="ADAL" clId="{A722C3DE-C993-4223-B5E1-40C3A7A3460F}" dt="2021-12-10T08:00:29.282" v="272" actId="1076"/>
          <ac:spMkLst>
            <pc:docMk/>
            <pc:sldMk cId="3095038673" sldId="311"/>
            <ac:spMk id="513" creationId="{BB047393-3DB6-4CF8-B1B9-8D507AFF2BBB}"/>
          </ac:spMkLst>
        </pc:spChg>
        <pc:spChg chg="add mod">
          <ac:chgData name="Bronsveld, Jaap" userId="82c79072-86e9-4076-9410-4ec57dbb467c" providerId="ADAL" clId="{A722C3DE-C993-4223-B5E1-40C3A7A3460F}" dt="2021-12-10T08:00:33.613" v="273" actId="1076"/>
          <ac:spMkLst>
            <pc:docMk/>
            <pc:sldMk cId="3095038673" sldId="311"/>
            <ac:spMk id="514" creationId="{5C7884D3-8779-4C89-863A-9D88E82A4D5D}"/>
          </ac:spMkLst>
        </pc:s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1.750" v="254" actId="478"/>
          <ac:grpSpMkLst>
            <pc:docMk/>
            <pc:sldMk cId="3095038673" sldId="311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24.915" v="253" actId="478"/>
          <ac:grpSpMkLst>
            <pc:docMk/>
            <pc:sldMk cId="3095038673" sldId="311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4.660" v="255" actId="478"/>
          <ac:grpSpMkLst>
            <pc:docMk/>
            <pc:sldMk cId="3095038673" sldId="311"/>
            <ac:grpSpMk id="204" creationId="{56369D16-B8D3-4C07-B2F3-579A812F6D31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30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64" creationId="{D86194D5-8C0F-4406-BBC2-2E1F0CDFCFC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92" creationId="{97F340BE-8F6D-40B4-849E-B18505B1E160}"/>
          </ac:grpSpMkLst>
        </pc:grpChg>
        <pc:grpChg chg="add del mod">
          <ac:chgData name="Bronsveld, Jaap" userId="82c79072-86e9-4076-9410-4ec57dbb467c" providerId="ADAL" clId="{A722C3DE-C993-4223-B5E1-40C3A7A3460F}" dt="2021-12-10T08:00:21.450" v="270" actId="478"/>
          <ac:grpSpMkLst>
            <pc:docMk/>
            <pc:sldMk cId="3095038673" sldId="311"/>
            <ac:grpSpMk id="300" creationId="{8AF2AA74-B3DD-438A-81EC-98DCD030B47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308" creationId="{F2E003B1-C4DD-4E9D-8147-4A53B77A537E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25" creationId="{DBE90FDB-5703-4408-8DEF-4C24A7F635B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33" creationId="{9D85F461-61B3-4ABA-BF3C-95E2659F41D2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1" creationId="{FB55AE63-4E75-4526-BB37-D1B9D6F2F87A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9" creationId="{12A3B950-AB55-4E5E-AEDA-02F9C490ED5D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57" creationId="{97A3088C-D822-4432-9FB6-346BCF037FCB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65" creationId="{F81DF4A1-5CB8-49DD-9553-16BF7AD3217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73" creationId="{C58A2464-F85A-40AC-B216-8EDCFA3B99DF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1" creationId="{7EEEC98D-5F66-4423-AD41-AB118111FCA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9" creationId="{75ECCEA8-BD1B-4AD1-900E-3DF9C4586E4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97" creationId="{A1BC2422-CB26-4958-9B3D-E6F63FE4D4A9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505" creationId="{0ADA80D0-C77C-4DE6-87DA-EE52B6AC4272}"/>
          </ac:grpSpMkLst>
        </pc:grpChg>
        <pc:graphicFrameChg chg="del">
          <ac:chgData name="Bronsveld, Jaap" userId="82c79072-86e9-4076-9410-4ec57dbb467c" providerId="ADAL" clId="{A722C3DE-C993-4223-B5E1-40C3A7A3460F}" dt="2021-12-10T07:58:24.915" v="253" actId="478"/>
          <ac:graphicFrameMkLst>
            <pc:docMk/>
            <pc:sldMk cId="3095038673" sldId="311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8:12.466" v="251" actId="478"/>
          <ac:graphicFrameMkLst>
            <pc:docMk/>
            <pc:sldMk cId="3095038673" sldId="311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8:31.750" v="254" actId="478"/>
          <ac:cxnSpMkLst>
            <pc:docMk/>
            <pc:sldMk cId="3095038673" sldId="311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2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7:59:50.575" v="262" actId="1076"/>
          <ac:cxnSpMkLst>
            <pc:docMk/>
            <pc:sldMk cId="3095038673" sldId="311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9:24.437" v="413" actId="20577"/>
        <pc:sldMkLst>
          <pc:docMk/>
          <pc:sldMk cId="3289936840" sldId="312"/>
        </pc:sldMkLst>
        <pc:spChg chg="del">
          <ac:chgData name="Bronsveld, Jaap" userId="82c79072-86e9-4076-9410-4ec57dbb467c" providerId="ADAL" clId="{A722C3DE-C993-4223-B5E1-40C3A7A3460F}" dt="2021-12-10T08:00:55.973" v="275" actId="478"/>
          <ac:spMkLst>
            <pc:docMk/>
            <pc:sldMk cId="3289936840" sldId="312"/>
            <ac:spMk id="2" creationId="{C3825970-50AD-4A74-B8D9-1B0D9873BB6F}"/>
          </ac:spMkLst>
        </pc:spChg>
        <pc:spChg chg="add mod">
          <ac:chgData name="Bronsveld, Jaap" userId="82c79072-86e9-4076-9410-4ec57dbb467c" providerId="ADAL" clId="{A722C3DE-C993-4223-B5E1-40C3A7A3460F}" dt="2021-12-10T08:06:06.301" v="366" actId="20577"/>
          <ac:spMkLst>
            <pc:docMk/>
            <pc:sldMk cId="3289936840" sldId="312"/>
            <ac:spMk id="5" creationId="{A78348E8-DD98-4E17-B987-A3F361D6FA2C}"/>
          </ac:spMkLst>
        </pc:spChg>
        <pc:spChg chg="mod">
          <ac:chgData name="Bronsveld, Jaap" userId="82c79072-86e9-4076-9410-4ec57dbb467c" providerId="ADAL" clId="{A722C3DE-C993-4223-B5E1-40C3A7A3460F}" dt="2021-12-10T08:02:21.623" v="289" actId="1076"/>
          <ac:spMkLst>
            <pc:docMk/>
            <pc:sldMk cId="3289936840" sldId="312"/>
            <ac:spMk id="241" creationId="{FF9EF2B0-5106-4A6D-8257-AD3693759535}"/>
          </ac:spMkLst>
        </pc:spChg>
        <pc:spChg chg="mod">
          <ac:chgData name="Bronsveld, Jaap" userId="82c79072-86e9-4076-9410-4ec57dbb467c" providerId="ADAL" clId="{A722C3DE-C993-4223-B5E1-40C3A7A3460F}" dt="2021-12-10T08:02:02.048" v="285"/>
          <ac:spMkLst>
            <pc:docMk/>
            <pc:sldMk cId="3289936840" sldId="312"/>
            <ac:spMk id="242" creationId="{5FF48638-A1F9-458A-8F91-6ABFBE423E5D}"/>
          </ac:spMkLst>
        </pc:spChg>
        <pc:spChg chg="add mod">
          <ac:chgData name="Bronsveld, Jaap" userId="82c79072-86e9-4076-9410-4ec57dbb467c" providerId="ADAL" clId="{A722C3DE-C993-4223-B5E1-40C3A7A3460F}" dt="2021-12-10T08:09:24.437" v="413" actId="20577"/>
          <ac:spMkLst>
            <pc:docMk/>
            <pc:sldMk cId="3289936840" sldId="312"/>
            <ac:spMk id="246" creationId="{74299412-925E-44CE-97D3-871774192C37}"/>
          </ac:spMkLst>
        </pc:spChg>
        <pc:spChg chg="del">
          <ac:chgData name="Bronsveld, Jaap" userId="82c79072-86e9-4076-9410-4ec57dbb467c" providerId="ADAL" clId="{A722C3DE-C993-4223-B5E1-40C3A7A3460F}" dt="2021-12-10T08:00:57.245" v="276" actId="478"/>
          <ac:spMkLst>
            <pc:docMk/>
            <pc:sldMk cId="3289936840" sldId="312"/>
            <ac:spMk id="513" creationId="{BB047393-3DB6-4CF8-B1B9-8D507AFF2BBB}"/>
          </ac:spMkLst>
        </pc:spChg>
        <pc:spChg chg="del">
          <ac:chgData name="Bronsveld, Jaap" userId="82c79072-86e9-4076-9410-4ec57dbb467c" providerId="ADAL" clId="{A722C3DE-C993-4223-B5E1-40C3A7A3460F}" dt="2021-12-10T08:00:58.244" v="277" actId="478"/>
          <ac:spMkLst>
            <pc:docMk/>
            <pc:sldMk cId="3289936840" sldId="312"/>
            <ac:spMk id="514" creationId="{5C7884D3-8779-4C89-863A-9D88E82A4D5D}"/>
          </ac:spMkLst>
        </pc:spChg>
        <pc:grpChg chg="add mod">
          <ac:chgData name="Bronsveld, Jaap" userId="82c79072-86e9-4076-9410-4ec57dbb467c" providerId="ADAL" clId="{A722C3DE-C993-4223-B5E1-40C3A7A3460F}" dt="2021-12-10T08:03:23.830" v="296" actId="1076"/>
          <ac:grpSpMkLst>
            <pc:docMk/>
            <pc:sldMk cId="3289936840" sldId="312"/>
            <ac:grpSpMk id="240" creationId="{A7EFEAFA-5F28-4BBE-B41C-A22F00AE1F6A}"/>
          </ac:grpSpMkLst>
        </pc:grpChg>
        <pc:grpChg chg="mod">
          <ac:chgData name="Bronsveld, Jaap" userId="82c79072-86e9-4076-9410-4ec57dbb467c" providerId="ADAL" clId="{A722C3DE-C993-4223-B5E1-40C3A7A3460F}" dt="2021-12-10T08:02:28.574" v="292" actId="1076"/>
          <ac:grpSpMkLst>
            <pc:docMk/>
            <pc:sldMk cId="3289936840" sldId="312"/>
            <ac:grpSpMk id="264" creationId="{D86194D5-8C0F-4406-BBC2-2E1F0CDFCFC4}"/>
          </ac:grpSpMkLst>
        </pc:grpChg>
        <pc:grpChg chg="mod">
          <ac:chgData name="Bronsveld, Jaap" userId="82c79072-86e9-4076-9410-4ec57dbb467c" providerId="ADAL" clId="{A722C3DE-C993-4223-B5E1-40C3A7A3460F}" dt="2021-12-10T08:02:30.244" v="293" actId="1076"/>
          <ac:grpSpMkLst>
            <pc:docMk/>
            <pc:sldMk cId="3289936840" sldId="312"/>
            <ac:grpSpMk id="292" creationId="{97F340BE-8F6D-40B4-849E-B18505B1E160}"/>
          </ac:grpSpMkLst>
        </pc:grpChg>
        <pc:grpChg chg="mod">
          <ac:chgData name="Bronsveld, Jaap" userId="82c79072-86e9-4076-9410-4ec57dbb467c" providerId="ADAL" clId="{A722C3DE-C993-4223-B5E1-40C3A7A3460F}" dt="2021-12-10T08:03:47.070" v="304" actId="1076"/>
          <ac:grpSpMkLst>
            <pc:docMk/>
            <pc:sldMk cId="3289936840" sldId="312"/>
            <ac:grpSpMk id="308" creationId="{F2E003B1-C4DD-4E9D-8147-4A53B77A537E}"/>
          </ac:grpSpMkLst>
        </pc:grpChg>
        <pc:grpChg chg="mod">
          <ac:chgData name="Bronsveld, Jaap" userId="82c79072-86e9-4076-9410-4ec57dbb467c" providerId="ADAL" clId="{A722C3DE-C993-4223-B5E1-40C3A7A3460F}" dt="2021-12-10T08:03:36.604" v="300" actId="1076"/>
          <ac:grpSpMkLst>
            <pc:docMk/>
            <pc:sldMk cId="3289936840" sldId="312"/>
            <ac:grpSpMk id="425" creationId="{DBE90FDB-5703-4408-8DEF-4C24A7F635B7}"/>
          </ac:grpSpMkLst>
        </pc:grpChg>
        <pc:grpChg chg="mod">
          <ac:chgData name="Bronsveld, Jaap" userId="82c79072-86e9-4076-9410-4ec57dbb467c" providerId="ADAL" clId="{A722C3DE-C993-4223-B5E1-40C3A7A3460F}" dt="2021-12-10T08:03:34.164" v="299" actId="1076"/>
          <ac:grpSpMkLst>
            <pc:docMk/>
            <pc:sldMk cId="3289936840" sldId="312"/>
            <ac:grpSpMk id="433" creationId="{9D85F461-61B3-4ABA-BF3C-95E2659F41D2}"/>
          </ac:grpSpMkLst>
        </pc:grpChg>
        <pc:grpChg chg="mod">
          <ac:chgData name="Bronsveld, Jaap" userId="82c79072-86e9-4076-9410-4ec57dbb467c" providerId="ADAL" clId="{A722C3DE-C993-4223-B5E1-40C3A7A3460F}" dt="2021-12-10T08:03:39.134" v="301" actId="1076"/>
          <ac:grpSpMkLst>
            <pc:docMk/>
            <pc:sldMk cId="3289936840" sldId="312"/>
            <ac:grpSpMk id="441" creationId="{FB55AE63-4E75-4526-BB37-D1B9D6F2F87A}"/>
          </ac:grpSpMkLst>
        </pc:grpChg>
        <pc:grpChg chg="mod">
          <ac:chgData name="Bronsveld, Jaap" userId="82c79072-86e9-4076-9410-4ec57dbb467c" providerId="ADAL" clId="{A722C3DE-C993-4223-B5E1-40C3A7A3460F}" dt="2021-12-10T08:03:41.699" v="302" actId="1076"/>
          <ac:grpSpMkLst>
            <pc:docMk/>
            <pc:sldMk cId="3289936840" sldId="312"/>
            <ac:grpSpMk id="449" creationId="{12A3B950-AB55-4E5E-AEDA-02F9C490ED5D}"/>
          </ac:grpSpMkLst>
        </pc:grpChg>
        <pc:grpChg chg="mod">
          <ac:chgData name="Bronsveld, Jaap" userId="82c79072-86e9-4076-9410-4ec57dbb467c" providerId="ADAL" clId="{A722C3DE-C993-4223-B5E1-40C3A7A3460F}" dt="2021-12-10T08:03:44.350" v="303" actId="1076"/>
          <ac:grpSpMkLst>
            <pc:docMk/>
            <pc:sldMk cId="3289936840" sldId="312"/>
            <ac:grpSpMk id="465" creationId="{F81DF4A1-5CB8-49DD-9553-16BF7AD3217E}"/>
          </ac:grpSpMkLst>
        </pc:grpChg>
        <pc:cxnChg chg="mod">
          <ac:chgData name="Bronsveld, Jaap" userId="82c79072-86e9-4076-9410-4ec57dbb467c" providerId="ADAL" clId="{A722C3DE-C993-4223-B5E1-40C3A7A3460F}" dt="2021-12-10T08:03:15.682" v="294" actId="1076"/>
          <ac:cxnSpMkLst>
            <pc:docMk/>
            <pc:sldMk cId="3289936840" sldId="312"/>
            <ac:cxnSpMk id="215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8:03:55.320" v="306" actId="1076"/>
          <ac:cxnSpMkLst>
            <pc:docMk/>
            <pc:sldMk cId="3289936840" sldId="312"/>
            <ac:cxnSpMk id="244" creationId="{C509E08E-8ECA-4B30-8B25-20559D3FFA04}"/>
          </ac:cxnSpMkLst>
        </pc:cxnChg>
        <pc:cxnChg chg="mod">
          <ac:chgData name="Bronsveld, Jaap" userId="82c79072-86e9-4076-9410-4ec57dbb467c" providerId="ADAL" clId="{A722C3DE-C993-4223-B5E1-40C3A7A3460F}" dt="2021-12-10T08:03:32.173" v="298" actId="1076"/>
          <ac:cxnSpMkLst>
            <pc:docMk/>
            <pc:sldMk cId="3289936840" sldId="312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2:15.685" v="597" actId="1076"/>
        <pc:sldMkLst>
          <pc:docMk/>
          <pc:sldMk cId="2766729356" sldId="313"/>
        </pc:sldMkLst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" creationId="{0E120434-3F04-41B6-8D27-AF01D0B9C925}"/>
          </ac:spMkLst>
        </pc:spChg>
        <pc:spChg chg="del mod">
          <ac:chgData name="Bronsveld, Jaap" userId="82c79072-86e9-4076-9410-4ec57dbb467c" providerId="ADAL" clId="{A722C3DE-C993-4223-B5E1-40C3A7A3460F}" dt="2021-12-10T08:32:09.481" v="594" actId="478"/>
          <ac:spMkLst>
            <pc:docMk/>
            <pc:sldMk cId="2766729356" sldId="313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3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4.581" v="580" actId="1076"/>
          <ac:spMkLst>
            <pc:docMk/>
            <pc:sldMk cId="2766729356" sldId="313"/>
            <ac:spMk id="18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6.448" v="581" actId="1076"/>
          <ac:spMkLst>
            <pc:docMk/>
            <pc:sldMk cId="2766729356" sldId="313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8.886" v="582" actId="1076"/>
          <ac:spMkLst>
            <pc:docMk/>
            <pc:sldMk cId="2766729356" sldId="313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20.348" v="583" actId="1076"/>
          <ac:spMkLst>
            <pc:docMk/>
            <pc:sldMk cId="2766729356" sldId="313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3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96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2:12.645" v="596" actId="478"/>
          <ac:spMkLst>
            <pc:docMk/>
            <pc:sldMk cId="2766729356" sldId="313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7.304" v="572" actId="478"/>
          <ac:spMkLst>
            <pc:docMk/>
            <pc:sldMk cId="2766729356" sldId="313"/>
            <ac:spMk id="210" creationId="{5B245DCF-A8AA-4D13-83E6-DDFC810A2CB0}"/>
          </ac:spMkLst>
        </pc:spChg>
        <pc:spChg chg="del mod">
          <ac:chgData name="Bronsveld, Jaap" userId="82c79072-86e9-4076-9410-4ec57dbb467c" providerId="ADAL" clId="{A722C3DE-C993-4223-B5E1-40C3A7A3460F}" dt="2021-12-10T08:31:56.337" v="592" actId="478"/>
          <ac:spMkLst>
            <pc:docMk/>
            <pc:sldMk cId="2766729356" sldId="313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0:51.973" v="576" actId="478"/>
          <ac:spMkLst>
            <pc:docMk/>
            <pc:sldMk cId="2766729356" sldId="313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71" creationId="{00000000-0000-0000-0000-000000000000}"/>
          </ac:spMkLst>
        </pc:spChg>
        <pc:spChg chg="add del mod">
          <ac:chgData name="Bronsveld, Jaap" userId="82c79072-86e9-4076-9410-4ec57dbb467c" providerId="ADAL" clId="{A722C3DE-C993-4223-B5E1-40C3A7A3460F}" dt="2021-12-10T08:31:55.322" v="591" actId="478"/>
          <ac:spMkLst>
            <pc:docMk/>
            <pc:sldMk cId="2766729356" sldId="313"/>
            <ac:spMk id="277" creationId="{41AAD5F8-7640-47DA-91AE-01F30CA00067}"/>
          </ac:spMkLst>
        </pc:spChg>
        <pc:spChg chg="add del mod">
          <ac:chgData name="Bronsveld, Jaap" userId="82c79072-86e9-4076-9410-4ec57dbb467c" providerId="ADAL" clId="{A722C3DE-C993-4223-B5E1-40C3A7A3460F}" dt="2021-12-10T08:31:53.911" v="590" actId="478"/>
          <ac:spMkLst>
            <pc:docMk/>
            <pc:sldMk cId="2766729356" sldId="313"/>
            <ac:spMk id="278" creationId="{79C20B8A-5D2A-42C1-92AF-67AFB9F66267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7.304" v="572" actId="478"/>
          <ac:grpSpMkLst>
            <pc:docMk/>
            <pc:sldMk cId="2766729356" sldId="313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12" creationId="{2D2CFF45-E5A6-404A-A633-4E6E3B028183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1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38" creationId="{6A8D88B3-CC46-400D-9ADA-FF5D4256C697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46" creationId="{7A24287C-D475-4F8F-ACA6-506BF08FEE8D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54" creationId="{39EBEF55-E061-4F88-9414-D3D6183FEE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62" creationId="{53B63D2C-9D82-4518-BB36-6926CC8E4F6B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0" creationId="{EF2D70B8-FC5F-4375-BA7D-A97810C6D9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8" creationId="{CC966AED-065F-4D75-97A2-99CFE52A5F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86" creationId="{0B5C5F6C-B38D-4245-9981-EC152693E9F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94" creationId="{CB304E66-913E-46AE-93A4-B6D91996860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02" creationId="{9F21B133-375C-4B16-9CA8-396FAAFA5C45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0" creationId="{B9B45CC3-5610-4D5B-A9DF-603E8F85BA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8" creationId="{7E68603A-0F40-48AA-822F-BBE3A1941B9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22" creationId="{E957D610-24DA-46E9-9C25-2CFA7FC13624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0" creationId="{1D6C4295-A259-4D12-B1F0-5E847427EFC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8" creationId="{918ADE77-7E68-42AA-AADD-DC8FE5940C2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46" creationId="{1E4CD6D4-8C1C-4774-8699-850F38CFFDFA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54" creationId="{131A55A0-EE78-428F-BD8C-E6C7342288AC}"/>
          </ac:grpSpMkLst>
        </pc:grpChg>
        <pc:graphicFrameChg chg="del">
          <ac:chgData name="Bronsveld, Jaap" userId="82c79072-86e9-4076-9410-4ec57dbb467c" providerId="ADAL" clId="{A722C3DE-C993-4223-B5E1-40C3A7A3460F}" dt="2021-12-10T08:30:33.818" v="571" actId="478"/>
          <ac:graphicFrameMkLst>
            <pc:docMk/>
            <pc:sldMk cId="2766729356" sldId="313"/>
            <ac:graphicFrameMk id="17" creationId="{00000000-0000-0000-0000-000000000000}"/>
          </ac:graphicFrameMkLst>
        </pc:graphicFrameChg>
        <pc:picChg chg="del mod">
          <ac:chgData name="Bronsveld, Jaap" userId="82c79072-86e9-4076-9410-4ec57dbb467c" providerId="ADAL" clId="{A722C3DE-C993-4223-B5E1-40C3A7A3460F}" dt="2021-12-10T08:32:10.719" v="595" actId="478"/>
          <ac:picMkLst>
            <pc:docMk/>
            <pc:sldMk cId="2766729356" sldId="313"/>
            <ac:picMk id="3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2:15.685" v="597" actId="1076"/>
          <ac:picMkLst>
            <pc:docMk/>
            <pc:sldMk cId="2766729356" sldId="313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0:44.994" v="574" actId="1076"/>
          <ac:picMkLst>
            <pc:docMk/>
            <pc:sldMk cId="2766729356" sldId="313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7.304" v="572" actId="478"/>
          <ac:picMkLst>
            <pc:docMk/>
            <pc:sldMk cId="2766729356" sldId="313"/>
            <ac:picMk id="289" creationId="{00000000-0000-0000-0000-000000000000}"/>
          </ac:picMkLst>
        </pc:picChg>
        <pc:cxnChg chg="add">
          <ac:chgData name="Bronsveld, Jaap" userId="82c79072-86e9-4076-9410-4ec57dbb467c" providerId="ADAL" clId="{A722C3DE-C993-4223-B5E1-40C3A7A3460F}" dt="2021-12-10T08:31:01.155" v="577" actId="11529"/>
          <ac:cxnSpMkLst>
            <pc:docMk/>
            <pc:sldMk cId="2766729356" sldId="313"/>
            <ac:cxnSpMk id="5" creationId="{EF422475-90B0-46A9-81CC-7C55BB06415B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7.304" v="572" actId="478"/>
          <ac:cxnSpMkLst>
            <pc:docMk/>
            <pc:sldMk cId="2766729356" sldId="313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215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0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1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7:52.098" v="651" actId="1076"/>
        <pc:sldMkLst>
          <pc:docMk/>
          <pc:sldMk cId="466489021" sldId="314"/>
        </pc:sldMkLst>
        <pc:spChg chg="add 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" creationId="{0E1B88A8-4305-40A4-8AA9-4B43CBA5436E}"/>
          </ac:spMkLst>
        </pc:spChg>
        <pc:spChg chg="add mod">
          <ac:chgData name="Bronsveld, Jaap" userId="82c79072-86e9-4076-9410-4ec57dbb467c" providerId="ADAL" clId="{A722C3DE-C993-4223-B5E1-40C3A7A3460F}" dt="2021-12-10T08:36:08.965" v="643" actId="1076"/>
          <ac:spMkLst>
            <pc:docMk/>
            <pc:sldMk cId="466489021" sldId="314"/>
            <ac:spMk id="20" creationId="{8C762A31-1AF6-42B6-9A25-0D0DAF724627}"/>
          </ac:spMkLst>
        </pc:spChg>
        <pc:spChg chg="add mod">
          <ac:chgData name="Bronsveld, Jaap" userId="82c79072-86e9-4076-9410-4ec57dbb467c" providerId="ADAL" clId="{A722C3DE-C993-4223-B5E1-40C3A7A3460F}" dt="2021-12-10T08:36:12.773" v="646" actId="1076"/>
          <ac:spMkLst>
            <pc:docMk/>
            <pc:sldMk cId="466489021" sldId="314"/>
            <ac:spMk id="21" creationId="{BA860535-597F-45D3-B57C-5F2AC2243C70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2" creationId="{6A9B29E3-BB9F-4D24-8E21-30D15F41B955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3" creationId="{A7665969-3774-4210-AAC3-460EF0734B99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4" creationId="{B9FD85EE-8149-43BC-9194-A75ED61D423C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5" creationId="{C6C8BF41-59D2-449A-89D0-3E745CBB42CD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6" creationId="{034EF3BE-36AA-4406-9795-78DB63E02982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7" creationId="{A8D4D10C-5DE4-4241-ABB8-156D543442E5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8" creationId="{DDB1D1A9-96B9-441B-AAD1-64EE3413F09F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9" creationId="{DC7F7470-20B1-4FCD-A42D-74FF76E3CB09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0" creationId="{643EFAF5-83FC-4F0B-BC6C-03E05A17D078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1" creationId="{B97ED1FA-F91C-4E69-96FB-CB9549B9870D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55.595" v="638" actId="1076"/>
          <ac:spMkLst>
            <pc:docMk/>
            <pc:sldMk cId="466489021" sldId="314"/>
            <ac:spMk id="120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5.401" v="636" actId="478"/>
          <ac:spMkLst>
            <pc:docMk/>
            <pc:sldMk cId="466489021" sldId="314"/>
            <ac:spMk id="12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3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3:07.273" v="603" actId="478"/>
          <ac:spMkLst>
            <pc:docMk/>
            <pc:sldMk cId="466489021" sldId="314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16.843" v="647" actId="1076"/>
          <ac:spMkLst>
            <pc:docMk/>
            <pc:sldMk cId="466489021" sldId="314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3:02.285" v="601" actId="478"/>
          <ac:spMkLst>
            <pc:docMk/>
            <pc:sldMk cId="466489021" sldId="314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9.681" v="644" actId="1076"/>
          <ac:spMkLst>
            <pc:docMk/>
            <pc:sldMk cId="466489021" sldId="314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3.622" v="640" actId="1076"/>
          <ac:spMkLst>
            <pc:docMk/>
            <pc:sldMk cId="466489021" sldId="314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9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4" creationId="{00000000-0000-0000-0000-000000000000}"/>
          </ac:spMkLst>
        </pc:spChg>
        <pc:picChg chg="del">
          <ac:chgData name="Bronsveld, Jaap" userId="82c79072-86e9-4076-9410-4ec57dbb467c" providerId="ADAL" clId="{A722C3DE-C993-4223-B5E1-40C3A7A3460F}" dt="2021-12-10T08:32:57.620" v="599" actId="478"/>
          <ac:picMkLst>
            <pc:docMk/>
            <pc:sldMk cId="466489021" sldId="314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5:01.865" v="629" actId="1076"/>
          <ac:picMkLst>
            <pc:docMk/>
            <pc:sldMk cId="466489021" sldId="314"/>
            <ac:picMk id="186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8:33:00.894" v="600" actId="478"/>
          <ac:cxnSpMkLst>
            <pc:docMk/>
            <pc:sldMk cId="466489021" sldId="314"/>
            <ac:cxnSpMk id="5" creationId="{EF422475-90B0-46A9-81CC-7C55BB06415B}"/>
          </ac:cxnSpMkLst>
        </pc:cxn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quarter" idx="1"/>
          </p:nvPr>
        </p:nvSpPr>
        <p:spPr>
          <a:xfrm>
            <a:off x="4024313" y="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9A09C94-07E7-4ACA-920C-3E9FB73213D5}" type="datetimeFigureOut">
              <a:rPr lang="nl-NL" smtClean="0"/>
              <a:t>28-2-2023</a:t>
            </a:fld>
            <a:endParaRPr lang="nl-NL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2"/>
          </p:nvPr>
        </p:nvSpPr>
        <p:spPr>
          <a:xfrm>
            <a:off x="0" y="972185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3"/>
          </p:nvPr>
        </p:nvSpPr>
        <p:spPr>
          <a:xfrm>
            <a:off x="4024313" y="972185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B741295-B44C-4A10-AB46-C9E5A9F94CF2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5690899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3078427" cy="513508"/>
          </a:xfrm>
          <a:prstGeom prst="rect">
            <a:avLst/>
          </a:prstGeom>
        </p:spPr>
        <p:txBody>
          <a:bodyPr vert="horz" lIns="94796" tIns="47398" rIns="94796" bIns="47398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4023993" y="0"/>
            <a:ext cx="3078427" cy="513508"/>
          </a:xfrm>
          <a:prstGeom prst="rect">
            <a:avLst/>
          </a:prstGeom>
        </p:spPr>
        <p:txBody>
          <a:bodyPr vert="horz" lIns="94796" tIns="47398" rIns="94796" bIns="47398" rtlCol="0"/>
          <a:lstStyle>
            <a:lvl1pPr algn="r">
              <a:defRPr sz="1200"/>
            </a:lvl1pPr>
          </a:lstStyle>
          <a:p>
            <a:fld id="{45CEF759-929B-45EF-A4E7-D9F509AAA51F}" type="datetimeFigureOut">
              <a:rPr lang="nl-NL" smtClean="0"/>
              <a:t>28-2-2023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1249363" y="1279525"/>
            <a:ext cx="4605337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796" tIns="47398" rIns="94796" bIns="47398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710407" y="4925407"/>
            <a:ext cx="5683250" cy="4029879"/>
          </a:xfrm>
          <a:prstGeom prst="rect">
            <a:avLst/>
          </a:prstGeom>
        </p:spPr>
        <p:txBody>
          <a:bodyPr vert="horz" lIns="94796" tIns="47398" rIns="94796" bIns="47398" rtlCol="0"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1" y="9721107"/>
            <a:ext cx="3078427" cy="513507"/>
          </a:xfrm>
          <a:prstGeom prst="rect">
            <a:avLst/>
          </a:prstGeom>
        </p:spPr>
        <p:txBody>
          <a:bodyPr vert="horz" lIns="94796" tIns="47398" rIns="94796" bIns="47398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4023993" y="9721107"/>
            <a:ext cx="3078427" cy="513507"/>
          </a:xfrm>
          <a:prstGeom prst="rect">
            <a:avLst/>
          </a:prstGeom>
        </p:spPr>
        <p:txBody>
          <a:bodyPr vert="horz" lIns="94796" tIns="47398" rIns="94796" bIns="47398" rtlCol="0" anchor="b"/>
          <a:lstStyle>
            <a:lvl1pPr algn="r">
              <a:defRPr sz="1200"/>
            </a:lvl1pPr>
          </a:lstStyle>
          <a:p>
            <a:fld id="{A4578CFF-F07E-42C8-B7D7-AE1F652F57D2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939406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7593540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22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62140465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24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072355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28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546063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30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625902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32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6607455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34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14218259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+mj-lt"/>
              <a:buNone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36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1844491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187610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1598850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8782325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6768410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406822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2592017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610958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20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36749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2"/>
          <p:cNvSpPr>
            <a:spLocks noGrp="1"/>
          </p:cNvSpPr>
          <p:nvPr>
            <p:ph type="title"/>
          </p:nvPr>
        </p:nvSpPr>
        <p:spPr>
          <a:xfrm>
            <a:off x="313261" y="274638"/>
            <a:ext cx="6967014" cy="783695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algn="l">
              <a:defRPr sz="4800" b="1" i="1" spc="0">
                <a:solidFill>
                  <a:srgbClr val="562E86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9" name="Tijdelijke aanduiding voor tekst 17"/>
          <p:cNvSpPr>
            <a:spLocks noGrp="1"/>
          </p:cNvSpPr>
          <p:nvPr>
            <p:ph type="body" sz="quarter" idx="10"/>
          </p:nvPr>
        </p:nvSpPr>
        <p:spPr>
          <a:xfrm>
            <a:off x="312738" y="1071250"/>
            <a:ext cx="6967537" cy="112077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3200" b="0" i="1">
                <a:solidFill>
                  <a:srgbClr val="EC7404"/>
                </a:solidFill>
              </a:defRPr>
            </a:lvl1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24563758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8"/>
          <p:cNvSpPr>
            <a:spLocks noGrp="1"/>
          </p:cNvSpPr>
          <p:nvPr>
            <p:ph type="title"/>
          </p:nvPr>
        </p:nvSpPr>
        <p:spPr>
          <a:xfrm>
            <a:off x="457200" y="1137853"/>
            <a:ext cx="8229600" cy="721381"/>
          </a:xfrm>
          <a:prstGeom prst="rect">
            <a:avLst/>
          </a:prstGeom>
        </p:spPr>
        <p:txBody>
          <a:bodyPr vert="horz" anchor="t"/>
          <a:lstStyle>
            <a:lvl1pPr algn="l">
              <a:lnSpc>
                <a:spcPct val="90000"/>
              </a:lnSpc>
              <a:defRPr sz="4000" b="1" i="1">
                <a:solidFill>
                  <a:srgbClr val="EC7404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1" name="Tijdelijke aanduiding voor tekst 10"/>
          <p:cNvSpPr>
            <a:spLocks noGrp="1"/>
          </p:cNvSpPr>
          <p:nvPr>
            <p:ph type="body" sz="quarter" idx="10"/>
          </p:nvPr>
        </p:nvSpPr>
        <p:spPr>
          <a:xfrm>
            <a:off x="457200" y="1900650"/>
            <a:ext cx="8262800" cy="3892550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90000"/>
              </a:lnSpc>
              <a:buNone/>
              <a:defRPr sz="2200" baseline="0">
                <a:solidFill>
                  <a:srgbClr val="562E86"/>
                </a:solidFill>
              </a:defRPr>
            </a:lvl1pPr>
            <a:lvl2pPr marL="457200" indent="0">
              <a:buNone/>
              <a:defRPr sz="2000">
                <a:solidFill>
                  <a:srgbClr val="562E86"/>
                </a:solidFill>
              </a:defRPr>
            </a:lvl2pPr>
            <a:lvl3pPr marL="914400" indent="0">
              <a:buNone/>
              <a:defRPr sz="2000">
                <a:solidFill>
                  <a:srgbClr val="562E86"/>
                </a:solidFill>
              </a:defRPr>
            </a:lvl3pPr>
            <a:lvl4pPr marL="1371600" indent="0">
              <a:buNone/>
              <a:defRPr sz="2000">
                <a:solidFill>
                  <a:srgbClr val="562E86"/>
                </a:solidFill>
              </a:defRPr>
            </a:lvl4pPr>
            <a:lvl5pPr marL="1828800" indent="0">
              <a:buNone/>
              <a:defRPr sz="2000">
                <a:solidFill>
                  <a:srgbClr val="562E86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12864330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066800" y="1143000"/>
            <a:ext cx="7848600" cy="1143000"/>
          </a:xfrm>
          <a:prstGeom prst="rect">
            <a:avLst/>
          </a:prstGeo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Rectangle 10"/>
          <p:cNvSpPr>
            <a:spLocks noGrp="1" noChangeArrowheads="1"/>
          </p:cNvSpPr>
          <p:nvPr>
            <p:ph type="dt" sz="half" idx="10"/>
          </p:nvPr>
        </p:nvSpPr>
        <p:spPr>
          <a:xfrm>
            <a:off x="990600" y="6553200"/>
            <a:ext cx="190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1"/>
          </p:nvPr>
        </p:nvSpPr>
        <p:spPr>
          <a:xfrm>
            <a:off x="2895600" y="6553200"/>
            <a:ext cx="571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0" y="6553200"/>
            <a:ext cx="9906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118202-A8AB-410E-9FF1-E5A5D7CB521D}" type="slidenum">
              <a:rPr lang="en-US" altLang="en-US"/>
              <a:pPr>
                <a:defRPr/>
              </a:pPr>
              <a:t>‹nr.›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591192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jpe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/>
          <p:cNvPicPr/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1" t="23335" r="2116" b="32047"/>
          <a:stretch/>
        </p:blipFill>
        <p:spPr bwMode="auto">
          <a:xfrm>
            <a:off x="7260272" y="6187441"/>
            <a:ext cx="1821090" cy="596537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54" r:id="rId1"/>
    <p:sldLayoutId id="2147483953" r:id="rId2"/>
    <p:sldLayoutId id="2147483955" r:id="rId3"/>
  </p:sldLayoutIdLst>
  <p:hf hdr="0" ftr="0" dt="0"/>
  <p:txStyles>
    <p:titleStyle>
      <a:lvl1pPr algn="ctr" defTabSz="457200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ＭＳ Ｐゴシック" charset="0"/>
        </a:defRPr>
      </a:lvl1pPr>
      <a:lvl2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2pPr>
      <a:lvl3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3pPr>
      <a:lvl4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4pPr>
      <a:lvl5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5pPr>
      <a:lvl6pPr marL="4572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ＭＳ Ｐゴシック" charset="0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png"/><Relationship Id="rId5" Type="http://schemas.openxmlformats.org/officeDocument/2006/relationships/image" Target="../media/image3.png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emf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12.emf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microsoft.com/office/2007/relationships/hdphoto" Target="../media/hdphoto2.wdp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3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5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Afbeelding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2083"/>
          <a:stretch/>
        </p:blipFill>
        <p:spPr>
          <a:xfrm>
            <a:off x="0" y="0"/>
            <a:ext cx="9144000" cy="1228725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2440" y="2615184"/>
            <a:ext cx="7848600" cy="1143000"/>
          </a:xfrm>
        </p:spPr>
        <p:txBody>
          <a:bodyPr/>
          <a:lstStyle/>
          <a:p>
            <a:r>
              <a:rPr lang="nl-NL" dirty="0" err="1" smtClean="0"/>
              <a:t>Work</a:t>
            </a:r>
            <a:r>
              <a:rPr lang="nl-NL" dirty="0" smtClean="0"/>
              <a:t> </a:t>
            </a:r>
            <a:r>
              <a:rPr lang="nl-NL" dirty="0" err="1" smtClean="0"/>
              <a:t>instruction</a:t>
            </a:r>
            <a:r>
              <a:rPr lang="nl-NL" dirty="0" smtClean="0"/>
              <a:t> / guide</a:t>
            </a:r>
            <a:br>
              <a:rPr lang="nl-NL" dirty="0" smtClean="0"/>
            </a:br>
            <a:r>
              <a:rPr lang="nl-NL" dirty="0" smtClean="0"/>
              <a:t>How </a:t>
            </a:r>
            <a:r>
              <a:rPr lang="nl-NL" dirty="0" err="1" smtClean="0"/>
              <a:t>to</a:t>
            </a:r>
            <a:r>
              <a:rPr lang="nl-NL" dirty="0" smtClean="0"/>
              <a:t> </a:t>
            </a:r>
            <a:r>
              <a:rPr lang="nl-NL" dirty="0" err="1" smtClean="0"/>
              <a:t>use</a:t>
            </a:r>
            <a:r>
              <a:rPr lang="nl-NL" dirty="0" smtClean="0"/>
              <a:t> </a:t>
            </a:r>
            <a:r>
              <a:rPr lang="nl-NL" dirty="0" err="1" smtClean="0"/>
              <a:t>sand</a:t>
            </a:r>
            <a:r>
              <a:rPr lang="nl-NL" dirty="0" smtClean="0"/>
              <a:t> </a:t>
            </a:r>
            <a:r>
              <a:rPr lang="nl-NL" dirty="0" err="1" smtClean="0"/>
              <a:t>bags</a:t>
            </a:r>
            <a:r>
              <a:rPr lang="nl-NL" dirty="0" smtClean="0"/>
              <a:t>?</a:t>
            </a:r>
            <a:br>
              <a:rPr lang="nl-NL" dirty="0" smtClean="0"/>
            </a:br>
            <a:r>
              <a:rPr lang="nl-NL" dirty="0" smtClean="0"/>
              <a:t/>
            </a:r>
            <a:br>
              <a:rPr lang="nl-NL" dirty="0" smtClean="0"/>
            </a:br>
            <a:r>
              <a:rPr lang="nl-NL" dirty="0" err="1" smtClean="0"/>
              <a:t>Booklet</a:t>
            </a:r>
            <a:r>
              <a:rPr lang="nl-NL" dirty="0" smtClean="0"/>
              <a:t> </a:t>
            </a:r>
            <a:r>
              <a:rPr lang="nl-NL" dirty="0" err="1" smtClean="0"/>
              <a:t>complementary</a:t>
            </a:r>
            <a:r>
              <a:rPr lang="nl-NL" dirty="0" smtClean="0"/>
              <a:t> </a:t>
            </a:r>
            <a:r>
              <a:rPr lang="nl-NL" dirty="0" err="1" smtClean="0"/>
              <a:t>to</a:t>
            </a:r>
            <a:r>
              <a:rPr lang="nl-NL" dirty="0" smtClean="0"/>
              <a:t> </a:t>
            </a:r>
            <a:r>
              <a:rPr lang="nl-NL" dirty="0" err="1" smtClean="0"/>
              <a:t>presentation</a:t>
            </a:r>
            <a:r>
              <a:rPr lang="nl-NL" dirty="0" smtClean="0"/>
              <a:t>: ‘train </a:t>
            </a:r>
            <a:r>
              <a:rPr lang="nl-NL" dirty="0" err="1" smtClean="0"/>
              <a:t>the</a:t>
            </a:r>
            <a:r>
              <a:rPr lang="nl-NL" dirty="0" smtClean="0"/>
              <a:t> trainer’. </a:t>
            </a:r>
            <a:endParaRPr lang="nl-NL" dirty="0"/>
          </a:p>
        </p:txBody>
      </p: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3350524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Rechthoek 123"/>
          <p:cNvSpPr/>
          <p:nvPr/>
        </p:nvSpPr>
        <p:spPr>
          <a:xfrm>
            <a:off x="1300477" y="3746965"/>
            <a:ext cx="1288667" cy="335721"/>
          </a:xfrm>
          <a:prstGeom prst="rect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pic>
        <p:nvPicPr>
          <p:cNvPr id="95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2" name="Groep 71"/>
          <p:cNvGrpSpPr/>
          <p:nvPr/>
        </p:nvGrpSpPr>
        <p:grpSpPr>
          <a:xfrm>
            <a:off x="3015155" y="3848213"/>
            <a:ext cx="791611" cy="218125"/>
            <a:chOff x="2417305" y="6040389"/>
            <a:chExt cx="14630590" cy="4307262"/>
          </a:xfrm>
        </p:grpSpPr>
        <p:sp>
          <p:nvSpPr>
            <p:cNvPr id="73" name="Vrije vorm 7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4" name="Vrije vorm 7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5" name="Vrije vorm 7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6" name="Groep 75"/>
          <p:cNvGrpSpPr/>
          <p:nvPr/>
        </p:nvGrpSpPr>
        <p:grpSpPr>
          <a:xfrm>
            <a:off x="3765968" y="3848773"/>
            <a:ext cx="791611" cy="218125"/>
            <a:chOff x="2417305" y="6040389"/>
            <a:chExt cx="14630590" cy="4307262"/>
          </a:xfrm>
        </p:grpSpPr>
        <p:sp>
          <p:nvSpPr>
            <p:cNvPr id="77" name="Vrije vorm 7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8" name="Vrije vorm 7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9" name="Vrije vorm 7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0" name="Groep 79"/>
          <p:cNvGrpSpPr/>
          <p:nvPr/>
        </p:nvGrpSpPr>
        <p:grpSpPr>
          <a:xfrm>
            <a:off x="4529100" y="3844428"/>
            <a:ext cx="791611" cy="218125"/>
            <a:chOff x="2417305" y="6040389"/>
            <a:chExt cx="14630590" cy="4307262"/>
          </a:xfrm>
        </p:grpSpPr>
        <p:sp>
          <p:nvSpPr>
            <p:cNvPr id="81" name="Vrije vorm 8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Vrije vorm 8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3" name="Vrije vorm 8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0" name="Groep 89"/>
          <p:cNvGrpSpPr/>
          <p:nvPr/>
        </p:nvGrpSpPr>
        <p:grpSpPr>
          <a:xfrm>
            <a:off x="2244463" y="3844428"/>
            <a:ext cx="791611" cy="218125"/>
            <a:chOff x="2417305" y="6040389"/>
            <a:chExt cx="14630590" cy="4307262"/>
          </a:xfrm>
        </p:grpSpPr>
        <p:sp>
          <p:nvSpPr>
            <p:cNvPr id="91" name="Vrije vorm 9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2" name="Vrije vorm 9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3" name="Vrije vorm 9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2" name="Ovaal 51"/>
          <p:cNvSpPr/>
          <p:nvPr/>
        </p:nvSpPr>
        <p:spPr>
          <a:xfrm>
            <a:off x="3616045" y="2832975"/>
            <a:ext cx="2425860" cy="854761"/>
          </a:xfrm>
          <a:prstGeom prst="ellipse">
            <a:avLst/>
          </a:prstGeom>
          <a:ln w="12700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27" name="Rechte verbindingslijn met pijl 226"/>
          <p:cNvCxnSpPr/>
          <p:nvPr/>
        </p:nvCxnSpPr>
        <p:spPr>
          <a:xfrm>
            <a:off x="4174591" y="3041679"/>
            <a:ext cx="124239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Rechte verbindingslijn met pijl 67"/>
          <p:cNvCxnSpPr/>
          <p:nvPr/>
        </p:nvCxnSpPr>
        <p:spPr>
          <a:xfrm flipH="1">
            <a:off x="4167967" y="3390780"/>
            <a:ext cx="124239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Rechte verbindingslijn 93"/>
          <p:cNvCxnSpPr/>
          <p:nvPr/>
        </p:nvCxnSpPr>
        <p:spPr>
          <a:xfrm>
            <a:off x="1247077" y="4108853"/>
            <a:ext cx="4478106" cy="0"/>
          </a:xfrm>
          <a:prstGeom prst="line">
            <a:avLst/>
          </a:prstGeom>
          <a:ln w="57150">
            <a:solidFill>
              <a:srgbClr val="00B05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Tekstvak 101"/>
          <p:cNvSpPr txBox="1"/>
          <p:nvPr/>
        </p:nvSpPr>
        <p:spPr>
          <a:xfrm>
            <a:off x="3541940" y="2452387"/>
            <a:ext cx="2705856" cy="288174"/>
          </a:xfrm>
          <a:prstGeom prst="rect">
            <a:avLst/>
          </a:prstGeom>
          <a:noFill/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nl-NL"/>
            </a:defPPr>
            <a:lvl1pPr algn="ctr">
              <a:defRPr>
                <a:solidFill>
                  <a:schemeClr val="lt1"/>
                </a:solidFill>
                <a:latin typeface="+mn-lt"/>
                <a:ea typeface="+mn-ea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r>
              <a:rPr lang="nl-NL" sz="2400" b="1" dirty="0" smtClean="0">
                <a:solidFill>
                  <a:schemeClr val="tx1"/>
                </a:solidFill>
              </a:rPr>
              <a:t>friction</a:t>
            </a:r>
            <a:endParaRPr lang="nl-NL" sz="2400" b="1" dirty="0">
              <a:solidFill>
                <a:schemeClr val="tx1"/>
              </a:solidFill>
            </a:endParaRPr>
          </a:p>
        </p:txBody>
      </p:sp>
      <p:sp>
        <p:nvSpPr>
          <p:cNvPr id="115" name="Rechthoek 114"/>
          <p:cNvSpPr/>
          <p:nvPr/>
        </p:nvSpPr>
        <p:spPr>
          <a:xfrm>
            <a:off x="0" y="2353235"/>
            <a:ext cx="9143999" cy="1936377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2" name="Groep 21"/>
          <p:cNvGrpSpPr/>
          <p:nvPr/>
        </p:nvGrpSpPr>
        <p:grpSpPr>
          <a:xfrm rot="159307">
            <a:off x="4144209" y="3125267"/>
            <a:ext cx="1262727" cy="119639"/>
            <a:chOff x="2716186" y="3526775"/>
            <a:chExt cx="1262727" cy="119639"/>
          </a:xfrm>
        </p:grpSpPr>
        <p:grpSp>
          <p:nvGrpSpPr>
            <p:cNvPr id="16" name="Groep 15"/>
            <p:cNvGrpSpPr/>
            <p:nvPr/>
          </p:nvGrpSpPr>
          <p:grpSpPr>
            <a:xfrm rot="21319773">
              <a:off x="2716186" y="3526775"/>
              <a:ext cx="1262727" cy="119639"/>
              <a:chOff x="2740580" y="3606569"/>
              <a:chExt cx="1262727" cy="159583"/>
            </a:xfrm>
          </p:grpSpPr>
          <p:grpSp>
            <p:nvGrpSpPr>
              <p:cNvPr id="11" name="Groep 10"/>
              <p:cNvGrpSpPr/>
              <p:nvPr/>
            </p:nvGrpSpPr>
            <p:grpSpPr>
              <a:xfrm>
                <a:off x="2740580" y="3606569"/>
                <a:ext cx="320616" cy="102038"/>
                <a:chOff x="2740580" y="3606569"/>
                <a:chExt cx="320616" cy="102038"/>
              </a:xfrm>
            </p:grpSpPr>
            <p:sp>
              <p:nvSpPr>
                <p:cNvPr id="8" name="Vrije vorm 7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19" name="Vrije vorm 118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21" name="Vrije vorm 120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22" name="Vrije vorm 121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23" name="Groep 122"/>
              <p:cNvGrpSpPr/>
              <p:nvPr/>
            </p:nvGrpSpPr>
            <p:grpSpPr>
              <a:xfrm>
                <a:off x="3054132" y="3625995"/>
                <a:ext cx="320616" cy="102038"/>
                <a:chOff x="2740580" y="3606569"/>
                <a:chExt cx="320616" cy="102038"/>
              </a:xfrm>
            </p:grpSpPr>
            <p:sp>
              <p:nvSpPr>
                <p:cNvPr id="130" name="Vrije vorm 129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1" name="Vrije vorm 130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2" name="Vrije vorm 131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3" name="Vrije vorm 132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34" name="Groep 133"/>
              <p:cNvGrpSpPr/>
              <p:nvPr/>
            </p:nvGrpSpPr>
            <p:grpSpPr>
              <a:xfrm>
                <a:off x="3369139" y="3644688"/>
                <a:ext cx="320616" cy="102038"/>
                <a:chOff x="2740580" y="3606569"/>
                <a:chExt cx="320616" cy="102038"/>
              </a:xfrm>
            </p:grpSpPr>
            <p:sp>
              <p:nvSpPr>
                <p:cNvPr id="135" name="Vrije vorm 134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6" name="Vrije vorm 135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7" name="Vrije vorm 136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8" name="Vrije vorm 137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39" name="Groep 138"/>
              <p:cNvGrpSpPr/>
              <p:nvPr/>
            </p:nvGrpSpPr>
            <p:grpSpPr>
              <a:xfrm>
                <a:off x="3682691" y="3664114"/>
                <a:ext cx="320616" cy="102038"/>
                <a:chOff x="2740580" y="3606569"/>
                <a:chExt cx="320616" cy="102038"/>
              </a:xfrm>
            </p:grpSpPr>
            <p:sp>
              <p:nvSpPr>
                <p:cNvPr id="140" name="Vrije vorm 139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1" name="Vrije vorm 140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2" name="Vrije vorm 141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3" name="Vrije vorm 142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21" name="Groep 20"/>
            <p:cNvGrpSpPr/>
            <p:nvPr/>
          </p:nvGrpSpPr>
          <p:grpSpPr>
            <a:xfrm>
              <a:off x="2746114" y="3544366"/>
              <a:ext cx="1200895" cy="88736"/>
              <a:chOff x="2746114" y="3544366"/>
              <a:chExt cx="1200895" cy="88736"/>
            </a:xfrm>
          </p:grpSpPr>
          <p:grpSp>
            <p:nvGrpSpPr>
              <p:cNvPr id="18" name="Groep 17"/>
              <p:cNvGrpSpPr/>
              <p:nvPr/>
            </p:nvGrpSpPr>
            <p:grpSpPr>
              <a:xfrm>
                <a:off x="2746114" y="3579102"/>
                <a:ext cx="505898" cy="54000"/>
                <a:chOff x="2746114" y="3593388"/>
                <a:chExt cx="505898" cy="54000"/>
              </a:xfrm>
            </p:grpSpPr>
            <p:sp>
              <p:nvSpPr>
                <p:cNvPr id="15" name="Ovaal 14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4" name="Ovaal 143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5" name="Ovaal 144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6" name="Ovaal 145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47" name="Groep 146"/>
              <p:cNvGrpSpPr/>
              <p:nvPr/>
            </p:nvGrpSpPr>
            <p:grpSpPr>
              <a:xfrm>
                <a:off x="3373226" y="3556285"/>
                <a:ext cx="505898" cy="54000"/>
                <a:chOff x="2746114" y="3593388"/>
                <a:chExt cx="505898" cy="54000"/>
              </a:xfrm>
            </p:grpSpPr>
            <p:sp>
              <p:nvSpPr>
                <p:cNvPr id="148" name="Ovaal 147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9" name="Ovaal 148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0" name="Ovaal 149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1" name="Ovaal 150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52" name="Groep 151"/>
              <p:cNvGrpSpPr/>
              <p:nvPr/>
            </p:nvGrpSpPr>
            <p:grpSpPr>
              <a:xfrm>
                <a:off x="2813999" y="3569564"/>
                <a:ext cx="505898" cy="54000"/>
                <a:chOff x="2746114" y="3593388"/>
                <a:chExt cx="505898" cy="54000"/>
              </a:xfrm>
            </p:grpSpPr>
            <p:sp>
              <p:nvSpPr>
                <p:cNvPr id="153" name="Ovaal 152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4" name="Ovaal 153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5" name="Ovaal 154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6" name="Ovaal 155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57" name="Groep 156"/>
              <p:cNvGrpSpPr/>
              <p:nvPr/>
            </p:nvGrpSpPr>
            <p:grpSpPr>
              <a:xfrm>
                <a:off x="3441111" y="3544366"/>
                <a:ext cx="505898" cy="54000"/>
                <a:chOff x="2746114" y="3593388"/>
                <a:chExt cx="505898" cy="54000"/>
              </a:xfrm>
            </p:grpSpPr>
            <p:sp>
              <p:nvSpPr>
                <p:cNvPr id="158" name="Ovaal 157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9" name="Ovaal 158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0" name="Ovaal 159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1" name="Ovaal 160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grpSp>
        <p:nvGrpSpPr>
          <p:cNvPr id="162" name="Groep 161"/>
          <p:cNvGrpSpPr/>
          <p:nvPr/>
        </p:nvGrpSpPr>
        <p:grpSpPr>
          <a:xfrm rot="159307">
            <a:off x="4117376" y="3206713"/>
            <a:ext cx="1262727" cy="119639"/>
            <a:chOff x="2716186" y="3526775"/>
            <a:chExt cx="1262727" cy="119639"/>
          </a:xfrm>
        </p:grpSpPr>
        <p:grpSp>
          <p:nvGrpSpPr>
            <p:cNvPr id="163" name="Groep 162"/>
            <p:cNvGrpSpPr/>
            <p:nvPr/>
          </p:nvGrpSpPr>
          <p:grpSpPr>
            <a:xfrm rot="21319773">
              <a:off x="2716186" y="3526775"/>
              <a:ext cx="1262727" cy="119639"/>
              <a:chOff x="2740580" y="3606569"/>
              <a:chExt cx="1262727" cy="159583"/>
            </a:xfrm>
          </p:grpSpPr>
          <p:grpSp>
            <p:nvGrpSpPr>
              <p:cNvPr id="185" name="Groep 184"/>
              <p:cNvGrpSpPr/>
              <p:nvPr/>
            </p:nvGrpSpPr>
            <p:grpSpPr>
              <a:xfrm>
                <a:off x="2740580" y="3606569"/>
                <a:ext cx="320616" cy="102038"/>
                <a:chOff x="2740580" y="3606569"/>
                <a:chExt cx="320616" cy="102038"/>
              </a:xfrm>
            </p:grpSpPr>
            <p:sp>
              <p:nvSpPr>
                <p:cNvPr id="202" name="Vrije vorm 201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3" name="Vrije vorm 202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4" name="Vrije vorm 203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5" name="Vrije vorm 204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6" name="Groep 185"/>
              <p:cNvGrpSpPr/>
              <p:nvPr/>
            </p:nvGrpSpPr>
            <p:grpSpPr>
              <a:xfrm>
                <a:off x="3054132" y="3625995"/>
                <a:ext cx="320616" cy="102038"/>
                <a:chOff x="2740580" y="3606569"/>
                <a:chExt cx="320616" cy="102038"/>
              </a:xfrm>
            </p:grpSpPr>
            <p:sp>
              <p:nvSpPr>
                <p:cNvPr id="198" name="Vrije vorm 197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" name="Vrije vorm 198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0" name="Vrije vorm 199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1" name="Vrije vorm 200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7" name="Groep 186"/>
              <p:cNvGrpSpPr/>
              <p:nvPr/>
            </p:nvGrpSpPr>
            <p:grpSpPr>
              <a:xfrm>
                <a:off x="3369139" y="3644688"/>
                <a:ext cx="320616" cy="102038"/>
                <a:chOff x="2740580" y="3606569"/>
                <a:chExt cx="320616" cy="102038"/>
              </a:xfrm>
            </p:grpSpPr>
            <p:sp>
              <p:nvSpPr>
                <p:cNvPr id="193" name="Vrije vorm 192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" name="Vrije vorm 193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" name="Vrije vorm 194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" name="Vrije vorm 196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8" name="Groep 187"/>
              <p:cNvGrpSpPr/>
              <p:nvPr/>
            </p:nvGrpSpPr>
            <p:grpSpPr>
              <a:xfrm>
                <a:off x="3682691" y="3664114"/>
                <a:ext cx="320616" cy="102038"/>
                <a:chOff x="2740580" y="3606569"/>
                <a:chExt cx="320616" cy="102038"/>
              </a:xfrm>
            </p:grpSpPr>
            <p:sp>
              <p:nvSpPr>
                <p:cNvPr id="189" name="Vrije vorm 188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0" name="Vrije vorm 189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" name="Vrije vorm 190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" name="Vrije vorm 191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64" name="Groep 163"/>
            <p:cNvGrpSpPr/>
            <p:nvPr/>
          </p:nvGrpSpPr>
          <p:grpSpPr>
            <a:xfrm>
              <a:off x="2746114" y="3544366"/>
              <a:ext cx="1200895" cy="88736"/>
              <a:chOff x="2746114" y="3544366"/>
              <a:chExt cx="1200895" cy="88736"/>
            </a:xfrm>
          </p:grpSpPr>
          <p:grpSp>
            <p:nvGrpSpPr>
              <p:cNvPr id="165" name="Groep 164"/>
              <p:cNvGrpSpPr/>
              <p:nvPr/>
            </p:nvGrpSpPr>
            <p:grpSpPr>
              <a:xfrm>
                <a:off x="2746114" y="3579102"/>
                <a:ext cx="505898" cy="54000"/>
                <a:chOff x="2746114" y="3593388"/>
                <a:chExt cx="505898" cy="54000"/>
              </a:xfrm>
            </p:grpSpPr>
            <p:sp>
              <p:nvSpPr>
                <p:cNvPr id="181" name="Ovaal 180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" name="Ovaal 181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" name="Ovaal 182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" name="Ovaal 183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66" name="Groep 165"/>
              <p:cNvGrpSpPr/>
              <p:nvPr/>
            </p:nvGrpSpPr>
            <p:grpSpPr>
              <a:xfrm>
                <a:off x="3373226" y="3556285"/>
                <a:ext cx="505898" cy="54000"/>
                <a:chOff x="2746114" y="3593388"/>
                <a:chExt cx="505898" cy="54000"/>
              </a:xfrm>
            </p:grpSpPr>
            <p:sp>
              <p:nvSpPr>
                <p:cNvPr id="177" name="Ovaal 176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8" name="Ovaal 177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9" name="Ovaal 178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" name="Ovaal 179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67" name="Groep 166"/>
              <p:cNvGrpSpPr/>
              <p:nvPr/>
            </p:nvGrpSpPr>
            <p:grpSpPr>
              <a:xfrm>
                <a:off x="2813999" y="3569564"/>
                <a:ext cx="505898" cy="54000"/>
                <a:chOff x="2746114" y="3593388"/>
                <a:chExt cx="505898" cy="54000"/>
              </a:xfrm>
            </p:grpSpPr>
            <p:sp>
              <p:nvSpPr>
                <p:cNvPr id="173" name="Ovaal 172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4" name="Ovaal 173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5" name="Ovaal 174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6" name="Ovaal 175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68" name="Groep 167"/>
              <p:cNvGrpSpPr/>
              <p:nvPr/>
            </p:nvGrpSpPr>
            <p:grpSpPr>
              <a:xfrm>
                <a:off x="3441111" y="3544366"/>
                <a:ext cx="505898" cy="54000"/>
                <a:chOff x="2746114" y="3593388"/>
                <a:chExt cx="505898" cy="54000"/>
              </a:xfrm>
            </p:grpSpPr>
            <p:sp>
              <p:nvSpPr>
                <p:cNvPr id="169" name="Ovaal 168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0" name="Ovaal 169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1" name="Ovaal 170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2" name="Ovaal 171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sp>
        <p:nvSpPr>
          <p:cNvPr id="207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Shear</a:t>
            </a:r>
            <a:r>
              <a:rPr lang="nl-NL" dirty="0" smtClean="0"/>
              <a:t> </a:t>
            </a:r>
            <a:r>
              <a:rPr lang="nl-NL" dirty="0" err="1" smtClean="0"/>
              <a:t>resistance</a:t>
            </a:r>
            <a:endParaRPr lang="nl-NL" dirty="0"/>
          </a:p>
        </p:txBody>
      </p:sp>
      <p:grpSp>
        <p:nvGrpSpPr>
          <p:cNvPr id="127" name="Groep 126"/>
          <p:cNvGrpSpPr/>
          <p:nvPr/>
        </p:nvGrpSpPr>
        <p:grpSpPr>
          <a:xfrm>
            <a:off x="2586445" y="3689909"/>
            <a:ext cx="1029600" cy="228486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28" name="Vrije vorm 12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9" name="Vrije vorm 12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6" name="Vrije vorm 195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55" name="Rechte verbindingslijn 54"/>
          <p:cNvCxnSpPr>
            <a:endCxn id="52" idx="4"/>
          </p:cNvCxnSpPr>
          <p:nvPr/>
        </p:nvCxnSpPr>
        <p:spPr>
          <a:xfrm flipV="1">
            <a:off x="3022775" y="3687736"/>
            <a:ext cx="1806200" cy="201719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Rechte verbindingslijn 19"/>
          <p:cNvCxnSpPr>
            <a:endCxn id="52" idx="2"/>
          </p:cNvCxnSpPr>
          <p:nvPr/>
        </p:nvCxnSpPr>
        <p:spPr>
          <a:xfrm flipV="1">
            <a:off x="2712975" y="3260356"/>
            <a:ext cx="903070" cy="511059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10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063346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603849" y="1216325"/>
            <a:ext cx="8186468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i="1" dirty="0" err="1" smtClean="0"/>
              <a:t>Preparation</a:t>
            </a:r>
            <a:endParaRPr lang="nl-NL" b="1" i="1" dirty="0" smtClean="0"/>
          </a:p>
          <a:p>
            <a:r>
              <a:rPr lang="en-US" i="1" dirty="0"/>
              <a:t>Have two plastic bags ready </a:t>
            </a:r>
            <a:r>
              <a:rPr lang="en-US" i="1" dirty="0" smtClean="0"/>
              <a:t>to show.</a:t>
            </a:r>
          </a:p>
          <a:p>
            <a:endParaRPr lang="nl-NL" b="1" i="1" dirty="0" smtClean="0"/>
          </a:p>
          <a:p>
            <a:r>
              <a:rPr lang="nl-NL" b="1" dirty="0" err="1" smtClean="0"/>
              <a:t>Shear</a:t>
            </a:r>
            <a:r>
              <a:rPr lang="nl-NL" b="1" dirty="0" smtClean="0"/>
              <a:t> </a:t>
            </a:r>
            <a:r>
              <a:rPr lang="nl-NL" b="1" dirty="0" err="1" smtClean="0"/>
              <a:t>resistance</a:t>
            </a:r>
            <a:endParaRPr lang="nl-NL" b="1" dirty="0" smtClean="0"/>
          </a:p>
          <a:p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Use sandbags made of rough fabric so that they do not slip or shift.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Plastic bags must have friction or shear resistance in at least one direction.</a:t>
            </a:r>
          </a:p>
          <a:p>
            <a:r>
              <a:rPr lang="en-US" i="1" dirty="0" smtClean="0"/>
              <a:t>(Let this be heard </a:t>
            </a:r>
            <a:r>
              <a:rPr lang="en-US" i="1" dirty="0"/>
              <a:t>by sliding two bags lengthwise and crosswise)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Place the shear resistance </a:t>
            </a:r>
            <a:r>
              <a:rPr lang="en-US" dirty="0" smtClean="0"/>
              <a:t>at the </a:t>
            </a:r>
            <a:r>
              <a:rPr lang="en-US" dirty="0"/>
              <a:t>right angles to the water pressure.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dirty="0"/>
              <a:t>“Friction crosswise, stack </a:t>
            </a:r>
            <a:r>
              <a:rPr lang="en-US" dirty="0" smtClean="0"/>
              <a:t>crosswise”</a:t>
            </a:r>
            <a:endParaRPr lang="en-US" dirty="0"/>
          </a:p>
          <a:p>
            <a:r>
              <a:rPr lang="en-US" dirty="0" smtClean="0"/>
              <a:t>“Friction </a:t>
            </a:r>
            <a:r>
              <a:rPr lang="en-US" dirty="0"/>
              <a:t>in one direction, pile in one direction</a:t>
            </a:r>
            <a:r>
              <a:rPr lang="en-US" dirty="0" smtClean="0"/>
              <a:t>”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463632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Passing on</a:t>
            </a:r>
            <a:endParaRPr lang="nl-NL" dirty="0"/>
          </a:p>
        </p:txBody>
      </p:sp>
      <p:pic>
        <p:nvPicPr>
          <p:cNvPr id="207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8" name="Rechthoek 207"/>
          <p:cNvSpPr/>
          <p:nvPr/>
        </p:nvSpPr>
        <p:spPr>
          <a:xfrm>
            <a:off x="138690" y="2270475"/>
            <a:ext cx="8875914" cy="2392809"/>
          </a:xfrm>
          <a:prstGeom prst="rect">
            <a:avLst/>
          </a:prstGeom>
          <a:noFill/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grpSp>
        <p:nvGrpSpPr>
          <p:cNvPr id="209" name="Groep 208"/>
          <p:cNvGrpSpPr>
            <a:grpSpLocks noChangeAspect="1"/>
          </p:cNvGrpSpPr>
          <p:nvPr/>
        </p:nvGrpSpPr>
        <p:grpSpPr>
          <a:xfrm rot="1251270">
            <a:off x="3511905" y="3232021"/>
            <a:ext cx="694703" cy="720000"/>
            <a:chOff x="2638540" y="2985429"/>
            <a:chExt cx="801250" cy="779586"/>
          </a:xfrm>
        </p:grpSpPr>
        <p:sp>
          <p:nvSpPr>
            <p:cNvPr id="210" name="Afgeronde rechthoek 209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11" name="Ovaal 210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36" name="Gelijkbenige driehoek 235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37" name="Rechte verbindingslijn 236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8" name="Rechte verbindingslijn 237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39" name="Groep 238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55" name="Afgeronde rechthoek 254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56" name="Afgeronde rechthoek 255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40" name="Groep 239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41" name="Afgeronde rechthoek 240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54" name="Afgeronde rechthoek 253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57" name="Groep 256"/>
          <p:cNvGrpSpPr>
            <a:grpSpLocks noChangeAspect="1"/>
          </p:cNvGrpSpPr>
          <p:nvPr/>
        </p:nvGrpSpPr>
        <p:grpSpPr>
          <a:xfrm rot="12157564">
            <a:off x="3931309" y="2905353"/>
            <a:ext cx="694703" cy="720000"/>
            <a:chOff x="2638540" y="2985429"/>
            <a:chExt cx="801250" cy="779586"/>
          </a:xfrm>
        </p:grpSpPr>
        <p:sp>
          <p:nvSpPr>
            <p:cNvPr id="258" name="Afgeronde rechthoek 257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59" name="Ovaal 258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60" name="Gelijkbenige driehoek 259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61" name="Rechte verbindingslijn 260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62" name="Rechte verbindingslijn 261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63" name="Groep 262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67" name="Afgeronde rechthoek 266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68" name="Afgeronde rechthoek 267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64" name="Groep 263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65" name="Afgeronde rechthoek 264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66" name="Afgeronde rechthoek 265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69" name="Groep 268"/>
          <p:cNvGrpSpPr>
            <a:grpSpLocks noChangeAspect="1"/>
          </p:cNvGrpSpPr>
          <p:nvPr/>
        </p:nvGrpSpPr>
        <p:grpSpPr>
          <a:xfrm rot="13102422">
            <a:off x="6610498" y="3059990"/>
            <a:ext cx="694703" cy="720000"/>
            <a:chOff x="2638540" y="2985429"/>
            <a:chExt cx="801250" cy="779586"/>
          </a:xfrm>
        </p:grpSpPr>
        <p:sp>
          <p:nvSpPr>
            <p:cNvPr id="270" name="Afgeronde rechthoek 269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71" name="Ovaal 270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72" name="Gelijkbenige driehoek 271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73" name="Rechte verbindingslijn 272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74" name="Rechte verbindingslijn 273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75" name="Groep 274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79" name="Afgeronde rechthoek 278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80" name="Afgeronde rechthoek 279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76" name="Groep 275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77" name="Afgeronde rechthoek 276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78" name="Afgeronde rechthoek 277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81" name="Groep 280"/>
          <p:cNvGrpSpPr>
            <a:grpSpLocks noChangeAspect="1"/>
          </p:cNvGrpSpPr>
          <p:nvPr/>
        </p:nvGrpSpPr>
        <p:grpSpPr>
          <a:xfrm rot="2762770">
            <a:off x="6051646" y="3308263"/>
            <a:ext cx="694703" cy="720000"/>
            <a:chOff x="2638540" y="2985429"/>
            <a:chExt cx="801250" cy="779586"/>
          </a:xfrm>
        </p:grpSpPr>
        <p:sp>
          <p:nvSpPr>
            <p:cNvPr id="282" name="Afgeronde rechthoek 281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83" name="Ovaal 282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84" name="Gelijkbenige driehoek 283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85" name="Rechte verbindingslijn 284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86" name="Rechte verbindingslijn 285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87" name="Groep 286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91" name="Afgeronde rechthoek 290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92" name="Afgeronde rechthoek 291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88" name="Groep 287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89" name="Afgeronde rechthoek 288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90" name="Afgeronde rechthoek 289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93" name="Groep 292"/>
          <p:cNvGrpSpPr/>
          <p:nvPr/>
        </p:nvGrpSpPr>
        <p:grpSpPr>
          <a:xfrm>
            <a:off x="1562818" y="2748238"/>
            <a:ext cx="1424920" cy="1454977"/>
            <a:chOff x="4101121" y="1626856"/>
            <a:chExt cx="1916034" cy="1948380"/>
          </a:xfrm>
        </p:grpSpPr>
        <p:sp>
          <p:nvSpPr>
            <p:cNvPr id="294" name="Rechthoek 293"/>
            <p:cNvSpPr/>
            <p:nvPr/>
          </p:nvSpPr>
          <p:spPr>
            <a:xfrm>
              <a:off x="4101121" y="1644255"/>
              <a:ext cx="1908000" cy="1800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5" name="Rechthoek 294"/>
            <p:cNvSpPr/>
            <p:nvPr/>
          </p:nvSpPr>
          <p:spPr>
            <a:xfrm>
              <a:off x="4109154" y="2451486"/>
              <a:ext cx="1908000" cy="1800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6" name="Rechthoek 295"/>
            <p:cNvSpPr/>
            <p:nvPr/>
          </p:nvSpPr>
          <p:spPr>
            <a:xfrm>
              <a:off x="4109155" y="3395236"/>
              <a:ext cx="1908000" cy="1800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7" name="Rechthoek 296"/>
            <p:cNvSpPr/>
            <p:nvPr/>
          </p:nvSpPr>
          <p:spPr>
            <a:xfrm>
              <a:off x="4109156" y="1631863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8" name="Rechthoek 297"/>
            <p:cNvSpPr/>
            <p:nvPr/>
          </p:nvSpPr>
          <p:spPr>
            <a:xfrm>
              <a:off x="4321937" y="1631862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9" name="Rechthoek 298"/>
            <p:cNvSpPr/>
            <p:nvPr/>
          </p:nvSpPr>
          <p:spPr>
            <a:xfrm>
              <a:off x="4545231" y="1648039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0" name="Rechthoek 299"/>
            <p:cNvSpPr/>
            <p:nvPr/>
          </p:nvSpPr>
          <p:spPr>
            <a:xfrm>
              <a:off x="4758012" y="1648038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1" name="Rechthoek 300"/>
            <p:cNvSpPr/>
            <p:nvPr/>
          </p:nvSpPr>
          <p:spPr>
            <a:xfrm>
              <a:off x="4967125" y="1626856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2" name="Rechthoek 301"/>
            <p:cNvSpPr/>
            <p:nvPr/>
          </p:nvSpPr>
          <p:spPr>
            <a:xfrm>
              <a:off x="5179906" y="1639212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3" name="Rechthoek 302"/>
            <p:cNvSpPr/>
            <p:nvPr/>
          </p:nvSpPr>
          <p:spPr>
            <a:xfrm>
              <a:off x="5393392" y="1644469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4" name="Rechthoek 303"/>
            <p:cNvSpPr/>
            <p:nvPr/>
          </p:nvSpPr>
          <p:spPr>
            <a:xfrm>
              <a:off x="5611609" y="1642781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5" name="Rechthoek 304"/>
            <p:cNvSpPr/>
            <p:nvPr/>
          </p:nvSpPr>
          <p:spPr>
            <a:xfrm>
              <a:off x="5825281" y="1660226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grpSp>
        <p:nvGrpSpPr>
          <p:cNvPr id="306" name="Groep 305"/>
          <p:cNvGrpSpPr>
            <a:grpSpLocks noChangeAspect="1"/>
          </p:cNvGrpSpPr>
          <p:nvPr/>
        </p:nvGrpSpPr>
        <p:grpSpPr>
          <a:xfrm rot="13542486">
            <a:off x="2905022" y="2859300"/>
            <a:ext cx="634236" cy="720000"/>
            <a:chOff x="2638540" y="2985429"/>
            <a:chExt cx="801250" cy="779586"/>
          </a:xfrm>
        </p:grpSpPr>
        <p:sp>
          <p:nvSpPr>
            <p:cNvPr id="307" name="Afgeronde rechthoek 306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8" name="Ovaal 307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9" name="Gelijkbenige driehoek 308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310" name="Rechte verbindingslijn 309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11" name="Rechte verbindingslijn 310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12" name="Groep 311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16" name="Afgeronde rechthoek 315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17" name="Afgeronde rechthoek 316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313" name="Groep 312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314" name="Afgeronde rechthoek 313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15" name="Afgeronde rechthoek 314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cxnSp>
        <p:nvCxnSpPr>
          <p:cNvPr id="318" name="Rechte verbindingslijn met pijl 317"/>
          <p:cNvCxnSpPr/>
          <p:nvPr/>
        </p:nvCxnSpPr>
        <p:spPr>
          <a:xfrm>
            <a:off x="3624097" y="4197980"/>
            <a:ext cx="3323289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9" name="Tekstvak 318"/>
          <p:cNvSpPr txBox="1"/>
          <p:nvPr/>
        </p:nvSpPr>
        <p:spPr>
          <a:xfrm>
            <a:off x="4311614" y="4226400"/>
            <a:ext cx="1861776" cy="46166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1 pers. / m</a:t>
            </a:r>
            <a:r>
              <a:rPr lang="nl-NL" sz="2400" b="1" baseline="30000" dirty="0" smtClean="0"/>
              <a:t>1</a:t>
            </a:r>
            <a:endParaRPr lang="nl-NL" sz="2400" b="1" baseline="30000" dirty="0"/>
          </a:p>
        </p:txBody>
      </p:sp>
      <p:grpSp>
        <p:nvGrpSpPr>
          <p:cNvPr id="320" name="Groep 319"/>
          <p:cNvGrpSpPr>
            <a:grpSpLocks noChangeAspect="1"/>
          </p:cNvGrpSpPr>
          <p:nvPr/>
        </p:nvGrpSpPr>
        <p:grpSpPr>
          <a:xfrm rot="8913662">
            <a:off x="5324460" y="2948480"/>
            <a:ext cx="694703" cy="720000"/>
            <a:chOff x="2638540" y="2985429"/>
            <a:chExt cx="801250" cy="779586"/>
          </a:xfrm>
        </p:grpSpPr>
        <p:sp>
          <p:nvSpPr>
            <p:cNvPr id="321" name="Afgeronde rechthoek 320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22" name="Ovaal 321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23" name="Gelijkbenige driehoek 322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324" name="Rechte verbindingslijn 323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25" name="Rechte verbindingslijn 324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26" name="Groep 325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30" name="Afgeronde rechthoek 329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31" name="Afgeronde rechthoek 330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327" name="Groep 326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328" name="Afgeronde rechthoek 327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29" name="Afgeronde rechthoek 328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332" name="Groep 331"/>
          <p:cNvGrpSpPr>
            <a:grpSpLocks noChangeAspect="1"/>
          </p:cNvGrpSpPr>
          <p:nvPr/>
        </p:nvGrpSpPr>
        <p:grpSpPr>
          <a:xfrm rot="19952075">
            <a:off x="4654399" y="3317925"/>
            <a:ext cx="694703" cy="720000"/>
            <a:chOff x="2638540" y="2985429"/>
            <a:chExt cx="801250" cy="779586"/>
          </a:xfrm>
        </p:grpSpPr>
        <p:sp>
          <p:nvSpPr>
            <p:cNvPr id="333" name="Afgeronde rechthoek 332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34" name="Ovaal 333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35" name="Gelijkbenige driehoek 334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336" name="Rechte verbindingslijn 335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37" name="Rechte verbindingslijn 336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38" name="Groep 337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42" name="Afgeronde rechthoek 341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43" name="Afgeronde rechthoek 342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339" name="Groep 338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340" name="Afgeronde rechthoek 339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41" name="Afgeronde rechthoek 340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sp>
        <p:nvSpPr>
          <p:cNvPr id="344" name="Vijfhoek 79"/>
          <p:cNvSpPr>
            <a:spLocks/>
          </p:cNvSpPr>
          <p:nvPr/>
        </p:nvSpPr>
        <p:spPr>
          <a:xfrm rot="1268855">
            <a:off x="3754849" y="3283480"/>
            <a:ext cx="774526" cy="320278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57150">
            <a:solidFill>
              <a:schemeClr val="tx1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345" name="Vijfhoek 79"/>
          <p:cNvSpPr>
            <a:spLocks/>
          </p:cNvSpPr>
          <p:nvPr/>
        </p:nvSpPr>
        <p:spPr>
          <a:xfrm rot="1791363">
            <a:off x="6356227" y="3427184"/>
            <a:ext cx="774526" cy="320278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57150">
            <a:solidFill>
              <a:schemeClr val="tx1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grpSp>
        <p:nvGrpSpPr>
          <p:cNvPr id="346" name="Groep 345"/>
          <p:cNvGrpSpPr/>
          <p:nvPr/>
        </p:nvGrpSpPr>
        <p:grpSpPr>
          <a:xfrm>
            <a:off x="1557181" y="2922471"/>
            <a:ext cx="1504431" cy="1087500"/>
            <a:chOff x="1786247" y="2114458"/>
            <a:chExt cx="2883240" cy="2255328"/>
          </a:xfrm>
        </p:grpSpPr>
        <p:sp>
          <p:nvSpPr>
            <p:cNvPr id="347" name="Vijfhoek 79"/>
            <p:cNvSpPr>
              <a:spLocks/>
            </p:cNvSpPr>
            <p:nvPr/>
          </p:nvSpPr>
          <p:spPr>
            <a:xfrm>
              <a:off x="1786247" y="322842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48" name="Vijfhoek 79"/>
            <p:cNvSpPr>
              <a:spLocks/>
            </p:cNvSpPr>
            <p:nvPr/>
          </p:nvSpPr>
          <p:spPr>
            <a:xfrm>
              <a:off x="2097428" y="2668098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49" name="Vijfhoek 79"/>
            <p:cNvSpPr>
              <a:spLocks/>
            </p:cNvSpPr>
            <p:nvPr/>
          </p:nvSpPr>
          <p:spPr>
            <a:xfrm>
              <a:off x="1834574" y="2114458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0" name="Vijfhoek 79"/>
            <p:cNvSpPr>
              <a:spLocks/>
            </p:cNvSpPr>
            <p:nvPr/>
          </p:nvSpPr>
          <p:spPr>
            <a:xfrm>
              <a:off x="2385683" y="323358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1" name="Vijfhoek 79"/>
            <p:cNvSpPr>
              <a:spLocks/>
            </p:cNvSpPr>
            <p:nvPr/>
          </p:nvSpPr>
          <p:spPr>
            <a:xfrm>
              <a:off x="2663401" y="266502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2" name="Vijfhoek 79"/>
            <p:cNvSpPr>
              <a:spLocks/>
            </p:cNvSpPr>
            <p:nvPr/>
          </p:nvSpPr>
          <p:spPr>
            <a:xfrm>
              <a:off x="2393085" y="211751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3" name="Vijfhoek 79"/>
            <p:cNvSpPr>
              <a:spLocks/>
            </p:cNvSpPr>
            <p:nvPr/>
          </p:nvSpPr>
          <p:spPr>
            <a:xfrm>
              <a:off x="2957867" y="322842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4" name="Vijfhoek 79"/>
            <p:cNvSpPr>
              <a:spLocks/>
            </p:cNvSpPr>
            <p:nvPr/>
          </p:nvSpPr>
          <p:spPr>
            <a:xfrm>
              <a:off x="3203401" y="267066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5" name="Vijfhoek 79"/>
            <p:cNvSpPr>
              <a:spLocks/>
            </p:cNvSpPr>
            <p:nvPr/>
          </p:nvSpPr>
          <p:spPr>
            <a:xfrm>
              <a:off x="2957867" y="212356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6" name="Vijfhoek 79"/>
            <p:cNvSpPr>
              <a:spLocks/>
            </p:cNvSpPr>
            <p:nvPr/>
          </p:nvSpPr>
          <p:spPr>
            <a:xfrm>
              <a:off x="3589487" y="322365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7" name="Vijfhoek 79"/>
            <p:cNvSpPr>
              <a:spLocks/>
            </p:cNvSpPr>
            <p:nvPr/>
          </p:nvSpPr>
          <p:spPr>
            <a:xfrm>
              <a:off x="2061936" y="3791223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8" name="Vijfhoek 79"/>
            <p:cNvSpPr>
              <a:spLocks/>
            </p:cNvSpPr>
            <p:nvPr/>
          </p:nvSpPr>
          <p:spPr>
            <a:xfrm>
              <a:off x="2627909" y="378814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9" name="Vijfhoek 79"/>
            <p:cNvSpPr>
              <a:spLocks/>
            </p:cNvSpPr>
            <p:nvPr/>
          </p:nvSpPr>
          <p:spPr>
            <a:xfrm>
              <a:off x="3167909" y="379378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grpSp>
        <p:nvGrpSpPr>
          <p:cNvPr id="360" name="Groep 359"/>
          <p:cNvGrpSpPr/>
          <p:nvPr/>
        </p:nvGrpSpPr>
        <p:grpSpPr>
          <a:xfrm flipH="1">
            <a:off x="295465" y="2721078"/>
            <a:ext cx="1057900" cy="1709316"/>
            <a:chOff x="3486450" y="3064502"/>
            <a:chExt cx="664247" cy="1014232"/>
          </a:xfrm>
        </p:grpSpPr>
        <p:sp>
          <p:nvSpPr>
            <p:cNvPr id="361" name="Gelijkbenige driehoek 360"/>
            <p:cNvSpPr/>
            <p:nvPr/>
          </p:nvSpPr>
          <p:spPr>
            <a:xfrm rot="15296397">
              <a:off x="3859285" y="3175685"/>
              <a:ext cx="116195" cy="136827"/>
            </a:xfrm>
            <a:prstGeom prst="triangl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2" name="Ovaal 361"/>
            <p:cNvSpPr/>
            <p:nvPr/>
          </p:nvSpPr>
          <p:spPr>
            <a:xfrm rot="11066519">
              <a:off x="3930169" y="3064502"/>
              <a:ext cx="204493" cy="338116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3" name="Ovaal 362"/>
            <p:cNvSpPr/>
            <p:nvPr/>
          </p:nvSpPr>
          <p:spPr>
            <a:xfrm rot="11066519">
              <a:off x="3950925" y="3146509"/>
              <a:ext cx="45719" cy="50763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4" name="Ovaal 363"/>
            <p:cNvSpPr/>
            <p:nvPr/>
          </p:nvSpPr>
          <p:spPr>
            <a:xfrm rot="10800000">
              <a:off x="3917382" y="3386189"/>
              <a:ext cx="233315" cy="69254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5" name="Afgeronde rechthoek 364"/>
            <p:cNvSpPr/>
            <p:nvPr/>
          </p:nvSpPr>
          <p:spPr>
            <a:xfrm rot="12547321">
              <a:off x="3922784" y="3445370"/>
              <a:ext cx="95369" cy="35615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rgbClr val="00B05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6" name="Afgeronde rechthoek 365"/>
            <p:cNvSpPr/>
            <p:nvPr/>
          </p:nvSpPr>
          <p:spPr>
            <a:xfrm rot="15861613">
              <a:off x="3702350" y="3580698"/>
              <a:ext cx="73741" cy="360991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rgbClr val="00B05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7" name="Vrije vorm 366"/>
            <p:cNvSpPr/>
            <p:nvPr/>
          </p:nvSpPr>
          <p:spPr>
            <a:xfrm rot="21283899">
              <a:off x="3486450" y="3572586"/>
              <a:ext cx="366492" cy="131143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cxnSp>
        <p:nvCxnSpPr>
          <p:cNvPr id="368" name="Rechte verbindingslijn 367"/>
          <p:cNvCxnSpPr/>
          <p:nvPr/>
        </p:nvCxnSpPr>
        <p:spPr>
          <a:xfrm flipH="1">
            <a:off x="1401823" y="2267515"/>
            <a:ext cx="0" cy="2392810"/>
          </a:xfrm>
          <a:prstGeom prst="line">
            <a:avLst/>
          </a:prstGeom>
          <a:noFill/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grpSp>
        <p:nvGrpSpPr>
          <p:cNvPr id="369" name="Groep 368"/>
          <p:cNvGrpSpPr/>
          <p:nvPr/>
        </p:nvGrpSpPr>
        <p:grpSpPr>
          <a:xfrm rot="16200000">
            <a:off x="7553976" y="3150341"/>
            <a:ext cx="1191655" cy="1086027"/>
            <a:chOff x="2385683" y="2117512"/>
            <a:chExt cx="2283804" cy="2252274"/>
          </a:xfrm>
        </p:grpSpPr>
        <p:sp>
          <p:nvSpPr>
            <p:cNvPr id="373" name="Vijfhoek 79"/>
            <p:cNvSpPr>
              <a:spLocks/>
            </p:cNvSpPr>
            <p:nvPr/>
          </p:nvSpPr>
          <p:spPr>
            <a:xfrm>
              <a:off x="2385683" y="323358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4" name="Vijfhoek 79"/>
            <p:cNvSpPr>
              <a:spLocks/>
            </p:cNvSpPr>
            <p:nvPr/>
          </p:nvSpPr>
          <p:spPr>
            <a:xfrm>
              <a:off x="2663401" y="266502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5" name="Vijfhoek 79"/>
            <p:cNvSpPr>
              <a:spLocks/>
            </p:cNvSpPr>
            <p:nvPr/>
          </p:nvSpPr>
          <p:spPr>
            <a:xfrm>
              <a:off x="2393085" y="211751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6" name="Vijfhoek 79"/>
            <p:cNvSpPr>
              <a:spLocks/>
            </p:cNvSpPr>
            <p:nvPr/>
          </p:nvSpPr>
          <p:spPr>
            <a:xfrm>
              <a:off x="2957867" y="322842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7" name="Vijfhoek 79"/>
            <p:cNvSpPr>
              <a:spLocks/>
            </p:cNvSpPr>
            <p:nvPr/>
          </p:nvSpPr>
          <p:spPr>
            <a:xfrm>
              <a:off x="3203401" y="267066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8" name="Vijfhoek 79"/>
            <p:cNvSpPr>
              <a:spLocks/>
            </p:cNvSpPr>
            <p:nvPr/>
          </p:nvSpPr>
          <p:spPr>
            <a:xfrm>
              <a:off x="2957867" y="212356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9" name="Vijfhoek 79"/>
            <p:cNvSpPr>
              <a:spLocks/>
            </p:cNvSpPr>
            <p:nvPr/>
          </p:nvSpPr>
          <p:spPr>
            <a:xfrm>
              <a:off x="3589487" y="322365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81" name="Vijfhoek 79"/>
            <p:cNvSpPr>
              <a:spLocks/>
            </p:cNvSpPr>
            <p:nvPr/>
          </p:nvSpPr>
          <p:spPr>
            <a:xfrm>
              <a:off x="2627909" y="378814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82" name="Vijfhoek 79"/>
            <p:cNvSpPr>
              <a:spLocks/>
            </p:cNvSpPr>
            <p:nvPr/>
          </p:nvSpPr>
          <p:spPr>
            <a:xfrm>
              <a:off x="3167909" y="379378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sp>
        <p:nvSpPr>
          <p:cNvPr id="3" name="Bijschrift met afgeronde rechthoek 2"/>
          <p:cNvSpPr/>
          <p:nvPr/>
        </p:nvSpPr>
        <p:spPr>
          <a:xfrm>
            <a:off x="6407029" y="2346799"/>
            <a:ext cx="1159239" cy="369911"/>
          </a:xfrm>
          <a:prstGeom prst="wedgeRoundRectCallout">
            <a:avLst>
              <a:gd name="adj1" fmla="val 17863"/>
              <a:gd name="adj2" fmla="val 148785"/>
              <a:gd name="adj3" fmla="val 16667"/>
            </a:avLst>
          </a:pr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400" dirty="0">
                <a:solidFill>
                  <a:schemeClr val="tx1"/>
                </a:solidFill>
              </a:rPr>
              <a:t>…….</a:t>
            </a:r>
          </a:p>
        </p:txBody>
      </p:sp>
      <p:cxnSp>
        <p:nvCxnSpPr>
          <p:cNvPr id="6" name="Gebogen verbindingslijn 5"/>
          <p:cNvCxnSpPr>
            <a:stCxn id="3" idx="1"/>
          </p:cNvCxnSpPr>
          <p:nvPr/>
        </p:nvCxnSpPr>
        <p:spPr>
          <a:xfrm rot="10800000" flipV="1">
            <a:off x="3401541" y="2531754"/>
            <a:ext cx="3005489" cy="211993"/>
          </a:xfrm>
          <a:prstGeom prst="bentConnector3">
            <a:avLst>
              <a:gd name="adj1" fmla="val 99942"/>
            </a:avLst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12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193520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897147" y="1785669"/>
            <a:ext cx="8151962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b="1" dirty="0" smtClean="0"/>
              <a:t>Passing on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Stand facing each other when passing bags. This is better for your back.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Count on 1 person per meter of 'chain'. Stand </a:t>
            </a:r>
            <a:r>
              <a:rPr lang="en-US" dirty="0" smtClean="0"/>
              <a:t>in order of length.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Keep the bag close to your body</a:t>
            </a:r>
            <a:r>
              <a:rPr lang="en-US" dirty="0" smtClean="0"/>
              <a:t>.</a:t>
            </a:r>
          </a:p>
          <a:p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err="1" smtClean="0"/>
              <a:t>Work</a:t>
            </a:r>
            <a:r>
              <a:rPr lang="nl-NL" b="1" dirty="0" smtClean="0"/>
              <a:t> </a:t>
            </a:r>
            <a:r>
              <a:rPr lang="nl-NL" b="1" dirty="0" smtClean="0">
                <a:solidFill>
                  <a:srgbClr val="FF0000"/>
                </a:solidFill>
              </a:rPr>
              <a:t>RVP</a:t>
            </a:r>
            <a:r>
              <a:rPr lang="nl-NL" dirty="0" smtClean="0"/>
              <a:t>: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nl-NL" b="1" dirty="0" smtClean="0">
                <a:solidFill>
                  <a:srgbClr val="FF0000"/>
                </a:solidFill>
              </a:rPr>
              <a:t>R</a:t>
            </a:r>
            <a:r>
              <a:rPr lang="nl-NL" dirty="0" smtClean="0"/>
              <a:t>est on time.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nl-NL" b="1" dirty="0" err="1" smtClean="0">
                <a:solidFill>
                  <a:srgbClr val="FF0000"/>
                </a:solidFill>
              </a:rPr>
              <a:t>V</a:t>
            </a:r>
            <a:r>
              <a:rPr lang="nl-NL" dirty="0" err="1" smtClean="0"/>
              <a:t>ariety</a:t>
            </a:r>
            <a:r>
              <a:rPr lang="nl-NL" dirty="0" smtClean="0"/>
              <a:t> of </a:t>
            </a:r>
            <a:r>
              <a:rPr lang="nl-NL" dirty="0" err="1" smtClean="0"/>
              <a:t>tasks</a:t>
            </a:r>
            <a:r>
              <a:rPr lang="nl-NL" dirty="0" smtClean="0"/>
              <a:t>.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nl-NL" b="1" dirty="0" smtClean="0">
                <a:solidFill>
                  <a:srgbClr val="FF0000"/>
                </a:solidFill>
              </a:rPr>
              <a:t>P</a:t>
            </a:r>
            <a:r>
              <a:rPr lang="en-US" dirty="0" err="1" smtClean="0"/>
              <a:t>roactively</a:t>
            </a:r>
            <a:r>
              <a:rPr lang="en-US" dirty="0" smtClean="0"/>
              <a:t> </a:t>
            </a:r>
            <a:r>
              <a:rPr lang="en-US" dirty="0"/>
              <a:t>indicate what is needed: do not leave the chain unnecessarily with </a:t>
            </a:r>
            <a:r>
              <a:rPr lang="en-US" dirty="0" smtClean="0"/>
              <a:t>their </a:t>
            </a:r>
            <a:r>
              <a:rPr lang="en-US" dirty="0"/>
              <a:t>hands full.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13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935167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Vijfhoek 79"/>
          <p:cNvSpPr>
            <a:spLocks noChangeAspect="1"/>
          </p:cNvSpPr>
          <p:nvPr/>
        </p:nvSpPr>
        <p:spPr>
          <a:xfrm rot="10612712">
            <a:off x="7017569" y="3141362"/>
            <a:ext cx="1417500" cy="75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Tekstvak 8"/>
          <p:cNvSpPr txBox="1"/>
          <p:nvPr/>
        </p:nvSpPr>
        <p:spPr>
          <a:xfrm>
            <a:off x="4006440" y="3057697"/>
            <a:ext cx="19573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empty part</a:t>
            </a:r>
            <a:endParaRPr lang="nl-NL" sz="2400" b="1" dirty="0"/>
          </a:p>
        </p:txBody>
      </p:sp>
      <p:cxnSp>
        <p:nvCxnSpPr>
          <p:cNvPr id="11" name="Rechte verbindingslijn met pijl 10"/>
          <p:cNvCxnSpPr/>
          <p:nvPr/>
        </p:nvCxnSpPr>
        <p:spPr>
          <a:xfrm>
            <a:off x="5594557" y="3375547"/>
            <a:ext cx="602850" cy="25111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Rechte verbindingslijn met pijl 13"/>
          <p:cNvCxnSpPr/>
          <p:nvPr/>
        </p:nvCxnSpPr>
        <p:spPr>
          <a:xfrm flipH="1">
            <a:off x="3183180" y="3348969"/>
            <a:ext cx="795463" cy="208721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Rechthoek 22"/>
          <p:cNvSpPr/>
          <p:nvPr/>
        </p:nvSpPr>
        <p:spPr>
          <a:xfrm rot="5400000">
            <a:off x="3975904" y="-1116957"/>
            <a:ext cx="1192190" cy="914400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Vijfhoek 79"/>
          <p:cNvSpPr>
            <a:spLocks noChangeAspect="1"/>
          </p:cNvSpPr>
          <p:nvPr/>
        </p:nvSpPr>
        <p:spPr>
          <a:xfrm rot="10612712">
            <a:off x="6216939" y="3117047"/>
            <a:ext cx="1417500" cy="75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‘Bottom on top’</a:t>
            </a:r>
            <a:endParaRPr lang="nl-NL" dirty="0"/>
          </a:p>
        </p:txBody>
      </p:sp>
      <p:sp>
        <p:nvSpPr>
          <p:cNvPr id="40" name="Vrije vorm 39"/>
          <p:cNvSpPr>
            <a:spLocks noChangeAspect="1"/>
          </p:cNvSpPr>
          <p:nvPr/>
        </p:nvSpPr>
        <p:spPr>
          <a:xfrm>
            <a:off x="168321" y="3469647"/>
            <a:ext cx="2149716" cy="39600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25029 w 21635868"/>
              <a:gd name="connsiteY59" fmla="*/ 26968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77783 w 21635868"/>
              <a:gd name="connsiteY59" fmla="*/ 484168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80726 h 4477241"/>
              <a:gd name="connsiteX1" fmla="*/ 21504271 w 21635868"/>
              <a:gd name="connsiteY1" fmla="*/ 4457189 h 4477241"/>
              <a:gd name="connsiteX2" fmla="*/ 20734250 w 21635868"/>
              <a:gd name="connsiteY2" fmla="*/ 4473231 h 4477241"/>
              <a:gd name="connsiteX3" fmla="*/ 19851934 w 21635868"/>
              <a:gd name="connsiteY3" fmla="*/ 4457189 h 4477241"/>
              <a:gd name="connsiteX4" fmla="*/ 19482966 w 21635868"/>
              <a:gd name="connsiteY4" fmla="*/ 4409063 h 4477241"/>
              <a:gd name="connsiteX5" fmla="*/ 19210250 w 21635868"/>
              <a:gd name="connsiteY5" fmla="*/ 4409063 h 4477241"/>
              <a:gd name="connsiteX6" fmla="*/ 18825240 w 21635868"/>
              <a:gd name="connsiteY6" fmla="*/ 4473231 h 4477241"/>
              <a:gd name="connsiteX7" fmla="*/ 18488355 w 21635868"/>
              <a:gd name="connsiteY7" fmla="*/ 4441147 h 4477241"/>
              <a:gd name="connsiteX8" fmla="*/ 17846671 w 21635868"/>
              <a:gd name="connsiteY8" fmla="*/ 4393020 h 4477241"/>
              <a:gd name="connsiteX9" fmla="*/ 17413534 w 21635868"/>
              <a:gd name="connsiteY9" fmla="*/ 4393020 h 4477241"/>
              <a:gd name="connsiteX10" fmla="*/ 16948313 w 21635868"/>
              <a:gd name="connsiteY10" fmla="*/ 4393020 h 4477241"/>
              <a:gd name="connsiteX11" fmla="*/ 16611429 w 21635868"/>
              <a:gd name="connsiteY11" fmla="*/ 4409063 h 4477241"/>
              <a:gd name="connsiteX12" fmla="*/ 15777240 w 21635868"/>
              <a:gd name="connsiteY12" fmla="*/ 4344894 h 4477241"/>
              <a:gd name="connsiteX13" fmla="*/ 15328061 w 21635868"/>
              <a:gd name="connsiteY13" fmla="*/ 4360936 h 4477241"/>
              <a:gd name="connsiteX14" fmla="*/ 14894924 w 21635868"/>
              <a:gd name="connsiteY14" fmla="*/ 4360936 h 4477241"/>
              <a:gd name="connsiteX15" fmla="*/ 14189071 w 21635868"/>
              <a:gd name="connsiteY15" fmla="*/ 4360936 h 4477241"/>
              <a:gd name="connsiteX16" fmla="*/ 13675724 w 21635868"/>
              <a:gd name="connsiteY16" fmla="*/ 4376978 h 4477241"/>
              <a:gd name="connsiteX17" fmla="*/ 13451134 w 21635868"/>
              <a:gd name="connsiteY17" fmla="*/ 4344894 h 4477241"/>
              <a:gd name="connsiteX18" fmla="*/ 12953829 w 21635868"/>
              <a:gd name="connsiteY18" fmla="*/ 4328852 h 4477241"/>
              <a:gd name="connsiteX19" fmla="*/ 12520692 w 21635868"/>
              <a:gd name="connsiteY19" fmla="*/ 4344894 h 4477241"/>
              <a:gd name="connsiteX20" fmla="*/ 11927134 w 21635868"/>
              <a:gd name="connsiteY20" fmla="*/ 4393020 h 4477241"/>
              <a:gd name="connsiteX21" fmla="*/ 10820229 w 21635868"/>
              <a:gd name="connsiteY21" fmla="*/ 4296768 h 4477241"/>
              <a:gd name="connsiteX22" fmla="*/ 10355008 w 21635868"/>
              <a:gd name="connsiteY22" fmla="*/ 4328852 h 4477241"/>
              <a:gd name="connsiteX23" fmla="*/ 9969997 w 21635868"/>
              <a:gd name="connsiteY23" fmla="*/ 4344894 h 4477241"/>
              <a:gd name="connsiteX24" fmla="*/ 9536861 w 21635868"/>
              <a:gd name="connsiteY24" fmla="*/ 4344894 h 4477241"/>
              <a:gd name="connsiteX25" fmla="*/ 8814966 w 21635868"/>
              <a:gd name="connsiteY25" fmla="*/ 4360936 h 4477241"/>
              <a:gd name="connsiteX26" fmla="*/ 8317661 w 21635868"/>
              <a:gd name="connsiteY26" fmla="*/ 4376978 h 4477241"/>
              <a:gd name="connsiteX27" fmla="*/ 7595766 w 21635868"/>
              <a:gd name="connsiteY27" fmla="*/ 4393020 h 4477241"/>
              <a:gd name="connsiteX28" fmla="*/ 6312397 w 21635868"/>
              <a:gd name="connsiteY28" fmla="*/ 4376978 h 4477241"/>
              <a:gd name="connsiteX29" fmla="*/ 5430082 w 21635868"/>
              <a:gd name="connsiteY29" fmla="*/ 4393020 h 4477241"/>
              <a:gd name="connsiteX30" fmla="*/ 4627976 w 21635868"/>
              <a:gd name="connsiteY30" fmla="*/ 4376978 h 4477241"/>
              <a:gd name="connsiteX31" fmla="*/ 3681492 w 21635868"/>
              <a:gd name="connsiteY31" fmla="*/ 4344894 h 4477241"/>
              <a:gd name="connsiteX32" fmla="*/ 3168145 w 21635868"/>
              <a:gd name="connsiteY32" fmla="*/ 4360936 h 4477241"/>
              <a:gd name="connsiteX33" fmla="*/ 2349997 w 21635868"/>
              <a:gd name="connsiteY33" fmla="*/ 4344894 h 4477241"/>
              <a:gd name="connsiteX34" fmla="*/ 1644145 w 21635868"/>
              <a:gd name="connsiteY34" fmla="*/ 4360936 h 4477241"/>
              <a:gd name="connsiteX35" fmla="*/ 1259134 w 21635868"/>
              <a:gd name="connsiteY35" fmla="*/ 4360936 h 4477241"/>
              <a:gd name="connsiteX36" fmla="*/ 954334 w 21635868"/>
              <a:gd name="connsiteY36" fmla="*/ 4248641 h 4477241"/>
              <a:gd name="connsiteX37" fmla="*/ 617450 w 21635868"/>
              <a:gd name="connsiteY37" fmla="*/ 4056136 h 4477241"/>
              <a:gd name="connsiteX38" fmla="*/ 376819 w 21635868"/>
              <a:gd name="connsiteY38" fmla="*/ 3751336 h 4477241"/>
              <a:gd name="connsiteX39" fmla="*/ 168271 w 21635868"/>
              <a:gd name="connsiteY39" fmla="*/ 3574873 h 4477241"/>
              <a:gd name="connsiteX40" fmla="*/ 23892 w 21635868"/>
              <a:gd name="connsiteY40" fmla="*/ 3237989 h 4477241"/>
              <a:gd name="connsiteX41" fmla="*/ 7850 w 21635868"/>
              <a:gd name="connsiteY41" fmla="*/ 2836936 h 4477241"/>
              <a:gd name="connsiteX42" fmla="*/ 104103 w 21635868"/>
              <a:gd name="connsiteY42" fmla="*/ 2355673 h 4477241"/>
              <a:gd name="connsiteX43" fmla="*/ 248482 w 21635868"/>
              <a:gd name="connsiteY43" fmla="*/ 1986705 h 4477241"/>
              <a:gd name="connsiteX44" fmla="*/ 473071 w 21635868"/>
              <a:gd name="connsiteY44" fmla="*/ 1730031 h 4477241"/>
              <a:gd name="connsiteX45" fmla="*/ 729745 w 21635868"/>
              <a:gd name="connsiteY45" fmla="*/ 1473357 h 4477241"/>
              <a:gd name="connsiteX46" fmla="*/ 1034545 w 21635868"/>
              <a:gd name="connsiteY46" fmla="*/ 1168557 h 4477241"/>
              <a:gd name="connsiteX47" fmla="*/ 1483724 w 21635868"/>
              <a:gd name="connsiteY47" fmla="*/ 751463 h 4477241"/>
              <a:gd name="connsiteX48" fmla="*/ 1852692 w 21635868"/>
              <a:gd name="connsiteY48" fmla="*/ 607084 h 4477241"/>
              <a:gd name="connsiteX49" fmla="*/ 2847303 w 21635868"/>
              <a:gd name="connsiteY49" fmla="*/ 398536 h 4477241"/>
              <a:gd name="connsiteX50" fmla="*/ 3472945 w 21635868"/>
              <a:gd name="connsiteY50" fmla="*/ 318326 h 4477241"/>
              <a:gd name="connsiteX51" fmla="*/ 4515682 w 21635868"/>
              <a:gd name="connsiteY51" fmla="*/ 254157 h 4477241"/>
              <a:gd name="connsiteX52" fmla="*/ 5141324 w 21635868"/>
              <a:gd name="connsiteY52" fmla="*/ 141863 h 4477241"/>
              <a:gd name="connsiteX53" fmla="*/ 6585113 w 21635868"/>
              <a:gd name="connsiteY53" fmla="*/ 77694 h 4477241"/>
              <a:gd name="connsiteX54" fmla="*/ 7611808 w 21635868"/>
              <a:gd name="connsiteY54" fmla="*/ 61652 h 4477241"/>
              <a:gd name="connsiteX55" fmla="*/ 8702671 w 21635868"/>
              <a:gd name="connsiteY55" fmla="*/ 29568 h 4477241"/>
              <a:gd name="connsiteX56" fmla="*/ 9440608 w 21635868"/>
              <a:gd name="connsiteY56" fmla="*/ 13526 h 4477241"/>
              <a:gd name="connsiteX57" fmla="*/ 9921871 w 21635868"/>
              <a:gd name="connsiteY57" fmla="*/ 13526 h 4477241"/>
              <a:gd name="connsiteX58" fmla="*/ 10547514 w 21635868"/>
              <a:gd name="connsiteY58" fmla="*/ 187829 h 4477241"/>
              <a:gd name="connsiteX59" fmla="*/ 11177783 w 21635868"/>
              <a:gd name="connsiteY59" fmla="*/ 486768 h 4477241"/>
              <a:gd name="connsiteX60" fmla="*/ 11597037 w 21635868"/>
              <a:gd name="connsiteY60" fmla="*/ 634233 h 4477241"/>
              <a:gd name="connsiteX61" fmla="*/ 12190596 w 21635868"/>
              <a:gd name="connsiteY61" fmla="*/ 709815 h 4477241"/>
              <a:gd name="connsiteX62" fmla="*/ 12642858 w 21635868"/>
              <a:gd name="connsiteY62" fmla="*/ 975743 h 4477241"/>
              <a:gd name="connsiteX63" fmla="*/ 12946734 w 21635868"/>
              <a:gd name="connsiteY63" fmla="*/ 1139866 h 4477241"/>
              <a:gd name="connsiteX64" fmla="*/ 13177493 w 21635868"/>
              <a:gd name="connsiteY64" fmla="*/ 1163313 h 4477241"/>
              <a:gd name="connsiteX65" fmla="*/ 13599215 w 21635868"/>
              <a:gd name="connsiteY65" fmla="*/ 1367232 h 4477241"/>
              <a:gd name="connsiteX66" fmla="*/ 13932397 w 21635868"/>
              <a:gd name="connsiteY66" fmla="*/ 1810241 h 4477241"/>
              <a:gd name="connsiteX67" fmla="*/ 14092819 w 21635868"/>
              <a:gd name="connsiteY67" fmla="*/ 2195252 h 4477241"/>
              <a:gd name="connsiteX68" fmla="*/ 14205113 w 21635868"/>
              <a:gd name="connsiteY68" fmla="*/ 2532136 h 4477241"/>
              <a:gd name="connsiteX69" fmla="*/ 14381576 w 21635868"/>
              <a:gd name="connsiteY69" fmla="*/ 2740684 h 4477241"/>
              <a:gd name="connsiteX70" fmla="*/ 14574082 w 21635868"/>
              <a:gd name="connsiteY70" fmla="*/ 3045484 h 4477241"/>
              <a:gd name="connsiteX71" fmla="*/ 14959092 w 21635868"/>
              <a:gd name="connsiteY71" fmla="*/ 3398410 h 4477241"/>
              <a:gd name="connsiteX72" fmla="*/ 15392229 w 21635868"/>
              <a:gd name="connsiteY72" fmla="*/ 3735294 h 4477241"/>
              <a:gd name="connsiteX73" fmla="*/ 15905576 w 21635868"/>
              <a:gd name="connsiteY73" fmla="*/ 3895715 h 4477241"/>
              <a:gd name="connsiteX74" fmla="*/ 16659555 w 21635868"/>
              <a:gd name="connsiteY74" fmla="*/ 4024052 h 4477241"/>
              <a:gd name="connsiteX75" fmla="*/ 17493745 w 21635868"/>
              <a:gd name="connsiteY75" fmla="*/ 4120305 h 4477241"/>
              <a:gd name="connsiteX76" fmla="*/ 18135429 w 21635868"/>
              <a:gd name="connsiteY76" fmla="*/ 4024052 h 4477241"/>
              <a:gd name="connsiteX77" fmla="*/ 18793155 w 21635868"/>
              <a:gd name="connsiteY77" fmla="*/ 4024052 h 4477241"/>
              <a:gd name="connsiteX78" fmla="*/ 19595261 w 21635868"/>
              <a:gd name="connsiteY78" fmla="*/ 4040094 h 4477241"/>
              <a:gd name="connsiteX79" fmla="*/ 20156734 w 21635868"/>
              <a:gd name="connsiteY79" fmla="*/ 4072178 h 4477241"/>
              <a:gd name="connsiteX80" fmla="*/ 21039050 w 21635868"/>
              <a:gd name="connsiteY80" fmla="*/ 4120305 h 4477241"/>
              <a:gd name="connsiteX81" fmla="*/ 21391976 w 21635868"/>
              <a:gd name="connsiteY81" fmla="*/ 4152389 h 4477241"/>
              <a:gd name="connsiteX82" fmla="*/ 21472187 w 21635868"/>
              <a:gd name="connsiteY82" fmla="*/ 4248641 h 4477241"/>
              <a:gd name="connsiteX83" fmla="*/ 21632608 w 21635868"/>
              <a:gd name="connsiteY83" fmla="*/ 4280726 h 4477241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547514 w 21635868"/>
              <a:gd name="connsiteY58" fmla="*/ 181317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634385 w 21635868"/>
              <a:gd name="connsiteY65" fmla="*/ 1554151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53886 h 4450401"/>
              <a:gd name="connsiteX1" fmla="*/ 21504271 w 21635868"/>
              <a:gd name="connsiteY1" fmla="*/ 4430349 h 4450401"/>
              <a:gd name="connsiteX2" fmla="*/ 20734250 w 21635868"/>
              <a:gd name="connsiteY2" fmla="*/ 4446391 h 4450401"/>
              <a:gd name="connsiteX3" fmla="*/ 19851934 w 21635868"/>
              <a:gd name="connsiteY3" fmla="*/ 4430349 h 4450401"/>
              <a:gd name="connsiteX4" fmla="*/ 19482966 w 21635868"/>
              <a:gd name="connsiteY4" fmla="*/ 4382223 h 4450401"/>
              <a:gd name="connsiteX5" fmla="*/ 19210250 w 21635868"/>
              <a:gd name="connsiteY5" fmla="*/ 4382223 h 4450401"/>
              <a:gd name="connsiteX6" fmla="*/ 18825240 w 21635868"/>
              <a:gd name="connsiteY6" fmla="*/ 4446391 h 4450401"/>
              <a:gd name="connsiteX7" fmla="*/ 18488355 w 21635868"/>
              <a:gd name="connsiteY7" fmla="*/ 4414307 h 4450401"/>
              <a:gd name="connsiteX8" fmla="*/ 17846671 w 21635868"/>
              <a:gd name="connsiteY8" fmla="*/ 4366180 h 4450401"/>
              <a:gd name="connsiteX9" fmla="*/ 17413534 w 21635868"/>
              <a:gd name="connsiteY9" fmla="*/ 4366180 h 4450401"/>
              <a:gd name="connsiteX10" fmla="*/ 16948313 w 21635868"/>
              <a:gd name="connsiteY10" fmla="*/ 4366180 h 4450401"/>
              <a:gd name="connsiteX11" fmla="*/ 16611429 w 21635868"/>
              <a:gd name="connsiteY11" fmla="*/ 4382223 h 4450401"/>
              <a:gd name="connsiteX12" fmla="*/ 15777240 w 21635868"/>
              <a:gd name="connsiteY12" fmla="*/ 4318054 h 4450401"/>
              <a:gd name="connsiteX13" fmla="*/ 15328061 w 21635868"/>
              <a:gd name="connsiteY13" fmla="*/ 4334096 h 4450401"/>
              <a:gd name="connsiteX14" fmla="*/ 14894924 w 21635868"/>
              <a:gd name="connsiteY14" fmla="*/ 4334096 h 4450401"/>
              <a:gd name="connsiteX15" fmla="*/ 14189071 w 21635868"/>
              <a:gd name="connsiteY15" fmla="*/ 4334096 h 4450401"/>
              <a:gd name="connsiteX16" fmla="*/ 13675724 w 21635868"/>
              <a:gd name="connsiteY16" fmla="*/ 4350138 h 4450401"/>
              <a:gd name="connsiteX17" fmla="*/ 13451134 w 21635868"/>
              <a:gd name="connsiteY17" fmla="*/ 4318054 h 4450401"/>
              <a:gd name="connsiteX18" fmla="*/ 12953829 w 21635868"/>
              <a:gd name="connsiteY18" fmla="*/ 4302012 h 4450401"/>
              <a:gd name="connsiteX19" fmla="*/ 12520692 w 21635868"/>
              <a:gd name="connsiteY19" fmla="*/ 4318054 h 4450401"/>
              <a:gd name="connsiteX20" fmla="*/ 11927134 w 21635868"/>
              <a:gd name="connsiteY20" fmla="*/ 4366180 h 4450401"/>
              <a:gd name="connsiteX21" fmla="*/ 10820229 w 21635868"/>
              <a:gd name="connsiteY21" fmla="*/ 4269928 h 4450401"/>
              <a:gd name="connsiteX22" fmla="*/ 10355008 w 21635868"/>
              <a:gd name="connsiteY22" fmla="*/ 4302012 h 4450401"/>
              <a:gd name="connsiteX23" fmla="*/ 9969997 w 21635868"/>
              <a:gd name="connsiteY23" fmla="*/ 4318054 h 4450401"/>
              <a:gd name="connsiteX24" fmla="*/ 9536861 w 21635868"/>
              <a:gd name="connsiteY24" fmla="*/ 4318054 h 4450401"/>
              <a:gd name="connsiteX25" fmla="*/ 8814966 w 21635868"/>
              <a:gd name="connsiteY25" fmla="*/ 4334096 h 4450401"/>
              <a:gd name="connsiteX26" fmla="*/ 8317661 w 21635868"/>
              <a:gd name="connsiteY26" fmla="*/ 4350138 h 4450401"/>
              <a:gd name="connsiteX27" fmla="*/ 7595766 w 21635868"/>
              <a:gd name="connsiteY27" fmla="*/ 4366180 h 4450401"/>
              <a:gd name="connsiteX28" fmla="*/ 6312397 w 21635868"/>
              <a:gd name="connsiteY28" fmla="*/ 4350138 h 4450401"/>
              <a:gd name="connsiteX29" fmla="*/ 5430082 w 21635868"/>
              <a:gd name="connsiteY29" fmla="*/ 4366180 h 4450401"/>
              <a:gd name="connsiteX30" fmla="*/ 4627976 w 21635868"/>
              <a:gd name="connsiteY30" fmla="*/ 4350138 h 4450401"/>
              <a:gd name="connsiteX31" fmla="*/ 3681492 w 21635868"/>
              <a:gd name="connsiteY31" fmla="*/ 4318054 h 4450401"/>
              <a:gd name="connsiteX32" fmla="*/ 3168145 w 21635868"/>
              <a:gd name="connsiteY32" fmla="*/ 4334096 h 4450401"/>
              <a:gd name="connsiteX33" fmla="*/ 2349997 w 21635868"/>
              <a:gd name="connsiteY33" fmla="*/ 4318054 h 4450401"/>
              <a:gd name="connsiteX34" fmla="*/ 1644145 w 21635868"/>
              <a:gd name="connsiteY34" fmla="*/ 4334096 h 4450401"/>
              <a:gd name="connsiteX35" fmla="*/ 1259134 w 21635868"/>
              <a:gd name="connsiteY35" fmla="*/ 4334096 h 4450401"/>
              <a:gd name="connsiteX36" fmla="*/ 954334 w 21635868"/>
              <a:gd name="connsiteY36" fmla="*/ 4221801 h 4450401"/>
              <a:gd name="connsiteX37" fmla="*/ 617450 w 21635868"/>
              <a:gd name="connsiteY37" fmla="*/ 4029296 h 4450401"/>
              <a:gd name="connsiteX38" fmla="*/ 376819 w 21635868"/>
              <a:gd name="connsiteY38" fmla="*/ 3724496 h 4450401"/>
              <a:gd name="connsiteX39" fmla="*/ 168271 w 21635868"/>
              <a:gd name="connsiteY39" fmla="*/ 3548033 h 4450401"/>
              <a:gd name="connsiteX40" fmla="*/ 23892 w 21635868"/>
              <a:gd name="connsiteY40" fmla="*/ 3211149 h 4450401"/>
              <a:gd name="connsiteX41" fmla="*/ 7850 w 21635868"/>
              <a:gd name="connsiteY41" fmla="*/ 2810096 h 4450401"/>
              <a:gd name="connsiteX42" fmla="*/ 104103 w 21635868"/>
              <a:gd name="connsiteY42" fmla="*/ 2328833 h 4450401"/>
              <a:gd name="connsiteX43" fmla="*/ 248482 w 21635868"/>
              <a:gd name="connsiteY43" fmla="*/ 1959865 h 4450401"/>
              <a:gd name="connsiteX44" fmla="*/ 473071 w 21635868"/>
              <a:gd name="connsiteY44" fmla="*/ 1703191 h 4450401"/>
              <a:gd name="connsiteX45" fmla="*/ 729745 w 21635868"/>
              <a:gd name="connsiteY45" fmla="*/ 1446517 h 4450401"/>
              <a:gd name="connsiteX46" fmla="*/ 1034545 w 21635868"/>
              <a:gd name="connsiteY46" fmla="*/ 1141717 h 4450401"/>
              <a:gd name="connsiteX47" fmla="*/ 1483724 w 21635868"/>
              <a:gd name="connsiteY47" fmla="*/ 724623 h 4450401"/>
              <a:gd name="connsiteX48" fmla="*/ 1852692 w 21635868"/>
              <a:gd name="connsiteY48" fmla="*/ 580244 h 4450401"/>
              <a:gd name="connsiteX49" fmla="*/ 2847303 w 21635868"/>
              <a:gd name="connsiteY49" fmla="*/ 371696 h 4450401"/>
              <a:gd name="connsiteX50" fmla="*/ 3472945 w 21635868"/>
              <a:gd name="connsiteY50" fmla="*/ 291486 h 4450401"/>
              <a:gd name="connsiteX51" fmla="*/ 4515682 w 21635868"/>
              <a:gd name="connsiteY51" fmla="*/ 227317 h 4450401"/>
              <a:gd name="connsiteX52" fmla="*/ 5141324 w 21635868"/>
              <a:gd name="connsiteY52" fmla="*/ 115023 h 4450401"/>
              <a:gd name="connsiteX53" fmla="*/ 6585113 w 21635868"/>
              <a:gd name="connsiteY53" fmla="*/ 50854 h 4450401"/>
              <a:gd name="connsiteX54" fmla="*/ 7611808 w 21635868"/>
              <a:gd name="connsiteY54" fmla="*/ 34812 h 4450401"/>
              <a:gd name="connsiteX55" fmla="*/ 8702671 w 21635868"/>
              <a:gd name="connsiteY55" fmla="*/ 2728 h 4450401"/>
              <a:gd name="connsiteX56" fmla="*/ 9264762 w 21635868"/>
              <a:gd name="connsiteY56" fmla="*/ 109778 h 4450401"/>
              <a:gd name="connsiteX57" fmla="*/ 9833948 w 21635868"/>
              <a:gd name="connsiteY57" fmla="*/ 127363 h 4450401"/>
              <a:gd name="connsiteX58" fmla="*/ 10494761 w 21635868"/>
              <a:gd name="connsiteY58" fmla="*/ 301666 h 4450401"/>
              <a:gd name="connsiteX59" fmla="*/ 11177783 w 21635868"/>
              <a:gd name="connsiteY59" fmla="*/ 459928 h 4450401"/>
              <a:gd name="connsiteX60" fmla="*/ 11597037 w 21635868"/>
              <a:gd name="connsiteY60" fmla="*/ 607393 h 4450401"/>
              <a:gd name="connsiteX61" fmla="*/ 12173011 w 21635868"/>
              <a:gd name="connsiteY61" fmla="*/ 823652 h 4450401"/>
              <a:gd name="connsiteX62" fmla="*/ 12642858 w 21635868"/>
              <a:gd name="connsiteY62" fmla="*/ 948903 h 4450401"/>
              <a:gd name="connsiteX63" fmla="*/ 12946734 w 21635868"/>
              <a:gd name="connsiteY63" fmla="*/ 1113026 h 4450401"/>
              <a:gd name="connsiteX64" fmla="*/ 13230247 w 21635868"/>
              <a:gd name="connsiteY64" fmla="*/ 1241981 h 4450401"/>
              <a:gd name="connsiteX65" fmla="*/ 13634385 w 21635868"/>
              <a:gd name="connsiteY65" fmla="*/ 1533823 h 4450401"/>
              <a:gd name="connsiteX66" fmla="*/ 13932397 w 21635868"/>
              <a:gd name="connsiteY66" fmla="*/ 1783401 h 4450401"/>
              <a:gd name="connsiteX67" fmla="*/ 14092819 w 21635868"/>
              <a:gd name="connsiteY67" fmla="*/ 2168412 h 4450401"/>
              <a:gd name="connsiteX68" fmla="*/ 14205113 w 21635868"/>
              <a:gd name="connsiteY68" fmla="*/ 2505296 h 4450401"/>
              <a:gd name="connsiteX69" fmla="*/ 14381576 w 21635868"/>
              <a:gd name="connsiteY69" fmla="*/ 2713844 h 4450401"/>
              <a:gd name="connsiteX70" fmla="*/ 14574082 w 21635868"/>
              <a:gd name="connsiteY70" fmla="*/ 3018644 h 4450401"/>
              <a:gd name="connsiteX71" fmla="*/ 14959092 w 21635868"/>
              <a:gd name="connsiteY71" fmla="*/ 3371570 h 4450401"/>
              <a:gd name="connsiteX72" fmla="*/ 15392229 w 21635868"/>
              <a:gd name="connsiteY72" fmla="*/ 3708454 h 4450401"/>
              <a:gd name="connsiteX73" fmla="*/ 15905576 w 21635868"/>
              <a:gd name="connsiteY73" fmla="*/ 3868875 h 4450401"/>
              <a:gd name="connsiteX74" fmla="*/ 16659555 w 21635868"/>
              <a:gd name="connsiteY74" fmla="*/ 3997212 h 4450401"/>
              <a:gd name="connsiteX75" fmla="*/ 17493745 w 21635868"/>
              <a:gd name="connsiteY75" fmla="*/ 4093465 h 4450401"/>
              <a:gd name="connsiteX76" fmla="*/ 18135429 w 21635868"/>
              <a:gd name="connsiteY76" fmla="*/ 3997212 h 4450401"/>
              <a:gd name="connsiteX77" fmla="*/ 18793155 w 21635868"/>
              <a:gd name="connsiteY77" fmla="*/ 3997212 h 4450401"/>
              <a:gd name="connsiteX78" fmla="*/ 19595261 w 21635868"/>
              <a:gd name="connsiteY78" fmla="*/ 4013254 h 4450401"/>
              <a:gd name="connsiteX79" fmla="*/ 20156734 w 21635868"/>
              <a:gd name="connsiteY79" fmla="*/ 4045338 h 4450401"/>
              <a:gd name="connsiteX80" fmla="*/ 21039050 w 21635868"/>
              <a:gd name="connsiteY80" fmla="*/ 4093465 h 4450401"/>
              <a:gd name="connsiteX81" fmla="*/ 21391976 w 21635868"/>
              <a:gd name="connsiteY81" fmla="*/ 4125549 h 4450401"/>
              <a:gd name="connsiteX82" fmla="*/ 21472187 w 21635868"/>
              <a:gd name="connsiteY82" fmla="*/ 4221801 h 4450401"/>
              <a:gd name="connsiteX83" fmla="*/ 21632608 w 21635868"/>
              <a:gd name="connsiteY83" fmla="*/ 4253886 h 445040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833948 w 21635868"/>
              <a:gd name="connsiteY57" fmla="*/ 94743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1635868" h="4417781">
                <a:moveTo>
                  <a:pt x="21632608" y="4221266"/>
                </a:moveTo>
                <a:cubicBezTo>
                  <a:pt x="21637955" y="4256024"/>
                  <a:pt x="21653997" y="4365645"/>
                  <a:pt x="21504271" y="4397729"/>
                </a:cubicBezTo>
                <a:cubicBezTo>
                  <a:pt x="21354545" y="4429813"/>
                  <a:pt x="21009639" y="4413771"/>
                  <a:pt x="20734250" y="4413771"/>
                </a:cubicBezTo>
                <a:cubicBezTo>
                  <a:pt x="20458861" y="4413771"/>
                  <a:pt x="20060481" y="4408424"/>
                  <a:pt x="19851934" y="4397729"/>
                </a:cubicBezTo>
                <a:cubicBezTo>
                  <a:pt x="19643387" y="4387034"/>
                  <a:pt x="19589913" y="4357624"/>
                  <a:pt x="19482966" y="4349603"/>
                </a:cubicBezTo>
                <a:cubicBezTo>
                  <a:pt x="19376019" y="4341582"/>
                  <a:pt x="19319871" y="4338908"/>
                  <a:pt x="19210250" y="4349603"/>
                </a:cubicBezTo>
                <a:cubicBezTo>
                  <a:pt x="19100629" y="4360298"/>
                  <a:pt x="18945556" y="4408424"/>
                  <a:pt x="18825240" y="4413771"/>
                </a:cubicBezTo>
                <a:cubicBezTo>
                  <a:pt x="18704924" y="4419118"/>
                  <a:pt x="18488355" y="4381687"/>
                  <a:pt x="18488355" y="4381687"/>
                </a:cubicBezTo>
                <a:cubicBezTo>
                  <a:pt x="18325260" y="4368319"/>
                  <a:pt x="18025808" y="4341581"/>
                  <a:pt x="17846671" y="4333560"/>
                </a:cubicBezTo>
                <a:cubicBezTo>
                  <a:pt x="17667534" y="4325539"/>
                  <a:pt x="17413534" y="4333560"/>
                  <a:pt x="17413534" y="4333560"/>
                </a:cubicBezTo>
                <a:lnTo>
                  <a:pt x="16948313" y="4333560"/>
                </a:lnTo>
                <a:cubicBezTo>
                  <a:pt x="16814629" y="4336234"/>
                  <a:pt x="16806608" y="4357624"/>
                  <a:pt x="16611429" y="4349603"/>
                </a:cubicBezTo>
                <a:cubicBezTo>
                  <a:pt x="16416250" y="4341582"/>
                  <a:pt x="15991135" y="4293455"/>
                  <a:pt x="15777240" y="4285434"/>
                </a:cubicBezTo>
                <a:lnTo>
                  <a:pt x="15328061" y="4301476"/>
                </a:lnTo>
                <a:cubicBezTo>
                  <a:pt x="15181008" y="4304150"/>
                  <a:pt x="14894924" y="4301476"/>
                  <a:pt x="14894924" y="4301476"/>
                </a:cubicBezTo>
                <a:lnTo>
                  <a:pt x="14189071" y="4301476"/>
                </a:lnTo>
                <a:cubicBezTo>
                  <a:pt x="13985871" y="4304150"/>
                  <a:pt x="13798713" y="4320192"/>
                  <a:pt x="13675724" y="4317518"/>
                </a:cubicBezTo>
                <a:cubicBezTo>
                  <a:pt x="13552735" y="4314844"/>
                  <a:pt x="13571450" y="4293455"/>
                  <a:pt x="13451134" y="4285434"/>
                </a:cubicBezTo>
                <a:cubicBezTo>
                  <a:pt x="13330818" y="4277413"/>
                  <a:pt x="13108903" y="4269392"/>
                  <a:pt x="12953829" y="4269392"/>
                </a:cubicBezTo>
                <a:cubicBezTo>
                  <a:pt x="12798755" y="4269392"/>
                  <a:pt x="12691808" y="4274739"/>
                  <a:pt x="12520692" y="4285434"/>
                </a:cubicBezTo>
                <a:cubicBezTo>
                  <a:pt x="12349576" y="4296129"/>
                  <a:pt x="12210544" y="4341581"/>
                  <a:pt x="11927134" y="4333560"/>
                </a:cubicBezTo>
                <a:cubicBezTo>
                  <a:pt x="11643724" y="4325539"/>
                  <a:pt x="11082250" y="4248003"/>
                  <a:pt x="10820229" y="4237308"/>
                </a:cubicBezTo>
                <a:cubicBezTo>
                  <a:pt x="10558208" y="4226613"/>
                  <a:pt x="10496713" y="4261371"/>
                  <a:pt x="10355008" y="4269392"/>
                </a:cubicBezTo>
                <a:cubicBezTo>
                  <a:pt x="10213303" y="4277413"/>
                  <a:pt x="10106355" y="4282760"/>
                  <a:pt x="9969997" y="4285434"/>
                </a:cubicBezTo>
                <a:cubicBezTo>
                  <a:pt x="9833639" y="4288108"/>
                  <a:pt x="9536861" y="4285434"/>
                  <a:pt x="9536861" y="4285434"/>
                </a:cubicBezTo>
                <a:lnTo>
                  <a:pt x="8814966" y="4301476"/>
                </a:lnTo>
                <a:lnTo>
                  <a:pt x="8317661" y="4317518"/>
                </a:lnTo>
                <a:cubicBezTo>
                  <a:pt x="8114461" y="4322865"/>
                  <a:pt x="7929977" y="4333560"/>
                  <a:pt x="7595766" y="4333560"/>
                </a:cubicBezTo>
                <a:cubicBezTo>
                  <a:pt x="7261555" y="4333560"/>
                  <a:pt x="6673344" y="4317518"/>
                  <a:pt x="6312397" y="4317518"/>
                </a:cubicBezTo>
                <a:cubicBezTo>
                  <a:pt x="5951450" y="4317518"/>
                  <a:pt x="5710819" y="4333560"/>
                  <a:pt x="5430082" y="4333560"/>
                </a:cubicBezTo>
                <a:cubicBezTo>
                  <a:pt x="5149345" y="4333560"/>
                  <a:pt x="4627976" y="4317518"/>
                  <a:pt x="4627976" y="4317518"/>
                </a:cubicBezTo>
                <a:lnTo>
                  <a:pt x="3681492" y="4285434"/>
                </a:lnTo>
                <a:cubicBezTo>
                  <a:pt x="3438187" y="4282760"/>
                  <a:pt x="3390061" y="4301476"/>
                  <a:pt x="3168145" y="4301476"/>
                </a:cubicBezTo>
                <a:cubicBezTo>
                  <a:pt x="2946229" y="4301476"/>
                  <a:pt x="2603997" y="4285434"/>
                  <a:pt x="2349997" y="4285434"/>
                </a:cubicBezTo>
                <a:cubicBezTo>
                  <a:pt x="2095997" y="4285434"/>
                  <a:pt x="1825955" y="4298802"/>
                  <a:pt x="1644145" y="4301476"/>
                </a:cubicBezTo>
                <a:cubicBezTo>
                  <a:pt x="1462335" y="4304150"/>
                  <a:pt x="1374102" y="4320192"/>
                  <a:pt x="1259134" y="4301476"/>
                </a:cubicBezTo>
                <a:cubicBezTo>
                  <a:pt x="1144165" y="4282760"/>
                  <a:pt x="1061281" y="4239981"/>
                  <a:pt x="954334" y="4189181"/>
                </a:cubicBezTo>
                <a:cubicBezTo>
                  <a:pt x="847387" y="4138381"/>
                  <a:pt x="713702" y="4079560"/>
                  <a:pt x="617450" y="3996676"/>
                </a:cubicBezTo>
                <a:cubicBezTo>
                  <a:pt x="521198" y="3913792"/>
                  <a:pt x="451682" y="3772086"/>
                  <a:pt x="376819" y="3691876"/>
                </a:cubicBezTo>
                <a:cubicBezTo>
                  <a:pt x="301956" y="3611666"/>
                  <a:pt x="227092" y="3600971"/>
                  <a:pt x="168271" y="3515413"/>
                </a:cubicBezTo>
                <a:cubicBezTo>
                  <a:pt x="109450" y="3429855"/>
                  <a:pt x="50629" y="3301518"/>
                  <a:pt x="23892" y="3178529"/>
                </a:cubicBezTo>
                <a:cubicBezTo>
                  <a:pt x="-2845" y="3055540"/>
                  <a:pt x="-5518" y="2924529"/>
                  <a:pt x="7850" y="2777476"/>
                </a:cubicBezTo>
                <a:cubicBezTo>
                  <a:pt x="21218" y="2630423"/>
                  <a:pt x="63998" y="2437918"/>
                  <a:pt x="104103" y="2296213"/>
                </a:cubicBezTo>
                <a:cubicBezTo>
                  <a:pt x="144208" y="2154508"/>
                  <a:pt x="186987" y="2031519"/>
                  <a:pt x="248482" y="1927245"/>
                </a:cubicBezTo>
                <a:cubicBezTo>
                  <a:pt x="309977" y="1822971"/>
                  <a:pt x="392861" y="1756129"/>
                  <a:pt x="473071" y="1670571"/>
                </a:cubicBezTo>
                <a:cubicBezTo>
                  <a:pt x="553281" y="1585013"/>
                  <a:pt x="729745" y="1413897"/>
                  <a:pt x="729745" y="1413897"/>
                </a:cubicBezTo>
                <a:cubicBezTo>
                  <a:pt x="823324" y="1320318"/>
                  <a:pt x="908882" y="1229413"/>
                  <a:pt x="1034545" y="1109097"/>
                </a:cubicBezTo>
                <a:cubicBezTo>
                  <a:pt x="1160208" y="988781"/>
                  <a:pt x="1347366" y="785582"/>
                  <a:pt x="1483724" y="692003"/>
                </a:cubicBezTo>
                <a:cubicBezTo>
                  <a:pt x="1620082" y="598424"/>
                  <a:pt x="1625429" y="606445"/>
                  <a:pt x="1852692" y="547624"/>
                </a:cubicBezTo>
                <a:cubicBezTo>
                  <a:pt x="2079955" y="488803"/>
                  <a:pt x="2577261" y="387202"/>
                  <a:pt x="2847303" y="339076"/>
                </a:cubicBezTo>
                <a:cubicBezTo>
                  <a:pt x="3117345" y="290950"/>
                  <a:pt x="3194882" y="282929"/>
                  <a:pt x="3472945" y="258866"/>
                </a:cubicBezTo>
                <a:cubicBezTo>
                  <a:pt x="3751008" y="234803"/>
                  <a:pt x="4237619" y="224107"/>
                  <a:pt x="4515682" y="194697"/>
                </a:cubicBezTo>
                <a:cubicBezTo>
                  <a:pt x="4793745" y="165286"/>
                  <a:pt x="4796419" y="111813"/>
                  <a:pt x="5141324" y="82403"/>
                </a:cubicBezTo>
                <a:cubicBezTo>
                  <a:pt x="5486229" y="52993"/>
                  <a:pt x="6173366" y="31602"/>
                  <a:pt x="6585113" y="18234"/>
                </a:cubicBezTo>
                <a:cubicBezTo>
                  <a:pt x="6996860" y="4866"/>
                  <a:pt x="7270605" y="-4441"/>
                  <a:pt x="7611808" y="2192"/>
                </a:cubicBezTo>
                <a:cubicBezTo>
                  <a:pt x="7953011" y="8825"/>
                  <a:pt x="8356841" y="45537"/>
                  <a:pt x="8632333" y="58031"/>
                </a:cubicBezTo>
                <a:cubicBezTo>
                  <a:pt x="8907825" y="70525"/>
                  <a:pt x="9099662" y="50524"/>
                  <a:pt x="9264762" y="77158"/>
                </a:cubicBezTo>
                <a:cubicBezTo>
                  <a:pt x="9429862" y="103792"/>
                  <a:pt x="9406210" y="165338"/>
                  <a:pt x="9622933" y="217835"/>
                </a:cubicBezTo>
                <a:cubicBezTo>
                  <a:pt x="9839656" y="270332"/>
                  <a:pt x="10305958" y="330850"/>
                  <a:pt x="10565100" y="392139"/>
                </a:cubicBezTo>
                <a:cubicBezTo>
                  <a:pt x="10824242" y="453428"/>
                  <a:pt x="11008724" y="525822"/>
                  <a:pt x="11177783" y="585569"/>
                </a:cubicBezTo>
                <a:cubicBezTo>
                  <a:pt x="11346842" y="645316"/>
                  <a:pt x="11425305" y="698791"/>
                  <a:pt x="11579453" y="750619"/>
                </a:cubicBezTo>
                <a:cubicBezTo>
                  <a:pt x="11733601" y="802447"/>
                  <a:pt x="11928370" y="830829"/>
                  <a:pt x="12102673" y="896540"/>
                </a:cubicBezTo>
                <a:cubicBezTo>
                  <a:pt x="12276976" y="962251"/>
                  <a:pt x="12490458" y="1073208"/>
                  <a:pt x="12625273" y="1144883"/>
                </a:cubicBezTo>
                <a:cubicBezTo>
                  <a:pt x="12760088" y="1216558"/>
                  <a:pt x="12813667" y="1271883"/>
                  <a:pt x="12911565" y="1326591"/>
                </a:cubicBezTo>
                <a:cubicBezTo>
                  <a:pt x="13009463" y="1381299"/>
                  <a:pt x="13095123" y="1420582"/>
                  <a:pt x="13212662" y="1473130"/>
                </a:cubicBezTo>
                <a:cubicBezTo>
                  <a:pt x="13330201" y="1525678"/>
                  <a:pt x="13523221" y="1586813"/>
                  <a:pt x="13616800" y="1641880"/>
                </a:cubicBezTo>
                <a:cubicBezTo>
                  <a:pt x="13710379" y="1696947"/>
                  <a:pt x="13694799" y="1721216"/>
                  <a:pt x="13774135" y="1803535"/>
                </a:cubicBezTo>
                <a:cubicBezTo>
                  <a:pt x="13853471" y="1885854"/>
                  <a:pt x="14020989" y="2024269"/>
                  <a:pt x="14092819" y="2135792"/>
                </a:cubicBezTo>
                <a:cubicBezTo>
                  <a:pt x="14164649" y="2247315"/>
                  <a:pt x="14156987" y="2381771"/>
                  <a:pt x="14205113" y="2472676"/>
                </a:cubicBezTo>
                <a:cubicBezTo>
                  <a:pt x="14253239" y="2563581"/>
                  <a:pt x="14320081" y="2595666"/>
                  <a:pt x="14381576" y="2681224"/>
                </a:cubicBezTo>
                <a:cubicBezTo>
                  <a:pt x="14443071" y="2766782"/>
                  <a:pt x="14477829" y="2876403"/>
                  <a:pt x="14574082" y="2986024"/>
                </a:cubicBezTo>
                <a:cubicBezTo>
                  <a:pt x="14670335" y="3095645"/>
                  <a:pt x="14822734" y="3223982"/>
                  <a:pt x="14959092" y="3338950"/>
                </a:cubicBezTo>
                <a:cubicBezTo>
                  <a:pt x="15095450" y="3453918"/>
                  <a:pt x="15234482" y="3592950"/>
                  <a:pt x="15392229" y="3675834"/>
                </a:cubicBezTo>
                <a:cubicBezTo>
                  <a:pt x="15549976" y="3758718"/>
                  <a:pt x="15694355" y="3788129"/>
                  <a:pt x="15905576" y="3836255"/>
                </a:cubicBezTo>
                <a:cubicBezTo>
                  <a:pt x="16116797" y="3884381"/>
                  <a:pt x="16394860" y="3927160"/>
                  <a:pt x="16659555" y="3964592"/>
                </a:cubicBezTo>
                <a:cubicBezTo>
                  <a:pt x="16924250" y="4002024"/>
                  <a:pt x="17247766" y="4060845"/>
                  <a:pt x="17493745" y="4060845"/>
                </a:cubicBezTo>
                <a:cubicBezTo>
                  <a:pt x="17739724" y="4060845"/>
                  <a:pt x="17918861" y="3980634"/>
                  <a:pt x="18135429" y="3964592"/>
                </a:cubicBezTo>
                <a:cubicBezTo>
                  <a:pt x="18351997" y="3948550"/>
                  <a:pt x="18793155" y="3964592"/>
                  <a:pt x="18793155" y="3964592"/>
                </a:cubicBezTo>
                <a:lnTo>
                  <a:pt x="19595261" y="3980634"/>
                </a:lnTo>
                <a:cubicBezTo>
                  <a:pt x="19822524" y="3988655"/>
                  <a:pt x="20156734" y="4012718"/>
                  <a:pt x="20156734" y="4012718"/>
                </a:cubicBezTo>
                <a:lnTo>
                  <a:pt x="21039050" y="4060845"/>
                </a:lnTo>
                <a:cubicBezTo>
                  <a:pt x="21244924" y="4074213"/>
                  <a:pt x="21319787" y="4071540"/>
                  <a:pt x="21391976" y="4092929"/>
                </a:cubicBezTo>
                <a:cubicBezTo>
                  <a:pt x="21464165" y="4114318"/>
                  <a:pt x="21437429" y="4165118"/>
                  <a:pt x="21472187" y="4189181"/>
                </a:cubicBezTo>
                <a:cubicBezTo>
                  <a:pt x="21506945" y="4213244"/>
                  <a:pt x="21627261" y="4186508"/>
                  <a:pt x="21632608" y="4221266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Vrije vorm 40"/>
          <p:cNvSpPr>
            <a:spLocks noChangeAspect="1"/>
          </p:cNvSpPr>
          <p:nvPr/>
        </p:nvSpPr>
        <p:spPr>
          <a:xfrm>
            <a:off x="1497760" y="3344178"/>
            <a:ext cx="2149716" cy="39600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14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196469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569343" y="1190445"/>
            <a:ext cx="8160589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‘Bottom on top’</a:t>
            </a:r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pockets come </a:t>
            </a:r>
            <a:r>
              <a:rPr lang="en-US" dirty="0" smtClean="0"/>
              <a:t>‘bottom on top': </a:t>
            </a:r>
            <a:r>
              <a:rPr lang="en-US" dirty="0"/>
              <a:t>put a full bottom on an empty top</a:t>
            </a:r>
            <a:r>
              <a:rPr lang="en-US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r>
              <a:rPr lang="en-US" i="1" dirty="0" smtClean="0"/>
              <a:t>Show </a:t>
            </a:r>
            <a:r>
              <a:rPr lang="en-US" i="1" dirty="0"/>
              <a:t>this too. Use the four </a:t>
            </a:r>
            <a:r>
              <a:rPr lang="en-US" i="1" dirty="0" smtClean="0"/>
              <a:t>bags </a:t>
            </a:r>
            <a:r>
              <a:rPr lang="en-US" i="1" dirty="0"/>
              <a:t>for this.</a:t>
            </a:r>
          </a:p>
          <a:p>
            <a:r>
              <a:rPr lang="en-US" i="1" dirty="0"/>
              <a:t>Grab a bag by </a:t>
            </a:r>
            <a:r>
              <a:rPr lang="en-US" i="1" dirty="0" smtClean="0"/>
              <a:t>the top </a:t>
            </a:r>
            <a:r>
              <a:rPr lang="en-US" i="1" dirty="0"/>
              <a:t>and </a:t>
            </a:r>
            <a:r>
              <a:rPr lang="en-US" i="1" dirty="0" smtClean="0"/>
              <a:t>bottom.</a:t>
            </a:r>
            <a:endParaRPr lang="en-US" i="1" dirty="0"/>
          </a:p>
          <a:p>
            <a:r>
              <a:rPr lang="en-US" i="1" dirty="0"/>
              <a:t>Lower it to the ground.</a:t>
            </a:r>
          </a:p>
          <a:p>
            <a:r>
              <a:rPr lang="en-US" i="1" dirty="0"/>
              <a:t>Hold the </a:t>
            </a:r>
            <a:r>
              <a:rPr lang="en-US" i="1" dirty="0" smtClean="0"/>
              <a:t>top </a:t>
            </a:r>
            <a:r>
              <a:rPr lang="en-US" i="1" dirty="0"/>
              <a:t>the longest so that the </a:t>
            </a:r>
            <a:r>
              <a:rPr lang="en-US" i="1" dirty="0" smtClean="0"/>
              <a:t>bottom </a:t>
            </a:r>
            <a:r>
              <a:rPr lang="en-US" i="1" dirty="0"/>
              <a:t>lands on the floor first</a:t>
            </a:r>
            <a:r>
              <a:rPr lang="en-US" i="1" dirty="0" smtClean="0"/>
              <a:t>.</a:t>
            </a:r>
            <a:endParaRPr lang="nl-NL" i="1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110517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hthoek 128"/>
          <p:cNvSpPr/>
          <p:nvPr/>
        </p:nvSpPr>
        <p:spPr>
          <a:xfrm>
            <a:off x="0" y="2205807"/>
            <a:ext cx="9144000" cy="1978736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41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/>
              <a:t>Walking</a:t>
            </a:r>
            <a:r>
              <a:rPr lang="nl-NL" dirty="0"/>
              <a:t> </a:t>
            </a:r>
            <a:r>
              <a:rPr lang="nl-NL" dirty="0" smtClean="0"/>
              <a:t>on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sandbags</a:t>
            </a:r>
            <a:endParaRPr lang="nl-NL" dirty="0"/>
          </a:p>
        </p:txBody>
      </p:sp>
      <p:sp>
        <p:nvSpPr>
          <p:cNvPr id="29" name="Vrije vorm 28"/>
          <p:cNvSpPr>
            <a:spLocks noChangeAspect="1"/>
          </p:cNvSpPr>
          <p:nvPr/>
        </p:nvSpPr>
        <p:spPr>
          <a:xfrm>
            <a:off x="2651915" y="3460906"/>
            <a:ext cx="1070913" cy="427835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729979 w 14674676"/>
              <a:gd name="connsiteY44" fmla="*/ 3873365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280882 w 14674676"/>
              <a:gd name="connsiteY40" fmla="*/ 4399057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770"/>
              <a:gd name="connsiteY0" fmla="*/ 3468169 h 5346195"/>
              <a:gd name="connsiteX1" fmla="*/ 10620 w 14674770"/>
              <a:gd name="connsiteY1" fmla="*/ 3333070 h 5346195"/>
              <a:gd name="connsiteX2" fmla="*/ 26948 w 14674770"/>
              <a:gd name="connsiteY2" fmla="*/ 2941184 h 5346195"/>
              <a:gd name="connsiteX3" fmla="*/ 10620 w 14674770"/>
              <a:gd name="connsiteY3" fmla="*/ 2516641 h 5346195"/>
              <a:gd name="connsiteX4" fmla="*/ 92262 w 14674770"/>
              <a:gd name="connsiteY4" fmla="*/ 2222727 h 5346195"/>
              <a:gd name="connsiteX5" fmla="*/ 108591 w 14674770"/>
              <a:gd name="connsiteY5" fmla="*/ 1863499 h 5346195"/>
              <a:gd name="connsiteX6" fmla="*/ 729077 w 14674770"/>
              <a:gd name="connsiteY6" fmla="*/ 1487941 h 5346195"/>
              <a:gd name="connsiteX7" fmla="*/ 1300577 w 14674770"/>
              <a:gd name="connsiteY7" fmla="*/ 1259341 h 5346195"/>
              <a:gd name="connsiteX8" fmla="*/ 1463862 w 14674770"/>
              <a:gd name="connsiteY8" fmla="*/ 1030741 h 5346195"/>
              <a:gd name="connsiteX9" fmla="*/ 1659805 w 14674770"/>
              <a:gd name="connsiteY9" fmla="*/ 883784 h 5346195"/>
              <a:gd name="connsiteX10" fmla="*/ 2410920 w 14674770"/>
              <a:gd name="connsiteY10" fmla="*/ 834799 h 5346195"/>
              <a:gd name="connsiteX11" fmla="*/ 2672177 w 14674770"/>
              <a:gd name="connsiteY11" fmla="*/ 753156 h 5346195"/>
              <a:gd name="connsiteX12" fmla="*/ 3129377 w 14674770"/>
              <a:gd name="connsiteY12" fmla="*/ 589870 h 5346195"/>
              <a:gd name="connsiteX13" fmla="*/ 3374305 w 14674770"/>
              <a:gd name="connsiteY13" fmla="*/ 410256 h 5346195"/>
              <a:gd name="connsiteX14" fmla="*/ 3586577 w 14674770"/>
              <a:gd name="connsiteY14" fmla="*/ 344941 h 5346195"/>
              <a:gd name="connsiteX15" fmla="*/ 4239720 w 14674770"/>
              <a:gd name="connsiteY15" fmla="*/ 328613 h 5346195"/>
              <a:gd name="connsiteX16" fmla="*/ 4713248 w 14674770"/>
              <a:gd name="connsiteY16" fmla="*/ 214313 h 5346195"/>
              <a:gd name="connsiteX17" fmla="*/ 5056148 w 14674770"/>
              <a:gd name="connsiteY17" fmla="*/ 100013 h 5346195"/>
              <a:gd name="connsiteX18" fmla="*/ 5578662 w 14674770"/>
              <a:gd name="connsiteY18" fmla="*/ 18370 h 5346195"/>
              <a:gd name="connsiteX19" fmla="*/ 6101177 w 14674770"/>
              <a:gd name="connsiteY19" fmla="*/ 2041 h 5346195"/>
              <a:gd name="connsiteX20" fmla="*/ 6835962 w 14674770"/>
              <a:gd name="connsiteY20" fmla="*/ 51027 h 5346195"/>
              <a:gd name="connsiteX21" fmla="*/ 7456448 w 14674770"/>
              <a:gd name="connsiteY21" fmla="*/ 51027 h 5346195"/>
              <a:gd name="connsiteX22" fmla="*/ 8305534 w 14674770"/>
              <a:gd name="connsiteY22" fmla="*/ 51027 h 5346195"/>
              <a:gd name="connsiteX23" fmla="*/ 9056648 w 14674770"/>
              <a:gd name="connsiteY23" fmla="*/ 116341 h 5346195"/>
              <a:gd name="connsiteX24" fmla="*/ 9840420 w 14674770"/>
              <a:gd name="connsiteY24" fmla="*/ 181656 h 5346195"/>
              <a:gd name="connsiteX25" fmla="*/ 10346605 w 14674770"/>
              <a:gd name="connsiteY25" fmla="*/ 214313 h 5346195"/>
              <a:gd name="connsiteX26" fmla="*/ 10885448 w 14674770"/>
              <a:gd name="connsiteY26" fmla="*/ 361270 h 5346195"/>
              <a:gd name="connsiteX27" fmla="*/ 11407962 w 14674770"/>
              <a:gd name="connsiteY27" fmla="*/ 426584 h 5346195"/>
              <a:gd name="connsiteX28" fmla="*/ 11930477 w 14674770"/>
              <a:gd name="connsiteY28" fmla="*/ 573541 h 5346195"/>
              <a:gd name="connsiteX29" fmla="*/ 12616277 w 14674770"/>
              <a:gd name="connsiteY29" fmla="*/ 671513 h 5346195"/>
              <a:gd name="connsiteX30" fmla="*/ 13253091 w 14674770"/>
              <a:gd name="connsiteY30" fmla="*/ 900113 h 5346195"/>
              <a:gd name="connsiteX31" fmla="*/ 13775605 w 14674770"/>
              <a:gd name="connsiteY31" fmla="*/ 1259341 h 5346195"/>
              <a:gd name="connsiteX32" fmla="*/ 14102177 w 14674770"/>
              <a:gd name="connsiteY32" fmla="*/ 1520599 h 5346195"/>
              <a:gd name="connsiteX33" fmla="*/ 14249134 w 14674770"/>
              <a:gd name="connsiteY33" fmla="*/ 1781856 h 5346195"/>
              <a:gd name="connsiteX34" fmla="*/ 14477734 w 14674770"/>
              <a:gd name="connsiteY34" fmla="*/ 2190070 h 5346195"/>
              <a:gd name="connsiteX35" fmla="*/ 14608362 w 14674770"/>
              <a:gd name="connsiteY35" fmla="*/ 2777899 h 5346195"/>
              <a:gd name="connsiteX36" fmla="*/ 14657348 w 14674770"/>
              <a:gd name="connsiteY36" fmla="*/ 2941184 h 5346195"/>
              <a:gd name="connsiteX37" fmla="*/ 14673677 w 14674770"/>
              <a:gd name="connsiteY37" fmla="*/ 3284084 h 5346195"/>
              <a:gd name="connsiteX38" fmla="*/ 14657348 w 14674770"/>
              <a:gd name="connsiteY38" fmla="*/ 3561670 h 5346195"/>
              <a:gd name="connsiteX39" fmla="*/ 14531282 w 14674770"/>
              <a:gd name="connsiteY39" fmla="*/ 4016727 h 5346195"/>
              <a:gd name="connsiteX40" fmla="*/ 14280882 w 14674770"/>
              <a:gd name="connsiteY40" fmla="*/ 4399057 h 5346195"/>
              <a:gd name="connsiteX41" fmla="*/ 14230798 w 14674770"/>
              <a:gd name="connsiteY41" fmla="*/ 4494644 h 5346195"/>
              <a:gd name="connsiteX42" fmla="*/ 14130630 w 14674770"/>
              <a:gd name="connsiteY42" fmla="*/ 4494644 h 5346195"/>
              <a:gd name="connsiteX43" fmla="*/ 13830146 w 14674770"/>
              <a:gd name="connsiteY43" fmla="*/ 4303488 h 5346195"/>
              <a:gd name="connsiteX44" fmla="*/ 13930295 w 14674770"/>
              <a:gd name="connsiteY44" fmla="*/ 4303488 h 5346195"/>
              <a:gd name="connsiteX45" fmla="*/ 12811041 w 14674770"/>
              <a:gd name="connsiteY45" fmla="*/ 3821491 h 5346195"/>
              <a:gd name="connsiteX46" fmla="*/ 12025104 w 14674770"/>
              <a:gd name="connsiteY46" fmla="*/ 3665627 h 5346195"/>
              <a:gd name="connsiteX47" fmla="*/ 11297987 w 14674770"/>
              <a:gd name="connsiteY47" fmla="*/ 3800694 h 5346195"/>
              <a:gd name="connsiteX48" fmla="*/ 10362934 w 14674770"/>
              <a:gd name="connsiteY48" fmla="*/ 3757613 h 5346195"/>
              <a:gd name="connsiteX49" fmla="*/ 10150669 w 14674770"/>
              <a:gd name="connsiteY49" fmla="*/ 4030713 h 5346195"/>
              <a:gd name="connsiteX50" fmla="*/ 9600992 w 14674770"/>
              <a:gd name="connsiteY50" fmla="*/ 4087118 h 5346195"/>
              <a:gd name="connsiteX51" fmla="*/ 9162280 w 14674770"/>
              <a:gd name="connsiteY51" fmla="*/ 4320142 h 5346195"/>
              <a:gd name="connsiteX52" fmla="*/ 8648433 w 14674770"/>
              <a:gd name="connsiteY52" fmla="*/ 4771358 h 5346195"/>
              <a:gd name="connsiteX53" fmla="*/ 7771027 w 14674770"/>
              <a:gd name="connsiteY53" fmla="*/ 5302717 h 5346195"/>
              <a:gd name="connsiteX54" fmla="*/ 7219207 w 14674770"/>
              <a:gd name="connsiteY54" fmla="*/ 5238907 h 5346195"/>
              <a:gd name="connsiteX55" fmla="*/ 6790313 w 14674770"/>
              <a:gd name="connsiteY55" fmla="*/ 4633308 h 5346195"/>
              <a:gd name="connsiteX56" fmla="*/ 6227482 w 14674770"/>
              <a:gd name="connsiteY56" fmla="*/ 4327568 h 5346195"/>
              <a:gd name="connsiteX57" fmla="*/ 5572163 w 14674770"/>
              <a:gd name="connsiteY57" fmla="*/ 4045544 h 5346195"/>
              <a:gd name="connsiteX58" fmla="*/ 4664262 w 14674770"/>
              <a:gd name="connsiteY58" fmla="*/ 3773941 h 5346195"/>
              <a:gd name="connsiteX59" fmla="*/ 4190734 w 14674770"/>
              <a:gd name="connsiteY59" fmla="*/ 3855584 h 5346195"/>
              <a:gd name="connsiteX60" fmla="*/ 3825026 w 14674770"/>
              <a:gd name="connsiteY60" fmla="*/ 3460743 h 5346195"/>
              <a:gd name="connsiteX61" fmla="*/ 3494117 w 14674770"/>
              <a:gd name="connsiteY61" fmla="*/ 3478599 h 5346195"/>
              <a:gd name="connsiteX62" fmla="*/ 2978074 w 14674770"/>
              <a:gd name="connsiteY62" fmla="*/ 3539468 h 5346195"/>
              <a:gd name="connsiteX63" fmla="*/ 2860646 w 14674770"/>
              <a:gd name="connsiteY63" fmla="*/ 3484565 h 5346195"/>
              <a:gd name="connsiteX64" fmla="*/ 2403440 w 14674770"/>
              <a:gd name="connsiteY64" fmla="*/ 3517232 h 5346195"/>
              <a:gd name="connsiteX65" fmla="*/ 1983222 w 14674770"/>
              <a:gd name="connsiteY65" fmla="*/ 3591451 h 5346195"/>
              <a:gd name="connsiteX66" fmla="*/ 1691480 w 14674770"/>
              <a:gd name="connsiteY66" fmla="*/ 3552882 h 5346195"/>
              <a:gd name="connsiteX67" fmla="*/ 1425888 w 14674770"/>
              <a:gd name="connsiteY67" fmla="*/ 3521696 h 5346195"/>
              <a:gd name="connsiteX68" fmla="*/ 1190805 w 14674770"/>
              <a:gd name="connsiteY68" fmla="*/ 3690910 h 5346195"/>
              <a:gd name="connsiteX69" fmla="*/ 957863 w 14674770"/>
              <a:gd name="connsiteY69" fmla="*/ 3552882 h 5346195"/>
              <a:gd name="connsiteX70" fmla="*/ 686793 w 14674770"/>
              <a:gd name="connsiteY70" fmla="*/ 3442992 h 5346195"/>
              <a:gd name="connsiteX71" fmla="*/ 493000 w 14674770"/>
              <a:gd name="connsiteY71" fmla="*/ 3422194 h 5346195"/>
              <a:gd name="connsiteX72" fmla="*/ 134745 w 14674770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770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1081" y="3439563"/>
                  <a:pt x="14657348" y="3561670"/>
                </a:cubicBezTo>
                <a:cubicBezTo>
                  <a:pt x="14633616" y="3683777"/>
                  <a:pt x="14594026" y="3877163"/>
                  <a:pt x="14531282" y="4016727"/>
                </a:cubicBezTo>
                <a:cubicBezTo>
                  <a:pt x="14468538" y="4156291"/>
                  <a:pt x="14330963" y="4319404"/>
                  <a:pt x="14280882" y="4399057"/>
                </a:cubicBezTo>
                <a:cubicBezTo>
                  <a:pt x="14230801" y="4478710"/>
                  <a:pt x="14255840" y="4478713"/>
                  <a:pt x="14230798" y="4494644"/>
                </a:cubicBezTo>
                <a:cubicBezTo>
                  <a:pt x="14205756" y="4510575"/>
                  <a:pt x="14197405" y="4526503"/>
                  <a:pt x="14130630" y="4494644"/>
                </a:cubicBezTo>
                <a:cubicBezTo>
                  <a:pt x="14063855" y="4462785"/>
                  <a:pt x="13863535" y="4335347"/>
                  <a:pt x="13830146" y="4303488"/>
                </a:cubicBezTo>
                <a:cubicBezTo>
                  <a:pt x="13796757" y="4271629"/>
                  <a:pt x="14100146" y="4383821"/>
                  <a:pt x="13930295" y="4303488"/>
                </a:cubicBezTo>
                <a:cubicBezTo>
                  <a:pt x="13760444" y="4223155"/>
                  <a:pt x="13128573" y="3927801"/>
                  <a:pt x="12811041" y="3821491"/>
                </a:cubicBezTo>
                <a:cubicBezTo>
                  <a:pt x="12493509" y="3715181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Vrije vorm 27"/>
          <p:cNvSpPr>
            <a:spLocks noChangeAspect="1"/>
          </p:cNvSpPr>
          <p:nvPr/>
        </p:nvSpPr>
        <p:spPr>
          <a:xfrm>
            <a:off x="1670846" y="3455578"/>
            <a:ext cx="1070913" cy="427835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729979 w 14674676"/>
              <a:gd name="connsiteY44" fmla="*/ 3873365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280882 w 14674676"/>
              <a:gd name="connsiteY40" fmla="*/ 4399057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770"/>
              <a:gd name="connsiteY0" fmla="*/ 3468169 h 5346195"/>
              <a:gd name="connsiteX1" fmla="*/ 10620 w 14674770"/>
              <a:gd name="connsiteY1" fmla="*/ 3333070 h 5346195"/>
              <a:gd name="connsiteX2" fmla="*/ 26948 w 14674770"/>
              <a:gd name="connsiteY2" fmla="*/ 2941184 h 5346195"/>
              <a:gd name="connsiteX3" fmla="*/ 10620 w 14674770"/>
              <a:gd name="connsiteY3" fmla="*/ 2516641 h 5346195"/>
              <a:gd name="connsiteX4" fmla="*/ 92262 w 14674770"/>
              <a:gd name="connsiteY4" fmla="*/ 2222727 h 5346195"/>
              <a:gd name="connsiteX5" fmla="*/ 108591 w 14674770"/>
              <a:gd name="connsiteY5" fmla="*/ 1863499 h 5346195"/>
              <a:gd name="connsiteX6" fmla="*/ 729077 w 14674770"/>
              <a:gd name="connsiteY6" fmla="*/ 1487941 h 5346195"/>
              <a:gd name="connsiteX7" fmla="*/ 1300577 w 14674770"/>
              <a:gd name="connsiteY7" fmla="*/ 1259341 h 5346195"/>
              <a:gd name="connsiteX8" fmla="*/ 1463862 w 14674770"/>
              <a:gd name="connsiteY8" fmla="*/ 1030741 h 5346195"/>
              <a:gd name="connsiteX9" fmla="*/ 1659805 w 14674770"/>
              <a:gd name="connsiteY9" fmla="*/ 883784 h 5346195"/>
              <a:gd name="connsiteX10" fmla="*/ 2410920 w 14674770"/>
              <a:gd name="connsiteY10" fmla="*/ 834799 h 5346195"/>
              <a:gd name="connsiteX11" fmla="*/ 2672177 w 14674770"/>
              <a:gd name="connsiteY11" fmla="*/ 753156 h 5346195"/>
              <a:gd name="connsiteX12" fmla="*/ 3129377 w 14674770"/>
              <a:gd name="connsiteY12" fmla="*/ 589870 h 5346195"/>
              <a:gd name="connsiteX13" fmla="*/ 3374305 w 14674770"/>
              <a:gd name="connsiteY13" fmla="*/ 410256 h 5346195"/>
              <a:gd name="connsiteX14" fmla="*/ 3586577 w 14674770"/>
              <a:gd name="connsiteY14" fmla="*/ 344941 h 5346195"/>
              <a:gd name="connsiteX15" fmla="*/ 4239720 w 14674770"/>
              <a:gd name="connsiteY15" fmla="*/ 328613 h 5346195"/>
              <a:gd name="connsiteX16" fmla="*/ 4713248 w 14674770"/>
              <a:gd name="connsiteY16" fmla="*/ 214313 h 5346195"/>
              <a:gd name="connsiteX17" fmla="*/ 5056148 w 14674770"/>
              <a:gd name="connsiteY17" fmla="*/ 100013 h 5346195"/>
              <a:gd name="connsiteX18" fmla="*/ 5578662 w 14674770"/>
              <a:gd name="connsiteY18" fmla="*/ 18370 h 5346195"/>
              <a:gd name="connsiteX19" fmla="*/ 6101177 w 14674770"/>
              <a:gd name="connsiteY19" fmla="*/ 2041 h 5346195"/>
              <a:gd name="connsiteX20" fmla="*/ 6835962 w 14674770"/>
              <a:gd name="connsiteY20" fmla="*/ 51027 h 5346195"/>
              <a:gd name="connsiteX21" fmla="*/ 7456448 w 14674770"/>
              <a:gd name="connsiteY21" fmla="*/ 51027 h 5346195"/>
              <a:gd name="connsiteX22" fmla="*/ 8305534 w 14674770"/>
              <a:gd name="connsiteY22" fmla="*/ 51027 h 5346195"/>
              <a:gd name="connsiteX23" fmla="*/ 9056648 w 14674770"/>
              <a:gd name="connsiteY23" fmla="*/ 116341 h 5346195"/>
              <a:gd name="connsiteX24" fmla="*/ 9840420 w 14674770"/>
              <a:gd name="connsiteY24" fmla="*/ 181656 h 5346195"/>
              <a:gd name="connsiteX25" fmla="*/ 10346605 w 14674770"/>
              <a:gd name="connsiteY25" fmla="*/ 214313 h 5346195"/>
              <a:gd name="connsiteX26" fmla="*/ 10885448 w 14674770"/>
              <a:gd name="connsiteY26" fmla="*/ 361270 h 5346195"/>
              <a:gd name="connsiteX27" fmla="*/ 11407962 w 14674770"/>
              <a:gd name="connsiteY27" fmla="*/ 426584 h 5346195"/>
              <a:gd name="connsiteX28" fmla="*/ 11930477 w 14674770"/>
              <a:gd name="connsiteY28" fmla="*/ 573541 h 5346195"/>
              <a:gd name="connsiteX29" fmla="*/ 12616277 w 14674770"/>
              <a:gd name="connsiteY29" fmla="*/ 671513 h 5346195"/>
              <a:gd name="connsiteX30" fmla="*/ 13253091 w 14674770"/>
              <a:gd name="connsiteY30" fmla="*/ 900113 h 5346195"/>
              <a:gd name="connsiteX31" fmla="*/ 13775605 w 14674770"/>
              <a:gd name="connsiteY31" fmla="*/ 1259341 h 5346195"/>
              <a:gd name="connsiteX32" fmla="*/ 14102177 w 14674770"/>
              <a:gd name="connsiteY32" fmla="*/ 1520599 h 5346195"/>
              <a:gd name="connsiteX33" fmla="*/ 14249134 w 14674770"/>
              <a:gd name="connsiteY33" fmla="*/ 1781856 h 5346195"/>
              <a:gd name="connsiteX34" fmla="*/ 14477734 w 14674770"/>
              <a:gd name="connsiteY34" fmla="*/ 2190070 h 5346195"/>
              <a:gd name="connsiteX35" fmla="*/ 14608362 w 14674770"/>
              <a:gd name="connsiteY35" fmla="*/ 2777899 h 5346195"/>
              <a:gd name="connsiteX36" fmla="*/ 14657348 w 14674770"/>
              <a:gd name="connsiteY36" fmla="*/ 2941184 h 5346195"/>
              <a:gd name="connsiteX37" fmla="*/ 14673677 w 14674770"/>
              <a:gd name="connsiteY37" fmla="*/ 3284084 h 5346195"/>
              <a:gd name="connsiteX38" fmla="*/ 14657348 w 14674770"/>
              <a:gd name="connsiteY38" fmla="*/ 3561670 h 5346195"/>
              <a:gd name="connsiteX39" fmla="*/ 14531282 w 14674770"/>
              <a:gd name="connsiteY39" fmla="*/ 4016727 h 5346195"/>
              <a:gd name="connsiteX40" fmla="*/ 14280882 w 14674770"/>
              <a:gd name="connsiteY40" fmla="*/ 4399057 h 5346195"/>
              <a:gd name="connsiteX41" fmla="*/ 14230798 w 14674770"/>
              <a:gd name="connsiteY41" fmla="*/ 4494644 h 5346195"/>
              <a:gd name="connsiteX42" fmla="*/ 14130630 w 14674770"/>
              <a:gd name="connsiteY42" fmla="*/ 4494644 h 5346195"/>
              <a:gd name="connsiteX43" fmla="*/ 13830146 w 14674770"/>
              <a:gd name="connsiteY43" fmla="*/ 4303488 h 5346195"/>
              <a:gd name="connsiteX44" fmla="*/ 13930295 w 14674770"/>
              <a:gd name="connsiteY44" fmla="*/ 4303488 h 5346195"/>
              <a:gd name="connsiteX45" fmla="*/ 12811041 w 14674770"/>
              <a:gd name="connsiteY45" fmla="*/ 3821491 h 5346195"/>
              <a:gd name="connsiteX46" fmla="*/ 12025104 w 14674770"/>
              <a:gd name="connsiteY46" fmla="*/ 3665627 h 5346195"/>
              <a:gd name="connsiteX47" fmla="*/ 11297987 w 14674770"/>
              <a:gd name="connsiteY47" fmla="*/ 3800694 h 5346195"/>
              <a:gd name="connsiteX48" fmla="*/ 10362934 w 14674770"/>
              <a:gd name="connsiteY48" fmla="*/ 3757613 h 5346195"/>
              <a:gd name="connsiteX49" fmla="*/ 10150669 w 14674770"/>
              <a:gd name="connsiteY49" fmla="*/ 4030713 h 5346195"/>
              <a:gd name="connsiteX50" fmla="*/ 9600992 w 14674770"/>
              <a:gd name="connsiteY50" fmla="*/ 4087118 h 5346195"/>
              <a:gd name="connsiteX51" fmla="*/ 9162280 w 14674770"/>
              <a:gd name="connsiteY51" fmla="*/ 4320142 h 5346195"/>
              <a:gd name="connsiteX52" fmla="*/ 8648433 w 14674770"/>
              <a:gd name="connsiteY52" fmla="*/ 4771358 h 5346195"/>
              <a:gd name="connsiteX53" fmla="*/ 7771027 w 14674770"/>
              <a:gd name="connsiteY53" fmla="*/ 5302717 h 5346195"/>
              <a:gd name="connsiteX54" fmla="*/ 7219207 w 14674770"/>
              <a:gd name="connsiteY54" fmla="*/ 5238907 h 5346195"/>
              <a:gd name="connsiteX55" fmla="*/ 6790313 w 14674770"/>
              <a:gd name="connsiteY55" fmla="*/ 4633308 h 5346195"/>
              <a:gd name="connsiteX56" fmla="*/ 6227482 w 14674770"/>
              <a:gd name="connsiteY56" fmla="*/ 4327568 h 5346195"/>
              <a:gd name="connsiteX57" fmla="*/ 5572163 w 14674770"/>
              <a:gd name="connsiteY57" fmla="*/ 4045544 h 5346195"/>
              <a:gd name="connsiteX58" fmla="*/ 4664262 w 14674770"/>
              <a:gd name="connsiteY58" fmla="*/ 3773941 h 5346195"/>
              <a:gd name="connsiteX59" fmla="*/ 4190734 w 14674770"/>
              <a:gd name="connsiteY59" fmla="*/ 3855584 h 5346195"/>
              <a:gd name="connsiteX60" fmla="*/ 3825026 w 14674770"/>
              <a:gd name="connsiteY60" fmla="*/ 3460743 h 5346195"/>
              <a:gd name="connsiteX61" fmla="*/ 3494117 w 14674770"/>
              <a:gd name="connsiteY61" fmla="*/ 3478599 h 5346195"/>
              <a:gd name="connsiteX62" fmla="*/ 2978074 w 14674770"/>
              <a:gd name="connsiteY62" fmla="*/ 3539468 h 5346195"/>
              <a:gd name="connsiteX63" fmla="*/ 2860646 w 14674770"/>
              <a:gd name="connsiteY63" fmla="*/ 3484565 h 5346195"/>
              <a:gd name="connsiteX64" fmla="*/ 2403440 w 14674770"/>
              <a:gd name="connsiteY64" fmla="*/ 3517232 h 5346195"/>
              <a:gd name="connsiteX65" fmla="*/ 1983222 w 14674770"/>
              <a:gd name="connsiteY65" fmla="*/ 3591451 h 5346195"/>
              <a:gd name="connsiteX66" fmla="*/ 1691480 w 14674770"/>
              <a:gd name="connsiteY66" fmla="*/ 3552882 h 5346195"/>
              <a:gd name="connsiteX67" fmla="*/ 1425888 w 14674770"/>
              <a:gd name="connsiteY67" fmla="*/ 3521696 h 5346195"/>
              <a:gd name="connsiteX68" fmla="*/ 1190805 w 14674770"/>
              <a:gd name="connsiteY68" fmla="*/ 3690910 h 5346195"/>
              <a:gd name="connsiteX69" fmla="*/ 957863 w 14674770"/>
              <a:gd name="connsiteY69" fmla="*/ 3552882 h 5346195"/>
              <a:gd name="connsiteX70" fmla="*/ 686793 w 14674770"/>
              <a:gd name="connsiteY70" fmla="*/ 3442992 h 5346195"/>
              <a:gd name="connsiteX71" fmla="*/ 493000 w 14674770"/>
              <a:gd name="connsiteY71" fmla="*/ 3422194 h 5346195"/>
              <a:gd name="connsiteX72" fmla="*/ 134745 w 14674770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770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1081" y="3439563"/>
                  <a:pt x="14657348" y="3561670"/>
                </a:cubicBezTo>
                <a:cubicBezTo>
                  <a:pt x="14633616" y="3683777"/>
                  <a:pt x="14594026" y="3877163"/>
                  <a:pt x="14531282" y="4016727"/>
                </a:cubicBezTo>
                <a:cubicBezTo>
                  <a:pt x="14468538" y="4156291"/>
                  <a:pt x="14330963" y="4319404"/>
                  <a:pt x="14280882" y="4399057"/>
                </a:cubicBezTo>
                <a:cubicBezTo>
                  <a:pt x="14230801" y="4478710"/>
                  <a:pt x="14255840" y="4478713"/>
                  <a:pt x="14230798" y="4494644"/>
                </a:cubicBezTo>
                <a:cubicBezTo>
                  <a:pt x="14205756" y="4510575"/>
                  <a:pt x="14197405" y="4526503"/>
                  <a:pt x="14130630" y="4494644"/>
                </a:cubicBezTo>
                <a:cubicBezTo>
                  <a:pt x="14063855" y="4462785"/>
                  <a:pt x="13863535" y="4335347"/>
                  <a:pt x="13830146" y="4303488"/>
                </a:cubicBezTo>
                <a:cubicBezTo>
                  <a:pt x="13796757" y="4271629"/>
                  <a:pt x="14100146" y="4383821"/>
                  <a:pt x="13930295" y="4303488"/>
                </a:cubicBezTo>
                <a:cubicBezTo>
                  <a:pt x="13760444" y="4223155"/>
                  <a:pt x="13128573" y="3927801"/>
                  <a:pt x="12811041" y="3821491"/>
                </a:cubicBezTo>
                <a:cubicBezTo>
                  <a:pt x="12493509" y="3715181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Vrije vorm 26"/>
          <p:cNvSpPr>
            <a:spLocks noChangeAspect="1"/>
          </p:cNvSpPr>
          <p:nvPr/>
        </p:nvSpPr>
        <p:spPr>
          <a:xfrm>
            <a:off x="687667" y="3487983"/>
            <a:ext cx="1070913" cy="427835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729979 w 14674676"/>
              <a:gd name="connsiteY44" fmla="*/ 3873365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280882 w 14674676"/>
              <a:gd name="connsiteY40" fmla="*/ 4399057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770"/>
              <a:gd name="connsiteY0" fmla="*/ 3468169 h 5346195"/>
              <a:gd name="connsiteX1" fmla="*/ 10620 w 14674770"/>
              <a:gd name="connsiteY1" fmla="*/ 3333070 h 5346195"/>
              <a:gd name="connsiteX2" fmla="*/ 26948 w 14674770"/>
              <a:gd name="connsiteY2" fmla="*/ 2941184 h 5346195"/>
              <a:gd name="connsiteX3" fmla="*/ 10620 w 14674770"/>
              <a:gd name="connsiteY3" fmla="*/ 2516641 h 5346195"/>
              <a:gd name="connsiteX4" fmla="*/ 92262 w 14674770"/>
              <a:gd name="connsiteY4" fmla="*/ 2222727 h 5346195"/>
              <a:gd name="connsiteX5" fmla="*/ 108591 w 14674770"/>
              <a:gd name="connsiteY5" fmla="*/ 1863499 h 5346195"/>
              <a:gd name="connsiteX6" fmla="*/ 729077 w 14674770"/>
              <a:gd name="connsiteY6" fmla="*/ 1487941 h 5346195"/>
              <a:gd name="connsiteX7" fmla="*/ 1300577 w 14674770"/>
              <a:gd name="connsiteY7" fmla="*/ 1259341 h 5346195"/>
              <a:gd name="connsiteX8" fmla="*/ 1463862 w 14674770"/>
              <a:gd name="connsiteY8" fmla="*/ 1030741 h 5346195"/>
              <a:gd name="connsiteX9" fmla="*/ 1659805 w 14674770"/>
              <a:gd name="connsiteY9" fmla="*/ 883784 h 5346195"/>
              <a:gd name="connsiteX10" fmla="*/ 2410920 w 14674770"/>
              <a:gd name="connsiteY10" fmla="*/ 834799 h 5346195"/>
              <a:gd name="connsiteX11" fmla="*/ 2672177 w 14674770"/>
              <a:gd name="connsiteY11" fmla="*/ 753156 h 5346195"/>
              <a:gd name="connsiteX12" fmla="*/ 3129377 w 14674770"/>
              <a:gd name="connsiteY12" fmla="*/ 589870 h 5346195"/>
              <a:gd name="connsiteX13" fmla="*/ 3374305 w 14674770"/>
              <a:gd name="connsiteY13" fmla="*/ 410256 h 5346195"/>
              <a:gd name="connsiteX14" fmla="*/ 3586577 w 14674770"/>
              <a:gd name="connsiteY14" fmla="*/ 344941 h 5346195"/>
              <a:gd name="connsiteX15" fmla="*/ 4239720 w 14674770"/>
              <a:gd name="connsiteY15" fmla="*/ 328613 h 5346195"/>
              <a:gd name="connsiteX16" fmla="*/ 4713248 w 14674770"/>
              <a:gd name="connsiteY16" fmla="*/ 214313 h 5346195"/>
              <a:gd name="connsiteX17" fmla="*/ 5056148 w 14674770"/>
              <a:gd name="connsiteY17" fmla="*/ 100013 h 5346195"/>
              <a:gd name="connsiteX18" fmla="*/ 5578662 w 14674770"/>
              <a:gd name="connsiteY18" fmla="*/ 18370 h 5346195"/>
              <a:gd name="connsiteX19" fmla="*/ 6101177 w 14674770"/>
              <a:gd name="connsiteY19" fmla="*/ 2041 h 5346195"/>
              <a:gd name="connsiteX20" fmla="*/ 6835962 w 14674770"/>
              <a:gd name="connsiteY20" fmla="*/ 51027 h 5346195"/>
              <a:gd name="connsiteX21" fmla="*/ 7456448 w 14674770"/>
              <a:gd name="connsiteY21" fmla="*/ 51027 h 5346195"/>
              <a:gd name="connsiteX22" fmla="*/ 8305534 w 14674770"/>
              <a:gd name="connsiteY22" fmla="*/ 51027 h 5346195"/>
              <a:gd name="connsiteX23" fmla="*/ 9056648 w 14674770"/>
              <a:gd name="connsiteY23" fmla="*/ 116341 h 5346195"/>
              <a:gd name="connsiteX24" fmla="*/ 9840420 w 14674770"/>
              <a:gd name="connsiteY24" fmla="*/ 181656 h 5346195"/>
              <a:gd name="connsiteX25" fmla="*/ 10346605 w 14674770"/>
              <a:gd name="connsiteY25" fmla="*/ 214313 h 5346195"/>
              <a:gd name="connsiteX26" fmla="*/ 10885448 w 14674770"/>
              <a:gd name="connsiteY26" fmla="*/ 361270 h 5346195"/>
              <a:gd name="connsiteX27" fmla="*/ 11407962 w 14674770"/>
              <a:gd name="connsiteY27" fmla="*/ 426584 h 5346195"/>
              <a:gd name="connsiteX28" fmla="*/ 11930477 w 14674770"/>
              <a:gd name="connsiteY28" fmla="*/ 573541 h 5346195"/>
              <a:gd name="connsiteX29" fmla="*/ 12616277 w 14674770"/>
              <a:gd name="connsiteY29" fmla="*/ 671513 h 5346195"/>
              <a:gd name="connsiteX30" fmla="*/ 13253091 w 14674770"/>
              <a:gd name="connsiteY30" fmla="*/ 900113 h 5346195"/>
              <a:gd name="connsiteX31" fmla="*/ 13775605 w 14674770"/>
              <a:gd name="connsiteY31" fmla="*/ 1259341 h 5346195"/>
              <a:gd name="connsiteX32" fmla="*/ 14102177 w 14674770"/>
              <a:gd name="connsiteY32" fmla="*/ 1520599 h 5346195"/>
              <a:gd name="connsiteX33" fmla="*/ 14249134 w 14674770"/>
              <a:gd name="connsiteY33" fmla="*/ 1781856 h 5346195"/>
              <a:gd name="connsiteX34" fmla="*/ 14477734 w 14674770"/>
              <a:gd name="connsiteY34" fmla="*/ 2190070 h 5346195"/>
              <a:gd name="connsiteX35" fmla="*/ 14608362 w 14674770"/>
              <a:gd name="connsiteY35" fmla="*/ 2777899 h 5346195"/>
              <a:gd name="connsiteX36" fmla="*/ 14657348 w 14674770"/>
              <a:gd name="connsiteY36" fmla="*/ 2941184 h 5346195"/>
              <a:gd name="connsiteX37" fmla="*/ 14673677 w 14674770"/>
              <a:gd name="connsiteY37" fmla="*/ 3284084 h 5346195"/>
              <a:gd name="connsiteX38" fmla="*/ 14657348 w 14674770"/>
              <a:gd name="connsiteY38" fmla="*/ 3561670 h 5346195"/>
              <a:gd name="connsiteX39" fmla="*/ 14531282 w 14674770"/>
              <a:gd name="connsiteY39" fmla="*/ 4016727 h 5346195"/>
              <a:gd name="connsiteX40" fmla="*/ 14280882 w 14674770"/>
              <a:gd name="connsiteY40" fmla="*/ 4399057 h 5346195"/>
              <a:gd name="connsiteX41" fmla="*/ 14230798 w 14674770"/>
              <a:gd name="connsiteY41" fmla="*/ 4494644 h 5346195"/>
              <a:gd name="connsiteX42" fmla="*/ 14130630 w 14674770"/>
              <a:gd name="connsiteY42" fmla="*/ 4494644 h 5346195"/>
              <a:gd name="connsiteX43" fmla="*/ 13830146 w 14674770"/>
              <a:gd name="connsiteY43" fmla="*/ 4303488 h 5346195"/>
              <a:gd name="connsiteX44" fmla="*/ 13930295 w 14674770"/>
              <a:gd name="connsiteY44" fmla="*/ 4303488 h 5346195"/>
              <a:gd name="connsiteX45" fmla="*/ 12811041 w 14674770"/>
              <a:gd name="connsiteY45" fmla="*/ 3821491 h 5346195"/>
              <a:gd name="connsiteX46" fmla="*/ 12025104 w 14674770"/>
              <a:gd name="connsiteY46" fmla="*/ 3665627 h 5346195"/>
              <a:gd name="connsiteX47" fmla="*/ 11297987 w 14674770"/>
              <a:gd name="connsiteY47" fmla="*/ 3800694 h 5346195"/>
              <a:gd name="connsiteX48" fmla="*/ 10362934 w 14674770"/>
              <a:gd name="connsiteY48" fmla="*/ 3757613 h 5346195"/>
              <a:gd name="connsiteX49" fmla="*/ 10150669 w 14674770"/>
              <a:gd name="connsiteY49" fmla="*/ 4030713 h 5346195"/>
              <a:gd name="connsiteX50" fmla="*/ 9600992 w 14674770"/>
              <a:gd name="connsiteY50" fmla="*/ 4087118 h 5346195"/>
              <a:gd name="connsiteX51" fmla="*/ 9162280 w 14674770"/>
              <a:gd name="connsiteY51" fmla="*/ 4320142 h 5346195"/>
              <a:gd name="connsiteX52" fmla="*/ 8648433 w 14674770"/>
              <a:gd name="connsiteY52" fmla="*/ 4771358 h 5346195"/>
              <a:gd name="connsiteX53" fmla="*/ 7771027 w 14674770"/>
              <a:gd name="connsiteY53" fmla="*/ 5302717 h 5346195"/>
              <a:gd name="connsiteX54" fmla="*/ 7219207 w 14674770"/>
              <a:gd name="connsiteY54" fmla="*/ 5238907 h 5346195"/>
              <a:gd name="connsiteX55" fmla="*/ 6790313 w 14674770"/>
              <a:gd name="connsiteY55" fmla="*/ 4633308 h 5346195"/>
              <a:gd name="connsiteX56" fmla="*/ 6227482 w 14674770"/>
              <a:gd name="connsiteY56" fmla="*/ 4327568 h 5346195"/>
              <a:gd name="connsiteX57" fmla="*/ 5572163 w 14674770"/>
              <a:gd name="connsiteY57" fmla="*/ 4045544 h 5346195"/>
              <a:gd name="connsiteX58" fmla="*/ 4664262 w 14674770"/>
              <a:gd name="connsiteY58" fmla="*/ 3773941 h 5346195"/>
              <a:gd name="connsiteX59" fmla="*/ 4190734 w 14674770"/>
              <a:gd name="connsiteY59" fmla="*/ 3855584 h 5346195"/>
              <a:gd name="connsiteX60" fmla="*/ 3825026 w 14674770"/>
              <a:gd name="connsiteY60" fmla="*/ 3460743 h 5346195"/>
              <a:gd name="connsiteX61" fmla="*/ 3494117 w 14674770"/>
              <a:gd name="connsiteY61" fmla="*/ 3478599 h 5346195"/>
              <a:gd name="connsiteX62" fmla="*/ 2978074 w 14674770"/>
              <a:gd name="connsiteY62" fmla="*/ 3539468 h 5346195"/>
              <a:gd name="connsiteX63" fmla="*/ 2860646 w 14674770"/>
              <a:gd name="connsiteY63" fmla="*/ 3484565 h 5346195"/>
              <a:gd name="connsiteX64" fmla="*/ 2403440 w 14674770"/>
              <a:gd name="connsiteY64" fmla="*/ 3517232 h 5346195"/>
              <a:gd name="connsiteX65" fmla="*/ 1983222 w 14674770"/>
              <a:gd name="connsiteY65" fmla="*/ 3591451 h 5346195"/>
              <a:gd name="connsiteX66" fmla="*/ 1691480 w 14674770"/>
              <a:gd name="connsiteY66" fmla="*/ 3552882 h 5346195"/>
              <a:gd name="connsiteX67" fmla="*/ 1425888 w 14674770"/>
              <a:gd name="connsiteY67" fmla="*/ 3521696 h 5346195"/>
              <a:gd name="connsiteX68" fmla="*/ 1190805 w 14674770"/>
              <a:gd name="connsiteY68" fmla="*/ 3690910 h 5346195"/>
              <a:gd name="connsiteX69" fmla="*/ 957863 w 14674770"/>
              <a:gd name="connsiteY69" fmla="*/ 3552882 h 5346195"/>
              <a:gd name="connsiteX70" fmla="*/ 686793 w 14674770"/>
              <a:gd name="connsiteY70" fmla="*/ 3442992 h 5346195"/>
              <a:gd name="connsiteX71" fmla="*/ 493000 w 14674770"/>
              <a:gd name="connsiteY71" fmla="*/ 3422194 h 5346195"/>
              <a:gd name="connsiteX72" fmla="*/ 134745 w 14674770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770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1081" y="3439563"/>
                  <a:pt x="14657348" y="3561670"/>
                </a:cubicBezTo>
                <a:cubicBezTo>
                  <a:pt x="14633616" y="3683777"/>
                  <a:pt x="14594026" y="3877163"/>
                  <a:pt x="14531282" y="4016727"/>
                </a:cubicBezTo>
                <a:cubicBezTo>
                  <a:pt x="14468538" y="4156291"/>
                  <a:pt x="14330963" y="4319404"/>
                  <a:pt x="14280882" y="4399057"/>
                </a:cubicBezTo>
                <a:cubicBezTo>
                  <a:pt x="14230801" y="4478710"/>
                  <a:pt x="14255840" y="4478713"/>
                  <a:pt x="14230798" y="4494644"/>
                </a:cubicBezTo>
                <a:cubicBezTo>
                  <a:pt x="14205756" y="4510575"/>
                  <a:pt x="14197405" y="4526503"/>
                  <a:pt x="14130630" y="4494644"/>
                </a:cubicBezTo>
                <a:cubicBezTo>
                  <a:pt x="14063855" y="4462785"/>
                  <a:pt x="13863535" y="4335347"/>
                  <a:pt x="13830146" y="4303488"/>
                </a:cubicBezTo>
                <a:cubicBezTo>
                  <a:pt x="13796757" y="4271629"/>
                  <a:pt x="14100146" y="4383821"/>
                  <a:pt x="13930295" y="4303488"/>
                </a:cubicBezTo>
                <a:cubicBezTo>
                  <a:pt x="13760444" y="4223155"/>
                  <a:pt x="13128573" y="3927801"/>
                  <a:pt x="12811041" y="3821491"/>
                </a:cubicBezTo>
                <a:cubicBezTo>
                  <a:pt x="12493509" y="3715181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478" name="Rechte verbindingslijn 477"/>
          <p:cNvCxnSpPr>
            <a:cxnSpLocks/>
          </p:cNvCxnSpPr>
          <p:nvPr/>
        </p:nvCxnSpPr>
        <p:spPr>
          <a:xfrm>
            <a:off x="0" y="4047842"/>
            <a:ext cx="8750460" cy="6406"/>
          </a:xfrm>
          <a:prstGeom prst="line">
            <a:avLst/>
          </a:prstGeom>
          <a:ln w="285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511" name="Afbeelding 5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72836" flipH="1">
            <a:off x="4071658" y="2687631"/>
            <a:ext cx="736166" cy="938718"/>
          </a:xfrm>
          <a:prstGeom prst="rect">
            <a:avLst/>
          </a:prstGeom>
          <a:effectLst/>
        </p:spPr>
      </p:pic>
      <p:pic>
        <p:nvPicPr>
          <p:cNvPr id="246" name="Afbeelding 2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126681" flipH="1">
            <a:off x="4880615" y="2783821"/>
            <a:ext cx="736166" cy="938718"/>
          </a:xfrm>
          <a:prstGeom prst="rect">
            <a:avLst/>
          </a:prstGeom>
          <a:effectLst/>
        </p:spPr>
      </p:pic>
      <p:pic>
        <p:nvPicPr>
          <p:cNvPr id="271" name="Afbeelding 2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04874" flipH="1">
            <a:off x="6026015" y="2757910"/>
            <a:ext cx="736166" cy="938718"/>
          </a:xfrm>
          <a:prstGeom prst="rect">
            <a:avLst/>
          </a:prstGeom>
          <a:effectLst/>
        </p:spPr>
      </p:pic>
      <p:sp>
        <p:nvSpPr>
          <p:cNvPr id="111" name="Vrije vorm 110"/>
          <p:cNvSpPr/>
          <p:nvPr/>
        </p:nvSpPr>
        <p:spPr>
          <a:xfrm>
            <a:off x="313423" y="3744505"/>
            <a:ext cx="1410207" cy="30974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25029 w 21635868"/>
              <a:gd name="connsiteY59" fmla="*/ 26968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77783 w 21635868"/>
              <a:gd name="connsiteY59" fmla="*/ 484168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80726 h 4477241"/>
              <a:gd name="connsiteX1" fmla="*/ 21504271 w 21635868"/>
              <a:gd name="connsiteY1" fmla="*/ 4457189 h 4477241"/>
              <a:gd name="connsiteX2" fmla="*/ 20734250 w 21635868"/>
              <a:gd name="connsiteY2" fmla="*/ 4473231 h 4477241"/>
              <a:gd name="connsiteX3" fmla="*/ 19851934 w 21635868"/>
              <a:gd name="connsiteY3" fmla="*/ 4457189 h 4477241"/>
              <a:gd name="connsiteX4" fmla="*/ 19482966 w 21635868"/>
              <a:gd name="connsiteY4" fmla="*/ 4409063 h 4477241"/>
              <a:gd name="connsiteX5" fmla="*/ 19210250 w 21635868"/>
              <a:gd name="connsiteY5" fmla="*/ 4409063 h 4477241"/>
              <a:gd name="connsiteX6" fmla="*/ 18825240 w 21635868"/>
              <a:gd name="connsiteY6" fmla="*/ 4473231 h 4477241"/>
              <a:gd name="connsiteX7" fmla="*/ 18488355 w 21635868"/>
              <a:gd name="connsiteY7" fmla="*/ 4441147 h 4477241"/>
              <a:gd name="connsiteX8" fmla="*/ 17846671 w 21635868"/>
              <a:gd name="connsiteY8" fmla="*/ 4393020 h 4477241"/>
              <a:gd name="connsiteX9" fmla="*/ 17413534 w 21635868"/>
              <a:gd name="connsiteY9" fmla="*/ 4393020 h 4477241"/>
              <a:gd name="connsiteX10" fmla="*/ 16948313 w 21635868"/>
              <a:gd name="connsiteY10" fmla="*/ 4393020 h 4477241"/>
              <a:gd name="connsiteX11" fmla="*/ 16611429 w 21635868"/>
              <a:gd name="connsiteY11" fmla="*/ 4409063 h 4477241"/>
              <a:gd name="connsiteX12" fmla="*/ 15777240 w 21635868"/>
              <a:gd name="connsiteY12" fmla="*/ 4344894 h 4477241"/>
              <a:gd name="connsiteX13" fmla="*/ 15328061 w 21635868"/>
              <a:gd name="connsiteY13" fmla="*/ 4360936 h 4477241"/>
              <a:gd name="connsiteX14" fmla="*/ 14894924 w 21635868"/>
              <a:gd name="connsiteY14" fmla="*/ 4360936 h 4477241"/>
              <a:gd name="connsiteX15" fmla="*/ 14189071 w 21635868"/>
              <a:gd name="connsiteY15" fmla="*/ 4360936 h 4477241"/>
              <a:gd name="connsiteX16" fmla="*/ 13675724 w 21635868"/>
              <a:gd name="connsiteY16" fmla="*/ 4376978 h 4477241"/>
              <a:gd name="connsiteX17" fmla="*/ 13451134 w 21635868"/>
              <a:gd name="connsiteY17" fmla="*/ 4344894 h 4477241"/>
              <a:gd name="connsiteX18" fmla="*/ 12953829 w 21635868"/>
              <a:gd name="connsiteY18" fmla="*/ 4328852 h 4477241"/>
              <a:gd name="connsiteX19" fmla="*/ 12520692 w 21635868"/>
              <a:gd name="connsiteY19" fmla="*/ 4344894 h 4477241"/>
              <a:gd name="connsiteX20" fmla="*/ 11927134 w 21635868"/>
              <a:gd name="connsiteY20" fmla="*/ 4393020 h 4477241"/>
              <a:gd name="connsiteX21" fmla="*/ 10820229 w 21635868"/>
              <a:gd name="connsiteY21" fmla="*/ 4296768 h 4477241"/>
              <a:gd name="connsiteX22" fmla="*/ 10355008 w 21635868"/>
              <a:gd name="connsiteY22" fmla="*/ 4328852 h 4477241"/>
              <a:gd name="connsiteX23" fmla="*/ 9969997 w 21635868"/>
              <a:gd name="connsiteY23" fmla="*/ 4344894 h 4477241"/>
              <a:gd name="connsiteX24" fmla="*/ 9536861 w 21635868"/>
              <a:gd name="connsiteY24" fmla="*/ 4344894 h 4477241"/>
              <a:gd name="connsiteX25" fmla="*/ 8814966 w 21635868"/>
              <a:gd name="connsiteY25" fmla="*/ 4360936 h 4477241"/>
              <a:gd name="connsiteX26" fmla="*/ 8317661 w 21635868"/>
              <a:gd name="connsiteY26" fmla="*/ 4376978 h 4477241"/>
              <a:gd name="connsiteX27" fmla="*/ 7595766 w 21635868"/>
              <a:gd name="connsiteY27" fmla="*/ 4393020 h 4477241"/>
              <a:gd name="connsiteX28" fmla="*/ 6312397 w 21635868"/>
              <a:gd name="connsiteY28" fmla="*/ 4376978 h 4477241"/>
              <a:gd name="connsiteX29" fmla="*/ 5430082 w 21635868"/>
              <a:gd name="connsiteY29" fmla="*/ 4393020 h 4477241"/>
              <a:gd name="connsiteX30" fmla="*/ 4627976 w 21635868"/>
              <a:gd name="connsiteY30" fmla="*/ 4376978 h 4477241"/>
              <a:gd name="connsiteX31" fmla="*/ 3681492 w 21635868"/>
              <a:gd name="connsiteY31" fmla="*/ 4344894 h 4477241"/>
              <a:gd name="connsiteX32" fmla="*/ 3168145 w 21635868"/>
              <a:gd name="connsiteY32" fmla="*/ 4360936 h 4477241"/>
              <a:gd name="connsiteX33" fmla="*/ 2349997 w 21635868"/>
              <a:gd name="connsiteY33" fmla="*/ 4344894 h 4477241"/>
              <a:gd name="connsiteX34" fmla="*/ 1644145 w 21635868"/>
              <a:gd name="connsiteY34" fmla="*/ 4360936 h 4477241"/>
              <a:gd name="connsiteX35" fmla="*/ 1259134 w 21635868"/>
              <a:gd name="connsiteY35" fmla="*/ 4360936 h 4477241"/>
              <a:gd name="connsiteX36" fmla="*/ 954334 w 21635868"/>
              <a:gd name="connsiteY36" fmla="*/ 4248641 h 4477241"/>
              <a:gd name="connsiteX37" fmla="*/ 617450 w 21635868"/>
              <a:gd name="connsiteY37" fmla="*/ 4056136 h 4477241"/>
              <a:gd name="connsiteX38" fmla="*/ 376819 w 21635868"/>
              <a:gd name="connsiteY38" fmla="*/ 3751336 h 4477241"/>
              <a:gd name="connsiteX39" fmla="*/ 168271 w 21635868"/>
              <a:gd name="connsiteY39" fmla="*/ 3574873 h 4477241"/>
              <a:gd name="connsiteX40" fmla="*/ 23892 w 21635868"/>
              <a:gd name="connsiteY40" fmla="*/ 3237989 h 4477241"/>
              <a:gd name="connsiteX41" fmla="*/ 7850 w 21635868"/>
              <a:gd name="connsiteY41" fmla="*/ 2836936 h 4477241"/>
              <a:gd name="connsiteX42" fmla="*/ 104103 w 21635868"/>
              <a:gd name="connsiteY42" fmla="*/ 2355673 h 4477241"/>
              <a:gd name="connsiteX43" fmla="*/ 248482 w 21635868"/>
              <a:gd name="connsiteY43" fmla="*/ 1986705 h 4477241"/>
              <a:gd name="connsiteX44" fmla="*/ 473071 w 21635868"/>
              <a:gd name="connsiteY44" fmla="*/ 1730031 h 4477241"/>
              <a:gd name="connsiteX45" fmla="*/ 729745 w 21635868"/>
              <a:gd name="connsiteY45" fmla="*/ 1473357 h 4477241"/>
              <a:gd name="connsiteX46" fmla="*/ 1034545 w 21635868"/>
              <a:gd name="connsiteY46" fmla="*/ 1168557 h 4477241"/>
              <a:gd name="connsiteX47" fmla="*/ 1483724 w 21635868"/>
              <a:gd name="connsiteY47" fmla="*/ 751463 h 4477241"/>
              <a:gd name="connsiteX48" fmla="*/ 1852692 w 21635868"/>
              <a:gd name="connsiteY48" fmla="*/ 607084 h 4477241"/>
              <a:gd name="connsiteX49" fmla="*/ 2847303 w 21635868"/>
              <a:gd name="connsiteY49" fmla="*/ 398536 h 4477241"/>
              <a:gd name="connsiteX50" fmla="*/ 3472945 w 21635868"/>
              <a:gd name="connsiteY50" fmla="*/ 318326 h 4477241"/>
              <a:gd name="connsiteX51" fmla="*/ 4515682 w 21635868"/>
              <a:gd name="connsiteY51" fmla="*/ 254157 h 4477241"/>
              <a:gd name="connsiteX52" fmla="*/ 5141324 w 21635868"/>
              <a:gd name="connsiteY52" fmla="*/ 141863 h 4477241"/>
              <a:gd name="connsiteX53" fmla="*/ 6585113 w 21635868"/>
              <a:gd name="connsiteY53" fmla="*/ 77694 h 4477241"/>
              <a:gd name="connsiteX54" fmla="*/ 7611808 w 21635868"/>
              <a:gd name="connsiteY54" fmla="*/ 61652 h 4477241"/>
              <a:gd name="connsiteX55" fmla="*/ 8702671 w 21635868"/>
              <a:gd name="connsiteY55" fmla="*/ 29568 h 4477241"/>
              <a:gd name="connsiteX56" fmla="*/ 9440608 w 21635868"/>
              <a:gd name="connsiteY56" fmla="*/ 13526 h 4477241"/>
              <a:gd name="connsiteX57" fmla="*/ 9921871 w 21635868"/>
              <a:gd name="connsiteY57" fmla="*/ 13526 h 4477241"/>
              <a:gd name="connsiteX58" fmla="*/ 10547514 w 21635868"/>
              <a:gd name="connsiteY58" fmla="*/ 187829 h 4477241"/>
              <a:gd name="connsiteX59" fmla="*/ 11177783 w 21635868"/>
              <a:gd name="connsiteY59" fmla="*/ 486768 h 4477241"/>
              <a:gd name="connsiteX60" fmla="*/ 11597037 w 21635868"/>
              <a:gd name="connsiteY60" fmla="*/ 634233 h 4477241"/>
              <a:gd name="connsiteX61" fmla="*/ 12190596 w 21635868"/>
              <a:gd name="connsiteY61" fmla="*/ 709815 h 4477241"/>
              <a:gd name="connsiteX62" fmla="*/ 12642858 w 21635868"/>
              <a:gd name="connsiteY62" fmla="*/ 975743 h 4477241"/>
              <a:gd name="connsiteX63" fmla="*/ 12946734 w 21635868"/>
              <a:gd name="connsiteY63" fmla="*/ 1139866 h 4477241"/>
              <a:gd name="connsiteX64" fmla="*/ 13177493 w 21635868"/>
              <a:gd name="connsiteY64" fmla="*/ 1163313 h 4477241"/>
              <a:gd name="connsiteX65" fmla="*/ 13599215 w 21635868"/>
              <a:gd name="connsiteY65" fmla="*/ 1367232 h 4477241"/>
              <a:gd name="connsiteX66" fmla="*/ 13932397 w 21635868"/>
              <a:gd name="connsiteY66" fmla="*/ 1810241 h 4477241"/>
              <a:gd name="connsiteX67" fmla="*/ 14092819 w 21635868"/>
              <a:gd name="connsiteY67" fmla="*/ 2195252 h 4477241"/>
              <a:gd name="connsiteX68" fmla="*/ 14205113 w 21635868"/>
              <a:gd name="connsiteY68" fmla="*/ 2532136 h 4477241"/>
              <a:gd name="connsiteX69" fmla="*/ 14381576 w 21635868"/>
              <a:gd name="connsiteY69" fmla="*/ 2740684 h 4477241"/>
              <a:gd name="connsiteX70" fmla="*/ 14574082 w 21635868"/>
              <a:gd name="connsiteY70" fmla="*/ 3045484 h 4477241"/>
              <a:gd name="connsiteX71" fmla="*/ 14959092 w 21635868"/>
              <a:gd name="connsiteY71" fmla="*/ 3398410 h 4477241"/>
              <a:gd name="connsiteX72" fmla="*/ 15392229 w 21635868"/>
              <a:gd name="connsiteY72" fmla="*/ 3735294 h 4477241"/>
              <a:gd name="connsiteX73" fmla="*/ 15905576 w 21635868"/>
              <a:gd name="connsiteY73" fmla="*/ 3895715 h 4477241"/>
              <a:gd name="connsiteX74" fmla="*/ 16659555 w 21635868"/>
              <a:gd name="connsiteY74" fmla="*/ 4024052 h 4477241"/>
              <a:gd name="connsiteX75" fmla="*/ 17493745 w 21635868"/>
              <a:gd name="connsiteY75" fmla="*/ 4120305 h 4477241"/>
              <a:gd name="connsiteX76" fmla="*/ 18135429 w 21635868"/>
              <a:gd name="connsiteY76" fmla="*/ 4024052 h 4477241"/>
              <a:gd name="connsiteX77" fmla="*/ 18793155 w 21635868"/>
              <a:gd name="connsiteY77" fmla="*/ 4024052 h 4477241"/>
              <a:gd name="connsiteX78" fmla="*/ 19595261 w 21635868"/>
              <a:gd name="connsiteY78" fmla="*/ 4040094 h 4477241"/>
              <a:gd name="connsiteX79" fmla="*/ 20156734 w 21635868"/>
              <a:gd name="connsiteY79" fmla="*/ 4072178 h 4477241"/>
              <a:gd name="connsiteX80" fmla="*/ 21039050 w 21635868"/>
              <a:gd name="connsiteY80" fmla="*/ 4120305 h 4477241"/>
              <a:gd name="connsiteX81" fmla="*/ 21391976 w 21635868"/>
              <a:gd name="connsiteY81" fmla="*/ 4152389 h 4477241"/>
              <a:gd name="connsiteX82" fmla="*/ 21472187 w 21635868"/>
              <a:gd name="connsiteY82" fmla="*/ 4248641 h 4477241"/>
              <a:gd name="connsiteX83" fmla="*/ 21632608 w 21635868"/>
              <a:gd name="connsiteY83" fmla="*/ 4280726 h 4477241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547514 w 21635868"/>
              <a:gd name="connsiteY58" fmla="*/ 181317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634385 w 21635868"/>
              <a:gd name="connsiteY65" fmla="*/ 1554151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53886 h 4450401"/>
              <a:gd name="connsiteX1" fmla="*/ 21504271 w 21635868"/>
              <a:gd name="connsiteY1" fmla="*/ 4430349 h 4450401"/>
              <a:gd name="connsiteX2" fmla="*/ 20734250 w 21635868"/>
              <a:gd name="connsiteY2" fmla="*/ 4446391 h 4450401"/>
              <a:gd name="connsiteX3" fmla="*/ 19851934 w 21635868"/>
              <a:gd name="connsiteY3" fmla="*/ 4430349 h 4450401"/>
              <a:gd name="connsiteX4" fmla="*/ 19482966 w 21635868"/>
              <a:gd name="connsiteY4" fmla="*/ 4382223 h 4450401"/>
              <a:gd name="connsiteX5" fmla="*/ 19210250 w 21635868"/>
              <a:gd name="connsiteY5" fmla="*/ 4382223 h 4450401"/>
              <a:gd name="connsiteX6" fmla="*/ 18825240 w 21635868"/>
              <a:gd name="connsiteY6" fmla="*/ 4446391 h 4450401"/>
              <a:gd name="connsiteX7" fmla="*/ 18488355 w 21635868"/>
              <a:gd name="connsiteY7" fmla="*/ 4414307 h 4450401"/>
              <a:gd name="connsiteX8" fmla="*/ 17846671 w 21635868"/>
              <a:gd name="connsiteY8" fmla="*/ 4366180 h 4450401"/>
              <a:gd name="connsiteX9" fmla="*/ 17413534 w 21635868"/>
              <a:gd name="connsiteY9" fmla="*/ 4366180 h 4450401"/>
              <a:gd name="connsiteX10" fmla="*/ 16948313 w 21635868"/>
              <a:gd name="connsiteY10" fmla="*/ 4366180 h 4450401"/>
              <a:gd name="connsiteX11" fmla="*/ 16611429 w 21635868"/>
              <a:gd name="connsiteY11" fmla="*/ 4382223 h 4450401"/>
              <a:gd name="connsiteX12" fmla="*/ 15777240 w 21635868"/>
              <a:gd name="connsiteY12" fmla="*/ 4318054 h 4450401"/>
              <a:gd name="connsiteX13" fmla="*/ 15328061 w 21635868"/>
              <a:gd name="connsiteY13" fmla="*/ 4334096 h 4450401"/>
              <a:gd name="connsiteX14" fmla="*/ 14894924 w 21635868"/>
              <a:gd name="connsiteY14" fmla="*/ 4334096 h 4450401"/>
              <a:gd name="connsiteX15" fmla="*/ 14189071 w 21635868"/>
              <a:gd name="connsiteY15" fmla="*/ 4334096 h 4450401"/>
              <a:gd name="connsiteX16" fmla="*/ 13675724 w 21635868"/>
              <a:gd name="connsiteY16" fmla="*/ 4350138 h 4450401"/>
              <a:gd name="connsiteX17" fmla="*/ 13451134 w 21635868"/>
              <a:gd name="connsiteY17" fmla="*/ 4318054 h 4450401"/>
              <a:gd name="connsiteX18" fmla="*/ 12953829 w 21635868"/>
              <a:gd name="connsiteY18" fmla="*/ 4302012 h 4450401"/>
              <a:gd name="connsiteX19" fmla="*/ 12520692 w 21635868"/>
              <a:gd name="connsiteY19" fmla="*/ 4318054 h 4450401"/>
              <a:gd name="connsiteX20" fmla="*/ 11927134 w 21635868"/>
              <a:gd name="connsiteY20" fmla="*/ 4366180 h 4450401"/>
              <a:gd name="connsiteX21" fmla="*/ 10820229 w 21635868"/>
              <a:gd name="connsiteY21" fmla="*/ 4269928 h 4450401"/>
              <a:gd name="connsiteX22" fmla="*/ 10355008 w 21635868"/>
              <a:gd name="connsiteY22" fmla="*/ 4302012 h 4450401"/>
              <a:gd name="connsiteX23" fmla="*/ 9969997 w 21635868"/>
              <a:gd name="connsiteY23" fmla="*/ 4318054 h 4450401"/>
              <a:gd name="connsiteX24" fmla="*/ 9536861 w 21635868"/>
              <a:gd name="connsiteY24" fmla="*/ 4318054 h 4450401"/>
              <a:gd name="connsiteX25" fmla="*/ 8814966 w 21635868"/>
              <a:gd name="connsiteY25" fmla="*/ 4334096 h 4450401"/>
              <a:gd name="connsiteX26" fmla="*/ 8317661 w 21635868"/>
              <a:gd name="connsiteY26" fmla="*/ 4350138 h 4450401"/>
              <a:gd name="connsiteX27" fmla="*/ 7595766 w 21635868"/>
              <a:gd name="connsiteY27" fmla="*/ 4366180 h 4450401"/>
              <a:gd name="connsiteX28" fmla="*/ 6312397 w 21635868"/>
              <a:gd name="connsiteY28" fmla="*/ 4350138 h 4450401"/>
              <a:gd name="connsiteX29" fmla="*/ 5430082 w 21635868"/>
              <a:gd name="connsiteY29" fmla="*/ 4366180 h 4450401"/>
              <a:gd name="connsiteX30" fmla="*/ 4627976 w 21635868"/>
              <a:gd name="connsiteY30" fmla="*/ 4350138 h 4450401"/>
              <a:gd name="connsiteX31" fmla="*/ 3681492 w 21635868"/>
              <a:gd name="connsiteY31" fmla="*/ 4318054 h 4450401"/>
              <a:gd name="connsiteX32" fmla="*/ 3168145 w 21635868"/>
              <a:gd name="connsiteY32" fmla="*/ 4334096 h 4450401"/>
              <a:gd name="connsiteX33" fmla="*/ 2349997 w 21635868"/>
              <a:gd name="connsiteY33" fmla="*/ 4318054 h 4450401"/>
              <a:gd name="connsiteX34" fmla="*/ 1644145 w 21635868"/>
              <a:gd name="connsiteY34" fmla="*/ 4334096 h 4450401"/>
              <a:gd name="connsiteX35" fmla="*/ 1259134 w 21635868"/>
              <a:gd name="connsiteY35" fmla="*/ 4334096 h 4450401"/>
              <a:gd name="connsiteX36" fmla="*/ 954334 w 21635868"/>
              <a:gd name="connsiteY36" fmla="*/ 4221801 h 4450401"/>
              <a:gd name="connsiteX37" fmla="*/ 617450 w 21635868"/>
              <a:gd name="connsiteY37" fmla="*/ 4029296 h 4450401"/>
              <a:gd name="connsiteX38" fmla="*/ 376819 w 21635868"/>
              <a:gd name="connsiteY38" fmla="*/ 3724496 h 4450401"/>
              <a:gd name="connsiteX39" fmla="*/ 168271 w 21635868"/>
              <a:gd name="connsiteY39" fmla="*/ 3548033 h 4450401"/>
              <a:gd name="connsiteX40" fmla="*/ 23892 w 21635868"/>
              <a:gd name="connsiteY40" fmla="*/ 3211149 h 4450401"/>
              <a:gd name="connsiteX41" fmla="*/ 7850 w 21635868"/>
              <a:gd name="connsiteY41" fmla="*/ 2810096 h 4450401"/>
              <a:gd name="connsiteX42" fmla="*/ 104103 w 21635868"/>
              <a:gd name="connsiteY42" fmla="*/ 2328833 h 4450401"/>
              <a:gd name="connsiteX43" fmla="*/ 248482 w 21635868"/>
              <a:gd name="connsiteY43" fmla="*/ 1959865 h 4450401"/>
              <a:gd name="connsiteX44" fmla="*/ 473071 w 21635868"/>
              <a:gd name="connsiteY44" fmla="*/ 1703191 h 4450401"/>
              <a:gd name="connsiteX45" fmla="*/ 729745 w 21635868"/>
              <a:gd name="connsiteY45" fmla="*/ 1446517 h 4450401"/>
              <a:gd name="connsiteX46" fmla="*/ 1034545 w 21635868"/>
              <a:gd name="connsiteY46" fmla="*/ 1141717 h 4450401"/>
              <a:gd name="connsiteX47" fmla="*/ 1483724 w 21635868"/>
              <a:gd name="connsiteY47" fmla="*/ 724623 h 4450401"/>
              <a:gd name="connsiteX48" fmla="*/ 1852692 w 21635868"/>
              <a:gd name="connsiteY48" fmla="*/ 580244 h 4450401"/>
              <a:gd name="connsiteX49" fmla="*/ 2847303 w 21635868"/>
              <a:gd name="connsiteY49" fmla="*/ 371696 h 4450401"/>
              <a:gd name="connsiteX50" fmla="*/ 3472945 w 21635868"/>
              <a:gd name="connsiteY50" fmla="*/ 291486 h 4450401"/>
              <a:gd name="connsiteX51" fmla="*/ 4515682 w 21635868"/>
              <a:gd name="connsiteY51" fmla="*/ 227317 h 4450401"/>
              <a:gd name="connsiteX52" fmla="*/ 5141324 w 21635868"/>
              <a:gd name="connsiteY52" fmla="*/ 115023 h 4450401"/>
              <a:gd name="connsiteX53" fmla="*/ 6585113 w 21635868"/>
              <a:gd name="connsiteY53" fmla="*/ 50854 h 4450401"/>
              <a:gd name="connsiteX54" fmla="*/ 7611808 w 21635868"/>
              <a:gd name="connsiteY54" fmla="*/ 34812 h 4450401"/>
              <a:gd name="connsiteX55" fmla="*/ 8702671 w 21635868"/>
              <a:gd name="connsiteY55" fmla="*/ 2728 h 4450401"/>
              <a:gd name="connsiteX56" fmla="*/ 9264762 w 21635868"/>
              <a:gd name="connsiteY56" fmla="*/ 109778 h 4450401"/>
              <a:gd name="connsiteX57" fmla="*/ 9833948 w 21635868"/>
              <a:gd name="connsiteY57" fmla="*/ 127363 h 4450401"/>
              <a:gd name="connsiteX58" fmla="*/ 10494761 w 21635868"/>
              <a:gd name="connsiteY58" fmla="*/ 301666 h 4450401"/>
              <a:gd name="connsiteX59" fmla="*/ 11177783 w 21635868"/>
              <a:gd name="connsiteY59" fmla="*/ 459928 h 4450401"/>
              <a:gd name="connsiteX60" fmla="*/ 11597037 w 21635868"/>
              <a:gd name="connsiteY60" fmla="*/ 607393 h 4450401"/>
              <a:gd name="connsiteX61" fmla="*/ 12173011 w 21635868"/>
              <a:gd name="connsiteY61" fmla="*/ 823652 h 4450401"/>
              <a:gd name="connsiteX62" fmla="*/ 12642858 w 21635868"/>
              <a:gd name="connsiteY62" fmla="*/ 948903 h 4450401"/>
              <a:gd name="connsiteX63" fmla="*/ 12946734 w 21635868"/>
              <a:gd name="connsiteY63" fmla="*/ 1113026 h 4450401"/>
              <a:gd name="connsiteX64" fmla="*/ 13230247 w 21635868"/>
              <a:gd name="connsiteY64" fmla="*/ 1241981 h 4450401"/>
              <a:gd name="connsiteX65" fmla="*/ 13634385 w 21635868"/>
              <a:gd name="connsiteY65" fmla="*/ 1533823 h 4450401"/>
              <a:gd name="connsiteX66" fmla="*/ 13932397 w 21635868"/>
              <a:gd name="connsiteY66" fmla="*/ 1783401 h 4450401"/>
              <a:gd name="connsiteX67" fmla="*/ 14092819 w 21635868"/>
              <a:gd name="connsiteY67" fmla="*/ 2168412 h 4450401"/>
              <a:gd name="connsiteX68" fmla="*/ 14205113 w 21635868"/>
              <a:gd name="connsiteY68" fmla="*/ 2505296 h 4450401"/>
              <a:gd name="connsiteX69" fmla="*/ 14381576 w 21635868"/>
              <a:gd name="connsiteY69" fmla="*/ 2713844 h 4450401"/>
              <a:gd name="connsiteX70" fmla="*/ 14574082 w 21635868"/>
              <a:gd name="connsiteY70" fmla="*/ 3018644 h 4450401"/>
              <a:gd name="connsiteX71" fmla="*/ 14959092 w 21635868"/>
              <a:gd name="connsiteY71" fmla="*/ 3371570 h 4450401"/>
              <a:gd name="connsiteX72" fmla="*/ 15392229 w 21635868"/>
              <a:gd name="connsiteY72" fmla="*/ 3708454 h 4450401"/>
              <a:gd name="connsiteX73" fmla="*/ 15905576 w 21635868"/>
              <a:gd name="connsiteY73" fmla="*/ 3868875 h 4450401"/>
              <a:gd name="connsiteX74" fmla="*/ 16659555 w 21635868"/>
              <a:gd name="connsiteY74" fmla="*/ 3997212 h 4450401"/>
              <a:gd name="connsiteX75" fmla="*/ 17493745 w 21635868"/>
              <a:gd name="connsiteY75" fmla="*/ 4093465 h 4450401"/>
              <a:gd name="connsiteX76" fmla="*/ 18135429 w 21635868"/>
              <a:gd name="connsiteY76" fmla="*/ 3997212 h 4450401"/>
              <a:gd name="connsiteX77" fmla="*/ 18793155 w 21635868"/>
              <a:gd name="connsiteY77" fmla="*/ 3997212 h 4450401"/>
              <a:gd name="connsiteX78" fmla="*/ 19595261 w 21635868"/>
              <a:gd name="connsiteY78" fmla="*/ 4013254 h 4450401"/>
              <a:gd name="connsiteX79" fmla="*/ 20156734 w 21635868"/>
              <a:gd name="connsiteY79" fmla="*/ 4045338 h 4450401"/>
              <a:gd name="connsiteX80" fmla="*/ 21039050 w 21635868"/>
              <a:gd name="connsiteY80" fmla="*/ 4093465 h 4450401"/>
              <a:gd name="connsiteX81" fmla="*/ 21391976 w 21635868"/>
              <a:gd name="connsiteY81" fmla="*/ 4125549 h 4450401"/>
              <a:gd name="connsiteX82" fmla="*/ 21472187 w 21635868"/>
              <a:gd name="connsiteY82" fmla="*/ 4221801 h 4450401"/>
              <a:gd name="connsiteX83" fmla="*/ 21632608 w 21635868"/>
              <a:gd name="connsiteY83" fmla="*/ 4253886 h 445040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833948 w 21635868"/>
              <a:gd name="connsiteY57" fmla="*/ 94743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1635868" h="4417781">
                <a:moveTo>
                  <a:pt x="21632608" y="4221266"/>
                </a:moveTo>
                <a:cubicBezTo>
                  <a:pt x="21637955" y="4256024"/>
                  <a:pt x="21653997" y="4365645"/>
                  <a:pt x="21504271" y="4397729"/>
                </a:cubicBezTo>
                <a:cubicBezTo>
                  <a:pt x="21354545" y="4429813"/>
                  <a:pt x="21009639" y="4413771"/>
                  <a:pt x="20734250" y="4413771"/>
                </a:cubicBezTo>
                <a:cubicBezTo>
                  <a:pt x="20458861" y="4413771"/>
                  <a:pt x="20060481" y="4408424"/>
                  <a:pt x="19851934" y="4397729"/>
                </a:cubicBezTo>
                <a:cubicBezTo>
                  <a:pt x="19643387" y="4387034"/>
                  <a:pt x="19589913" y="4357624"/>
                  <a:pt x="19482966" y="4349603"/>
                </a:cubicBezTo>
                <a:cubicBezTo>
                  <a:pt x="19376019" y="4341582"/>
                  <a:pt x="19319871" y="4338908"/>
                  <a:pt x="19210250" y="4349603"/>
                </a:cubicBezTo>
                <a:cubicBezTo>
                  <a:pt x="19100629" y="4360298"/>
                  <a:pt x="18945556" y="4408424"/>
                  <a:pt x="18825240" y="4413771"/>
                </a:cubicBezTo>
                <a:cubicBezTo>
                  <a:pt x="18704924" y="4419118"/>
                  <a:pt x="18488355" y="4381687"/>
                  <a:pt x="18488355" y="4381687"/>
                </a:cubicBezTo>
                <a:cubicBezTo>
                  <a:pt x="18325260" y="4368319"/>
                  <a:pt x="18025808" y="4341581"/>
                  <a:pt x="17846671" y="4333560"/>
                </a:cubicBezTo>
                <a:cubicBezTo>
                  <a:pt x="17667534" y="4325539"/>
                  <a:pt x="17413534" y="4333560"/>
                  <a:pt x="17413534" y="4333560"/>
                </a:cubicBezTo>
                <a:lnTo>
                  <a:pt x="16948313" y="4333560"/>
                </a:lnTo>
                <a:cubicBezTo>
                  <a:pt x="16814629" y="4336234"/>
                  <a:pt x="16806608" y="4357624"/>
                  <a:pt x="16611429" y="4349603"/>
                </a:cubicBezTo>
                <a:cubicBezTo>
                  <a:pt x="16416250" y="4341582"/>
                  <a:pt x="15991135" y="4293455"/>
                  <a:pt x="15777240" y="4285434"/>
                </a:cubicBezTo>
                <a:lnTo>
                  <a:pt x="15328061" y="4301476"/>
                </a:lnTo>
                <a:cubicBezTo>
                  <a:pt x="15181008" y="4304150"/>
                  <a:pt x="14894924" y="4301476"/>
                  <a:pt x="14894924" y="4301476"/>
                </a:cubicBezTo>
                <a:lnTo>
                  <a:pt x="14189071" y="4301476"/>
                </a:lnTo>
                <a:cubicBezTo>
                  <a:pt x="13985871" y="4304150"/>
                  <a:pt x="13798713" y="4320192"/>
                  <a:pt x="13675724" y="4317518"/>
                </a:cubicBezTo>
                <a:cubicBezTo>
                  <a:pt x="13552735" y="4314844"/>
                  <a:pt x="13571450" y="4293455"/>
                  <a:pt x="13451134" y="4285434"/>
                </a:cubicBezTo>
                <a:cubicBezTo>
                  <a:pt x="13330818" y="4277413"/>
                  <a:pt x="13108903" y="4269392"/>
                  <a:pt x="12953829" y="4269392"/>
                </a:cubicBezTo>
                <a:cubicBezTo>
                  <a:pt x="12798755" y="4269392"/>
                  <a:pt x="12691808" y="4274739"/>
                  <a:pt x="12520692" y="4285434"/>
                </a:cubicBezTo>
                <a:cubicBezTo>
                  <a:pt x="12349576" y="4296129"/>
                  <a:pt x="12210544" y="4341581"/>
                  <a:pt x="11927134" y="4333560"/>
                </a:cubicBezTo>
                <a:cubicBezTo>
                  <a:pt x="11643724" y="4325539"/>
                  <a:pt x="11082250" y="4248003"/>
                  <a:pt x="10820229" y="4237308"/>
                </a:cubicBezTo>
                <a:cubicBezTo>
                  <a:pt x="10558208" y="4226613"/>
                  <a:pt x="10496713" y="4261371"/>
                  <a:pt x="10355008" y="4269392"/>
                </a:cubicBezTo>
                <a:cubicBezTo>
                  <a:pt x="10213303" y="4277413"/>
                  <a:pt x="10106355" y="4282760"/>
                  <a:pt x="9969997" y="4285434"/>
                </a:cubicBezTo>
                <a:cubicBezTo>
                  <a:pt x="9833639" y="4288108"/>
                  <a:pt x="9536861" y="4285434"/>
                  <a:pt x="9536861" y="4285434"/>
                </a:cubicBezTo>
                <a:lnTo>
                  <a:pt x="8814966" y="4301476"/>
                </a:lnTo>
                <a:lnTo>
                  <a:pt x="8317661" y="4317518"/>
                </a:lnTo>
                <a:cubicBezTo>
                  <a:pt x="8114461" y="4322865"/>
                  <a:pt x="7929977" y="4333560"/>
                  <a:pt x="7595766" y="4333560"/>
                </a:cubicBezTo>
                <a:cubicBezTo>
                  <a:pt x="7261555" y="4333560"/>
                  <a:pt x="6673344" y="4317518"/>
                  <a:pt x="6312397" y="4317518"/>
                </a:cubicBezTo>
                <a:cubicBezTo>
                  <a:pt x="5951450" y="4317518"/>
                  <a:pt x="5710819" y="4333560"/>
                  <a:pt x="5430082" y="4333560"/>
                </a:cubicBezTo>
                <a:cubicBezTo>
                  <a:pt x="5149345" y="4333560"/>
                  <a:pt x="4627976" y="4317518"/>
                  <a:pt x="4627976" y="4317518"/>
                </a:cubicBezTo>
                <a:lnTo>
                  <a:pt x="3681492" y="4285434"/>
                </a:lnTo>
                <a:cubicBezTo>
                  <a:pt x="3438187" y="4282760"/>
                  <a:pt x="3390061" y="4301476"/>
                  <a:pt x="3168145" y="4301476"/>
                </a:cubicBezTo>
                <a:cubicBezTo>
                  <a:pt x="2946229" y="4301476"/>
                  <a:pt x="2603997" y="4285434"/>
                  <a:pt x="2349997" y="4285434"/>
                </a:cubicBezTo>
                <a:cubicBezTo>
                  <a:pt x="2095997" y="4285434"/>
                  <a:pt x="1825955" y="4298802"/>
                  <a:pt x="1644145" y="4301476"/>
                </a:cubicBezTo>
                <a:cubicBezTo>
                  <a:pt x="1462335" y="4304150"/>
                  <a:pt x="1374102" y="4320192"/>
                  <a:pt x="1259134" y="4301476"/>
                </a:cubicBezTo>
                <a:cubicBezTo>
                  <a:pt x="1144165" y="4282760"/>
                  <a:pt x="1061281" y="4239981"/>
                  <a:pt x="954334" y="4189181"/>
                </a:cubicBezTo>
                <a:cubicBezTo>
                  <a:pt x="847387" y="4138381"/>
                  <a:pt x="713702" y="4079560"/>
                  <a:pt x="617450" y="3996676"/>
                </a:cubicBezTo>
                <a:cubicBezTo>
                  <a:pt x="521198" y="3913792"/>
                  <a:pt x="451682" y="3772086"/>
                  <a:pt x="376819" y="3691876"/>
                </a:cubicBezTo>
                <a:cubicBezTo>
                  <a:pt x="301956" y="3611666"/>
                  <a:pt x="227092" y="3600971"/>
                  <a:pt x="168271" y="3515413"/>
                </a:cubicBezTo>
                <a:cubicBezTo>
                  <a:pt x="109450" y="3429855"/>
                  <a:pt x="50629" y="3301518"/>
                  <a:pt x="23892" y="3178529"/>
                </a:cubicBezTo>
                <a:cubicBezTo>
                  <a:pt x="-2845" y="3055540"/>
                  <a:pt x="-5518" y="2924529"/>
                  <a:pt x="7850" y="2777476"/>
                </a:cubicBezTo>
                <a:cubicBezTo>
                  <a:pt x="21218" y="2630423"/>
                  <a:pt x="63998" y="2437918"/>
                  <a:pt x="104103" y="2296213"/>
                </a:cubicBezTo>
                <a:cubicBezTo>
                  <a:pt x="144208" y="2154508"/>
                  <a:pt x="186987" y="2031519"/>
                  <a:pt x="248482" y="1927245"/>
                </a:cubicBezTo>
                <a:cubicBezTo>
                  <a:pt x="309977" y="1822971"/>
                  <a:pt x="392861" y="1756129"/>
                  <a:pt x="473071" y="1670571"/>
                </a:cubicBezTo>
                <a:cubicBezTo>
                  <a:pt x="553281" y="1585013"/>
                  <a:pt x="729745" y="1413897"/>
                  <a:pt x="729745" y="1413897"/>
                </a:cubicBezTo>
                <a:cubicBezTo>
                  <a:pt x="823324" y="1320318"/>
                  <a:pt x="908882" y="1229413"/>
                  <a:pt x="1034545" y="1109097"/>
                </a:cubicBezTo>
                <a:cubicBezTo>
                  <a:pt x="1160208" y="988781"/>
                  <a:pt x="1347366" y="785582"/>
                  <a:pt x="1483724" y="692003"/>
                </a:cubicBezTo>
                <a:cubicBezTo>
                  <a:pt x="1620082" y="598424"/>
                  <a:pt x="1625429" y="606445"/>
                  <a:pt x="1852692" y="547624"/>
                </a:cubicBezTo>
                <a:cubicBezTo>
                  <a:pt x="2079955" y="488803"/>
                  <a:pt x="2577261" y="387202"/>
                  <a:pt x="2847303" y="339076"/>
                </a:cubicBezTo>
                <a:cubicBezTo>
                  <a:pt x="3117345" y="290950"/>
                  <a:pt x="3194882" y="282929"/>
                  <a:pt x="3472945" y="258866"/>
                </a:cubicBezTo>
                <a:cubicBezTo>
                  <a:pt x="3751008" y="234803"/>
                  <a:pt x="4237619" y="224107"/>
                  <a:pt x="4515682" y="194697"/>
                </a:cubicBezTo>
                <a:cubicBezTo>
                  <a:pt x="4793745" y="165286"/>
                  <a:pt x="4796419" y="111813"/>
                  <a:pt x="5141324" y="82403"/>
                </a:cubicBezTo>
                <a:cubicBezTo>
                  <a:pt x="5486229" y="52993"/>
                  <a:pt x="6173366" y="31602"/>
                  <a:pt x="6585113" y="18234"/>
                </a:cubicBezTo>
                <a:cubicBezTo>
                  <a:pt x="6996860" y="4866"/>
                  <a:pt x="7270605" y="-4441"/>
                  <a:pt x="7611808" y="2192"/>
                </a:cubicBezTo>
                <a:cubicBezTo>
                  <a:pt x="7953011" y="8825"/>
                  <a:pt x="8356841" y="45537"/>
                  <a:pt x="8632333" y="58031"/>
                </a:cubicBezTo>
                <a:cubicBezTo>
                  <a:pt x="8907825" y="70525"/>
                  <a:pt x="9099662" y="50524"/>
                  <a:pt x="9264762" y="77158"/>
                </a:cubicBezTo>
                <a:cubicBezTo>
                  <a:pt x="9429862" y="103792"/>
                  <a:pt x="9406210" y="165338"/>
                  <a:pt x="9622933" y="217835"/>
                </a:cubicBezTo>
                <a:cubicBezTo>
                  <a:pt x="9839656" y="270332"/>
                  <a:pt x="10305958" y="330850"/>
                  <a:pt x="10565100" y="392139"/>
                </a:cubicBezTo>
                <a:cubicBezTo>
                  <a:pt x="10824242" y="453428"/>
                  <a:pt x="11008724" y="525822"/>
                  <a:pt x="11177783" y="585569"/>
                </a:cubicBezTo>
                <a:cubicBezTo>
                  <a:pt x="11346842" y="645316"/>
                  <a:pt x="11425305" y="698791"/>
                  <a:pt x="11579453" y="750619"/>
                </a:cubicBezTo>
                <a:cubicBezTo>
                  <a:pt x="11733601" y="802447"/>
                  <a:pt x="11928370" y="830829"/>
                  <a:pt x="12102673" y="896540"/>
                </a:cubicBezTo>
                <a:cubicBezTo>
                  <a:pt x="12276976" y="962251"/>
                  <a:pt x="12490458" y="1073208"/>
                  <a:pt x="12625273" y="1144883"/>
                </a:cubicBezTo>
                <a:cubicBezTo>
                  <a:pt x="12760088" y="1216558"/>
                  <a:pt x="12813667" y="1271883"/>
                  <a:pt x="12911565" y="1326591"/>
                </a:cubicBezTo>
                <a:cubicBezTo>
                  <a:pt x="13009463" y="1381299"/>
                  <a:pt x="13095123" y="1420582"/>
                  <a:pt x="13212662" y="1473130"/>
                </a:cubicBezTo>
                <a:cubicBezTo>
                  <a:pt x="13330201" y="1525678"/>
                  <a:pt x="13523221" y="1586813"/>
                  <a:pt x="13616800" y="1641880"/>
                </a:cubicBezTo>
                <a:cubicBezTo>
                  <a:pt x="13710379" y="1696947"/>
                  <a:pt x="13694799" y="1721216"/>
                  <a:pt x="13774135" y="1803535"/>
                </a:cubicBezTo>
                <a:cubicBezTo>
                  <a:pt x="13853471" y="1885854"/>
                  <a:pt x="14020989" y="2024269"/>
                  <a:pt x="14092819" y="2135792"/>
                </a:cubicBezTo>
                <a:cubicBezTo>
                  <a:pt x="14164649" y="2247315"/>
                  <a:pt x="14156987" y="2381771"/>
                  <a:pt x="14205113" y="2472676"/>
                </a:cubicBezTo>
                <a:cubicBezTo>
                  <a:pt x="14253239" y="2563581"/>
                  <a:pt x="14320081" y="2595666"/>
                  <a:pt x="14381576" y="2681224"/>
                </a:cubicBezTo>
                <a:cubicBezTo>
                  <a:pt x="14443071" y="2766782"/>
                  <a:pt x="14477829" y="2876403"/>
                  <a:pt x="14574082" y="2986024"/>
                </a:cubicBezTo>
                <a:cubicBezTo>
                  <a:pt x="14670335" y="3095645"/>
                  <a:pt x="14822734" y="3223982"/>
                  <a:pt x="14959092" y="3338950"/>
                </a:cubicBezTo>
                <a:cubicBezTo>
                  <a:pt x="15095450" y="3453918"/>
                  <a:pt x="15234482" y="3592950"/>
                  <a:pt x="15392229" y="3675834"/>
                </a:cubicBezTo>
                <a:cubicBezTo>
                  <a:pt x="15549976" y="3758718"/>
                  <a:pt x="15694355" y="3788129"/>
                  <a:pt x="15905576" y="3836255"/>
                </a:cubicBezTo>
                <a:cubicBezTo>
                  <a:pt x="16116797" y="3884381"/>
                  <a:pt x="16394860" y="3927160"/>
                  <a:pt x="16659555" y="3964592"/>
                </a:cubicBezTo>
                <a:cubicBezTo>
                  <a:pt x="16924250" y="4002024"/>
                  <a:pt x="17247766" y="4060845"/>
                  <a:pt x="17493745" y="4060845"/>
                </a:cubicBezTo>
                <a:cubicBezTo>
                  <a:pt x="17739724" y="4060845"/>
                  <a:pt x="17918861" y="3980634"/>
                  <a:pt x="18135429" y="3964592"/>
                </a:cubicBezTo>
                <a:cubicBezTo>
                  <a:pt x="18351997" y="3948550"/>
                  <a:pt x="18793155" y="3964592"/>
                  <a:pt x="18793155" y="3964592"/>
                </a:cubicBezTo>
                <a:lnTo>
                  <a:pt x="19595261" y="3980634"/>
                </a:lnTo>
                <a:cubicBezTo>
                  <a:pt x="19822524" y="3988655"/>
                  <a:pt x="20156734" y="4012718"/>
                  <a:pt x="20156734" y="4012718"/>
                </a:cubicBezTo>
                <a:lnTo>
                  <a:pt x="21039050" y="4060845"/>
                </a:lnTo>
                <a:cubicBezTo>
                  <a:pt x="21244924" y="4074213"/>
                  <a:pt x="21319787" y="4071540"/>
                  <a:pt x="21391976" y="4092929"/>
                </a:cubicBezTo>
                <a:cubicBezTo>
                  <a:pt x="21464165" y="4114318"/>
                  <a:pt x="21437429" y="4165118"/>
                  <a:pt x="21472187" y="4189181"/>
                </a:cubicBezTo>
                <a:cubicBezTo>
                  <a:pt x="21506945" y="4213244"/>
                  <a:pt x="21627261" y="4186508"/>
                  <a:pt x="21632608" y="422126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2" name="Vrije vorm 111"/>
          <p:cNvSpPr/>
          <p:nvPr/>
        </p:nvSpPr>
        <p:spPr>
          <a:xfrm>
            <a:off x="1138668" y="3744505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5" name="Vrije vorm 114"/>
          <p:cNvSpPr/>
          <p:nvPr/>
        </p:nvSpPr>
        <p:spPr>
          <a:xfrm>
            <a:off x="2064108" y="3742927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6" name="Vrije vorm 115"/>
          <p:cNvSpPr/>
          <p:nvPr/>
        </p:nvSpPr>
        <p:spPr>
          <a:xfrm>
            <a:off x="3008501" y="3741349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0" name="Vrije vorm 119"/>
          <p:cNvSpPr/>
          <p:nvPr/>
        </p:nvSpPr>
        <p:spPr>
          <a:xfrm>
            <a:off x="3945747" y="3741118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2" name="Vrije vorm 121"/>
          <p:cNvSpPr/>
          <p:nvPr/>
        </p:nvSpPr>
        <p:spPr>
          <a:xfrm>
            <a:off x="4871187" y="3739540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3" name="Vrije vorm 122"/>
          <p:cNvSpPr/>
          <p:nvPr/>
        </p:nvSpPr>
        <p:spPr>
          <a:xfrm>
            <a:off x="5815580" y="3737962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5" name="Vrije vorm 124"/>
          <p:cNvSpPr/>
          <p:nvPr/>
        </p:nvSpPr>
        <p:spPr>
          <a:xfrm>
            <a:off x="6724016" y="3759423"/>
            <a:ext cx="1539700" cy="289997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67046 h 4463561"/>
              <a:gd name="connsiteX1" fmla="*/ 23041891 w 23173488"/>
              <a:gd name="connsiteY1" fmla="*/ 4443509 h 4463561"/>
              <a:gd name="connsiteX2" fmla="*/ 22271870 w 23173488"/>
              <a:gd name="connsiteY2" fmla="*/ 4459551 h 4463561"/>
              <a:gd name="connsiteX3" fmla="*/ 21389554 w 23173488"/>
              <a:gd name="connsiteY3" fmla="*/ 4443509 h 4463561"/>
              <a:gd name="connsiteX4" fmla="*/ 21020586 w 23173488"/>
              <a:gd name="connsiteY4" fmla="*/ 4395383 h 4463561"/>
              <a:gd name="connsiteX5" fmla="*/ 20747870 w 23173488"/>
              <a:gd name="connsiteY5" fmla="*/ 4395383 h 4463561"/>
              <a:gd name="connsiteX6" fmla="*/ 20362860 w 23173488"/>
              <a:gd name="connsiteY6" fmla="*/ 4459551 h 4463561"/>
              <a:gd name="connsiteX7" fmla="*/ 20025975 w 23173488"/>
              <a:gd name="connsiteY7" fmla="*/ 4427467 h 4463561"/>
              <a:gd name="connsiteX8" fmla="*/ 19384291 w 23173488"/>
              <a:gd name="connsiteY8" fmla="*/ 4379340 h 4463561"/>
              <a:gd name="connsiteX9" fmla="*/ 18951154 w 23173488"/>
              <a:gd name="connsiteY9" fmla="*/ 4379340 h 4463561"/>
              <a:gd name="connsiteX10" fmla="*/ 18485933 w 23173488"/>
              <a:gd name="connsiteY10" fmla="*/ 4379340 h 4463561"/>
              <a:gd name="connsiteX11" fmla="*/ 18149049 w 23173488"/>
              <a:gd name="connsiteY11" fmla="*/ 4395383 h 4463561"/>
              <a:gd name="connsiteX12" fmla="*/ 17314860 w 23173488"/>
              <a:gd name="connsiteY12" fmla="*/ 4331214 h 4463561"/>
              <a:gd name="connsiteX13" fmla="*/ 16865681 w 23173488"/>
              <a:gd name="connsiteY13" fmla="*/ 4347256 h 4463561"/>
              <a:gd name="connsiteX14" fmla="*/ 16432544 w 23173488"/>
              <a:gd name="connsiteY14" fmla="*/ 4347256 h 4463561"/>
              <a:gd name="connsiteX15" fmla="*/ 15726691 w 23173488"/>
              <a:gd name="connsiteY15" fmla="*/ 4347256 h 4463561"/>
              <a:gd name="connsiteX16" fmla="*/ 15213344 w 23173488"/>
              <a:gd name="connsiteY16" fmla="*/ 4363298 h 4463561"/>
              <a:gd name="connsiteX17" fmla="*/ 14988754 w 23173488"/>
              <a:gd name="connsiteY17" fmla="*/ 4331214 h 4463561"/>
              <a:gd name="connsiteX18" fmla="*/ 14491449 w 23173488"/>
              <a:gd name="connsiteY18" fmla="*/ 4315172 h 4463561"/>
              <a:gd name="connsiteX19" fmla="*/ 14058312 w 23173488"/>
              <a:gd name="connsiteY19" fmla="*/ 4331214 h 4463561"/>
              <a:gd name="connsiteX20" fmla="*/ 13464754 w 23173488"/>
              <a:gd name="connsiteY20" fmla="*/ 4379340 h 4463561"/>
              <a:gd name="connsiteX21" fmla="*/ 12357849 w 23173488"/>
              <a:gd name="connsiteY21" fmla="*/ 4283088 h 4463561"/>
              <a:gd name="connsiteX22" fmla="*/ 11892628 w 23173488"/>
              <a:gd name="connsiteY22" fmla="*/ 4315172 h 4463561"/>
              <a:gd name="connsiteX23" fmla="*/ 11507617 w 23173488"/>
              <a:gd name="connsiteY23" fmla="*/ 4331214 h 4463561"/>
              <a:gd name="connsiteX24" fmla="*/ 11074481 w 23173488"/>
              <a:gd name="connsiteY24" fmla="*/ 4331214 h 4463561"/>
              <a:gd name="connsiteX25" fmla="*/ 10352586 w 23173488"/>
              <a:gd name="connsiteY25" fmla="*/ 4347256 h 4463561"/>
              <a:gd name="connsiteX26" fmla="*/ 9855281 w 23173488"/>
              <a:gd name="connsiteY26" fmla="*/ 4363298 h 4463561"/>
              <a:gd name="connsiteX27" fmla="*/ 9133386 w 23173488"/>
              <a:gd name="connsiteY27" fmla="*/ 4379340 h 4463561"/>
              <a:gd name="connsiteX28" fmla="*/ 8652122 w 23173488"/>
              <a:gd name="connsiteY28" fmla="*/ 4074540 h 4463561"/>
              <a:gd name="connsiteX29" fmla="*/ 6945909 w 23173488"/>
              <a:gd name="connsiteY29" fmla="*/ 3975865 h 4463561"/>
              <a:gd name="connsiteX30" fmla="*/ 6344481 w 23173488"/>
              <a:gd name="connsiteY30" fmla="*/ 3972234 h 4463561"/>
              <a:gd name="connsiteX31" fmla="*/ 6004115 w 23173488"/>
              <a:gd name="connsiteY31" fmla="*/ 3961015 h 4463561"/>
              <a:gd name="connsiteX32" fmla="*/ 5570675 w 23173488"/>
              <a:gd name="connsiteY32" fmla="*/ 3951631 h 4463561"/>
              <a:gd name="connsiteX33" fmla="*/ 5160695 w 23173488"/>
              <a:gd name="connsiteY33" fmla="*/ 4028534 h 4463561"/>
              <a:gd name="connsiteX34" fmla="*/ 4677010 w 23173488"/>
              <a:gd name="connsiteY34" fmla="*/ 4027624 h 4463561"/>
              <a:gd name="connsiteX35" fmla="*/ 4028666 w 23173488"/>
              <a:gd name="connsiteY35" fmla="*/ 3990697 h 4463561"/>
              <a:gd name="connsiteX36" fmla="*/ 3672863 w 23173488"/>
              <a:gd name="connsiteY36" fmla="*/ 3917126 h 4463561"/>
              <a:gd name="connsiteX37" fmla="*/ 3609151 w 23173488"/>
              <a:gd name="connsiteY37" fmla="*/ 3917450 h 4463561"/>
              <a:gd name="connsiteX38" fmla="*/ 3318576 w 23173488"/>
              <a:gd name="connsiteY38" fmla="*/ 3852977 h 4463561"/>
              <a:gd name="connsiteX39" fmla="*/ 3062810 w 23173488"/>
              <a:gd name="connsiteY39" fmla="*/ 3785479 h 4463561"/>
              <a:gd name="connsiteX40" fmla="*/ 2799479 w 23173488"/>
              <a:gd name="connsiteY40" fmla="*/ 3671066 h 4463561"/>
              <a:gd name="connsiteX41" fmla="*/ 2519801 w 23173488"/>
              <a:gd name="connsiteY41" fmla="*/ 3503684 h 4463561"/>
              <a:gd name="connsiteX42" fmla="*/ 2319124 w 23173488"/>
              <a:gd name="connsiteY42" fmla="*/ 3332971 h 4463561"/>
              <a:gd name="connsiteX43" fmla="*/ 2122986 w 23173488"/>
              <a:gd name="connsiteY43" fmla="*/ 3112014 h 4463561"/>
              <a:gd name="connsiteX44" fmla="*/ 1806987 w 23173488"/>
              <a:gd name="connsiteY44" fmla="*/ 2740624 h 4463561"/>
              <a:gd name="connsiteX45" fmla="*/ 1641723 w 23173488"/>
              <a:gd name="connsiteY45" fmla="*/ 2341993 h 4463561"/>
              <a:gd name="connsiteX46" fmla="*/ 1155112 w 23173488"/>
              <a:gd name="connsiteY46" fmla="*/ 1745758 h 4463561"/>
              <a:gd name="connsiteX47" fmla="*/ 366725 w 23173488"/>
              <a:gd name="connsiteY47" fmla="*/ 1317638 h 4463561"/>
              <a:gd name="connsiteX48" fmla="*/ 23187 w 23173488"/>
              <a:gd name="connsiteY48" fmla="*/ 1048798 h 4463561"/>
              <a:gd name="connsiteX49" fmla="*/ 979266 w 23173488"/>
              <a:gd name="connsiteY49" fmla="*/ 901697 h 4463561"/>
              <a:gd name="connsiteX50" fmla="*/ 1993754 w 23173488"/>
              <a:gd name="connsiteY50" fmla="*/ 809710 h 4463561"/>
              <a:gd name="connsiteX51" fmla="*/ 2589750 w 23173488"/>
              <a:gd name="connsiteY51" fmla="*/ 750431 h 4463561"/>
              <a:gd name="connsiteX52" fmla="*/ 3249944 w 23173488"/>
              <a:gd name="connsiteY52" fmla="*/ 614691 h 4463561"/>
              <a:gd name="connsiteX53" fmla="*/ 3847512 w 23173488"/>
              <a:gd name="connsiteY53" fmla="*/ 523066 h 4463561"/>
              <a:gd name="connsiteX54" fmla="*/ 4754199 w 23173488"/>
              <a:gd name="connsiteY54" fmla="*/ 472779 h 4463561"/>
              <a:gd name="connsiteX55" fmla="*/ 5327088 w 23173488"/>
              <a:gd name="connsiteY55" fmla="*/ 410154 h 4463561"/>
              <a:gd name="connsiteX56" fmla="*/ 6299487 w 23173488"/>
              <a:gd name="connsiteY56" fmla="*/ 328400 h 4463561"/>
              <a:gd name="connsiteX57" fmla="*/ 7013052 w 23173488"/>
              <a:gd name="connsiteY57" fmla="*/ 233691 h 4463561"/>
              <a:gd name="connsiteX58" fmla="*/ 8316163 w 23173488"/>
              <a:gd name="connsiteY58" fmla="*/ 116768 h 4463561"/>
              <a:gd name="connsiteX59" fmla="*/ 9251218 w 23173488"/>
              <a:gd name="connsiteY59" fmla="*/ 1037921 h 4463561"/>
              <a:gd name="connsiteX60" fmla="*/ 10258952 w 23173488"/>
              <a:gd name="connsiteY60" fmla="*/ 59431 h 4463561"/>
              <a:gd name="connsiteX61" fmla="*/ 10934685 w 23173488"/>
              <a:gd name="connsiteY61" fmla="*/ 124254 h 4463561"/>
              <a:gd name="connsiteX62" fmla="*/ 11279099 w 23173488"/>
              <a:gd name="connsiteY62" fmla="*/ 254883 h 4463561"/>
              <a:gd name="connsiteX63" fmla="*/ 11534819 w 23173488"/>
              <a:gd name="connsiteY63" fmla="*/ 290782 h 4463561"/>
              <a:gd name="connsiteX64" fmla="*/ 12054032 w 23173488"/>
              <a:gd name="connsiteY64" fmla="*/ 389113 h 4463561"/>
              <a:gd name="connsiteX65" fmla="*/ 12544462 w 23173488"/>
              <a:gd name="connsiteY65" fmla="*/ 513521 h 4463561"/>
              <a:gd name="connsiteX66" fmla="*/ 13128197 w 23173488"/>
              <a:gd name="connsiteY66" fmla="*/ 737783 h 4463561"/>
              <a:gd name="connsiteX67" fmla="*/ 13504042 w 23173488"/>
              <a:gd name="connsiteY67" fmla="*/ 859898 h 4463561"/>
              <a:gd name="connsiteX68" fmla="*/ 14026882 w 23173488"/>
              <a:gd name="connsiteY68" fmla="*/ 1063862 h 4463561"/>
              <a:gd name="connsiteX69" fmla="*/ 14300254 w 23173488"/>
              <a:gd name="connsiteY69" fmla="*/ 1231814 h 4463561"/>
              <a:gd name="connsiteX70" fmla="*/ 14497997 w 23173488"/>
              <a:gd name="connsiteY70" fmla="*/ 1343781 h 4463561"/>
              <a:gd name="connsiteX71" fmla="*/ 14891847 w 23173488"/>
              <a:gd name="connsiteY71" fmla="*/ 1519590 h 4463561"/>
              <a:gd name="connsiteX72" fmla="*/ 15389151 w 23173488"/>
              <a:gd name="connsiteY72" fmla="*/ 1858765 h 4463561"/>
              <a:gd name="connsiteX73" fmla="*/ 15630439 w 23173488"/>
              <a:gd name="connsiteY73" fmla="*/ 2181572 h 4463561"/>
              <a:gd name="connsiteX74" fmla="*/ 15742733 w 23173488"/>
              <a:gd name="connsiteY74" fmla="*/ 2518456 h 4463561"/>
              <a:gd name="connsiteX75" fmla="*/ 15919196 w 23173488"/>
              <a:gd name="connsiteY75" fmla="*/ 2727004 h 4463561"/>
              <a:gd name="connsiteX76" fmla="*/ 16111702 w 23173488"/>
              <a:gd name="connsiteY76" fmla="*/ 3031804 h 4463561"/>
              <a:gd name="connsiteX77" fmla="*/ 16496712 w 23173488"/>
              <a:gd name="connsiteY77" fmla="*/ 3384730 h 4463561"/>
              <a:gd name="connsiteX78" fmla="*/ 16929849 w 23173488"/>
              <a:gd name="connsiteY78" fmla="*/ 3721614 h 4463561"/>
              <a:gd name="connsiteX79" fmla="*/ 17443196 w 23173488"/>
              <a:gd name="connsiteY79" fmla="*/ 3882035 h 4463561"/>
              <a:gd name="connsiteX80" fmla="*/ 18197175 w 23173488"/>
              <a:gd name="connsiteY80" fmla="*/ 4010372 h 4463561"/>
              <a:gd name="connsiteX81" fmla="*/ 19031365 w 23173488"/>
              <a:gd name="connsiteY81" fmla="*/ 4106625 h 4463561"/>
              <a:gd name="connsiteX82" fmla="*/ 19673049 w 23173488"/>
              <a:gd name="connsiteY82" fmla="*/ 4010372 h 4463561"/>
              <a:gd name="connsiteX83" fmla="*/ 20330775 w 23173488"/>
              <a:gd name="connsiteY83" fmla="*/ 4010372 h 4463561"/>
              <a:gd name="connsiteX84" fmla="*/ 21132881 w 23173488"/>
              <a:gd name="connsiteY84" fmla="*/ 4026414 h 4463561"/>
              <a:gd name="connsiteX85" fmla="*/ 21694354 w 23173488"/>
              <a:gd name="connsiteY85" fmla="*/ 4058498 h 4463561"/>
              <a:gd name="connsiteX86" fmla="*/ 22576670 w 23173488"/>
              <a:gd name="connsiteY86" fmla="*/ 4106625 h 4463561"/>
              <a:gd name="connsiteX87" fmla="*/ 22929596 w 23173488"/>
              <a:gd name="connsiteY87" fmla="*/ 4138709 h 4463561"/>
              <a:gd name="connsiteX88" fmla="*/ 23009807 w 23173488"/>
              <a:gd name="connsiteY88" fmla="*/ 4234961 h 4463561"/>
              <a:gd name="connsiteX89" fmla="*/ 23170228 w 23173488"/>
              <a:gd name="connsiteY89" fmla="*/ 4267046 h 4463561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513374 w 23173488"/>
              <a:gd name="connsiteY60" fmla="*/ 629546 h 4390226"/>
              <a:gd name="connsiteX61" fmla="*/ 10934685 w 23173488"/>
              <a:gd name="connsiteY61" fmla="*/ 50919 h 4390226"/>
              <a:gd name="connsiteX62" fmla="*/ 11279099 w 23173488"/>
              <a:gd name="connsiteY62" fmla="*/ 181548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513374 w 23173488"/>
              <a:gd name="connsiteY60" fmla="*/ 629546 h 4390226"/>
              <a:gd name="connsiteX61" fmla="*/ 10934685 w 23173488"/>
              <a:gd name="connsiteY61" fmla="*/ 50919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513374 w 23173488"/>
              <a:gd name="connsiteY60" fmla="*/ 629546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6929849 w 23173488"/>
              <a:gd name="connsiteY78" fmla="*/ 3648279 h 4390226"/>
              <a:gd name="connsiteX79" fmla="*/ 18308171 w 23173488"/>
              <a:gd name="connsiteY79" fmla="*/ 3016733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839571 w 23173488"/>
              <a:gd name="connsiteY83" fmla="*/ 3244063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839571 w 23173488"/>
              <a:gd name="connsiteY83" fmla="*/ 3244063 h 4390226"/>
              <a:gd name="connsiteX84" fmla="*/ 21539923 w 23173488"/>
              <a:gd name="connsiteY84" fmla="*/ 335911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839571 w 23173488"/>
              <a:gd name="connsiteY83" fmla="*/ 3244063 h 4390226"/>
              <a:gd name="connsiteX84" fmla="*/ 21539923 w 23173488"/>
              <a:gd name="connsiteY84" fmla="*/ 3359119 h 4390226"/>
              <a:gd name="connsiteX85" fmla="*/ 22355812 w 23173488"/>
              <a:gd name="connsiteY85" fmla="*/ 3094201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622574"/>
              <a:gd name="connsiteY0" fmla="*/ 4193711 h 4390226"/>
              <a:gd name="connsiteX1" fmla="*/ 23041891 w 23622574"/>
              <a:gd name="connsiteY1" fmla="*/ 4370174 h 4390226"/>
              <a:gd name="connsiteX2" fmla="*/ 22271870 w 23622574"/>
              <a:gd name="connsiteY2" fmla="*/ 4386216 h 4390226"/>
              <a:gd name="connsiteX3" fmla="*/ 21389554 w 23622574"/>
              <a:gd name="connsiteY3" fmla="*/ 4370174 h 4390226"/>
              <a:gd name="connsiteX4" fmla="*/ 21020586 w 23622574"/>
              <a:gd name="connsiteY4" fmla="*/ 4322048 h 4390226"/>
              <a:gd name="connsiteX5" fmla="*/ 20747870 w 23622574"/>
              <a:gd name="connsiteY5" fmla="*/ 4322048 h 4390226"/>
              <a:gd name="connsiteX6" fmla="*/ 20362860 w 23622574"/>
              <a:gd name="connsiteY6" fmla="*/ 4386216 h 4390226"/>
              <a:gd name="connsiteX7" fmla="*/ 20025975 w 23622574"/>
              <a:gd name="connsiteY7" fmla="*/ 4354132 h 4390226"/>
              <a:gd name="connsiteX8" fmla="*/ 19384291 w 23622574"/>
              <a:gd name="connsiteY8" fmla="*/ 4306005 h 4390226"/>
              <a:gd name="connsiteX9" fmla="*/ 18951154 w 23622574"/>
              <a:gd name="connsiteY9" fmla="*/ 4306005 h 4390226"/>
              <a:gd name="connsiteX10" fmla="*/ 18485933 w 23622574"/>
              <a:gd name="connsiteY10" fmla="*/ 4306005 h 4390226"/>
              <a:gd name="connsiteX11" fmla="*/ 18149049 w 23622574"/>
              <a:gd name="connsiteY11" fmla="*/ 4322048 h 4390226"/>
              <a:gd name="connsiteX12" fmla="*/ 17314860 w 23622574"/>
              <a:gd name="connsiteY12" fmla="*/ 4257879 h 4390226"/>
              <a:gd name="connsiteX13" fmla="*/ 16865681 w 23622574"/>
              <a:gd name="connsiteY13" fmla="*/ 4273921 h 4390226"/>
              <a:gd name="connsiteX14" fmla="*/ 16432544 w 23622574"/>
              <a:gd name="connsiteY14" fmla="*/ 4273921 h 4390226"/>
              <a:gd name="connsiteX15" fmla="*/ 15726691 w 23622574"/>
              <a:gd name="connsiteY15" fmla="*/ 4273921 h 4390226"/>
              <a:gd name="connsiteX16" fmla="*/ 15213344 w 23622574"/>
              <a:gd name="connsiteY16" fmla="*/ 4289963 h 4390226"/>
              <a:gd name="connsiteX17" fmla="*/ 14988754 w 23622574"/>
              <a:gd name="connsiteY17" fmla="*/ 4257879 h 4390226"/>
              <a:gd name="connsiteX18" fmla="*/ 14491449 w 23622574"/>
              <a:gd name="connsiteY18" fmla="*/ 4241837 h 4390226"/>
              <a:gd name="connsiteX19" fmla="*/ 14058312 w 23622574"/>
              <a:gd name="connsiteY19" fmla="*/ 4257879 h 4390226"/>
              <a:gd name="connsiteX20" fmla="*/ 13464754 w 23622574"/>
              <a:gd name="connsiteY20" fmla="*/ 4306005 h 4390226"/>
              <a:gd name="connsiteX21" fmla="*/ 12357849 w 23622574"/>
              <a:gd name="connsiteY21" fmla="*/ 4209753 h 4390226"/>
              <a:gd name="connsiteX22" fmla="*/ 11892628 w 23622574"/>
              <a:gd name="connsiteY22" fmla="*/ 4241837 h 4390226"/>
              <a:gd name="connsiteX23" fmla="*/ 11507617 w 23622574"/>
              <a:gd name="connsiteY23" fmla="*/ 4257879 h 4390226"/>
              <a:gd name="connsiteX24" fmla="*/ 11074481 w 23622574"/>
              <a:gd name="connsiteY24" fmla="*/ 4257879 h 4390226"/>
              <a:gd name="connsiteX25" fmla="*/ 10352586 w 23622574"/>
              <a:gd name="connsiteY25" fmla="*/ 4273921 h 4390226"/>
              <a:gd name="connsiteX26" fmla="*/ 9855281 w 23622574"/>
              <a:gd name="connsiteY26" fmla="*/ 4289963 h 4390226"/>
              <a:gd name="connsiteX27" fmla="*/ 9133386 w 23622574"/>
              <a:gd name="connsiteY27" fmla="*/ 4306005 h 4390226"/>
              <a:gd name="connsiteX28" fmla="*/ 8652122 w 23622574"/>
              <a:gd name="connsiteY28" fmla="*/ 4001205 h 4390226"/>
              <a:gd name="connsiteX29" fmla="*/ 6945909 w 23622574"/>
              <a:gd name="connsiteY29" fmla="*/ 3902530 h 4390226"/>
              <a:gd name="connsiteX30" fmla="*/ 6344481 w 23622574"/>
              <a:gd name="connsiteY30" fmla="*/ 3898899 h 4390226"/>
              <a:gd name="connsiteX31" fmla="*/ 6004115 w 23622574"/>
              <a:gd name="connsiteY31" fmla="*/ 3887680 h 4390226"/>
              <a:gd name="connsiteX32" fmla="*/ 5570675 w 23622574"/>
              <a:gd name="connsiteY32" fmla="*/ 3878296 h 4390226"/>
              <a:gd name="connsiteX33" fmla="*/ 5160695 w 23622574"/>
              <a:gd name="connsiteY33" fmla="*/ 3955199 h 4390226"/>
              <a:gd name="connsiteX34" fmla="*/ 4677010 w 23622574"/>
              <a:gd name="connsiteY34" fmla="*/ 3954289 h 4390226"/>
              <a:gd name="connsiteX35" fmla="*/ 4028666 w 23622574"/>
              <a:gd name="connsiteY35" fmla="*/ 3917362 h 4390226"/>
              <a:gd name="connsiteX36" fmla="*/ 3672863 w 23622574"/>
              <a:gd name="connsiteY36" fmla="*/ 3843791 h 4390226"/>
              <a:gd name="connsiteX37" fmla="*/ 3609151 w 23622574"/>
              <a:gd name="connsiteY37" fmla="*/ 3844115 h 4390226"/>
              <a:gd name="connsiteX38" fmla="*/ 3318576 w 23622574"/>
              <a:gd name="connsiteY38" fmla="*/ 3779642 h 4390226"/>
              <a:gd name="connsiteX39" fmla="*/ 3062810 w 23622574"/>
              <a:gd name="connsiteY39" fmla="*/ 3712144 h 4390226"/>
              <a:gd name="connsiteX40" fmla="*/ 2799479 w 23622574"/>
              <a:gd name="connsiteY40" fmla="*/ 3597731 h 4390226"/>
              <a:gd name="connsiteX41" fmla="*/ 2519801 w 23622574"/>
              <a:gd name="connsiteY41" fmla="*/ 3430349 h 4390226"/>
              <a:gd name="connsiteX42" fmla="*/ 2319124 w 23622574"/>
              <a:gd name="connsiteY42" fmla="*/ 3259636 h 4390226"/>
              <a:gd name="connsiteX43" fmla="*/ 2122986 w 23622574"/>
              <a:gd name="connsiteY43" fmla="*/ 3038679 h 4390226"/>
              <a:gd name="connsiteX44" fmla="*/ 1806987 w 23622574"/>
              <a:gd name="connsiteY44" fmla="*/ 2667289 h 4390226"/>
              <a:gd name="connsiteX45" fmla="*/ 1641723 w 23622574"/>
              <a:gd name="connsiteY45" fmla="*/ 2268658 h 4390226"/>
              <a:gd name="connsiteX46" fmla="*/ 1155112 w 23622574"/>
              <a:gd name="connsiteY46" fmla="*/ 1672423 h 4390226"/>
              <a:gd name="connsiteX47" fmla="*/ 366725 w 23622574"/>
              <a:gd name="connsiteY47" fmla="*/ 1244303 h 4390226"/>
              <a:gd name="connsiteX48" fmla="*/ 23187 w 23622574"/>
              <a:gd name="connsiteY48" fmla="*/ 975463 h 4390226"/>
              <a:gd name="connsiteX49" fmla="*/ 979266 w 23622574"/>
              <a:gd name="connsiteY49" fmla="*/ 828362 h 4390226"/>
              <a:gd name="connsiteX50" fmla="*/ 1993754 w 23622574"/>
              <a:gd name="connsiteY50" fmla="*/ 736375 h 4390226"/>
              <a:gd name="connsiteX51" fmla="*/ 2589750 w 23622574"/>
              <a:gd name="connsiteY51" fmla="*/ 677096 h 4390226"/>
              <a:gd name="connsiteX52" fmla="*/ 3249944 w 23622574"/>
              <a:gd name="connsiteY52" fmla="*/ 541356 h 4390226"/>
              <a:gd name="connsiteX53" fmla="*/ 3847512 w 23622574"/>
              <a:gd name="connsiteY53" fmla="*/ 449731 h 4390226"/>
              <a:gd name="connsiteX54" fmla="*/ 4754199 w 23622574"/>
              <a:gd name="connsiteY54" fmla="*/ 399444 h 4390226"/>
              <a:gd name="connsiteX55" fmla="*/ 5327088 w 23622574"/>
              <a:gd name="connsiteY55" fmla="*/ 336819 h 4390226"/>
              <a:gd name="connsiteX56" fmla="*/ 6299487 w 23622574"/>
              <a:gd name="connsiteY56" fmla="*/ 255065 h 4390226"/>
              <a:gd name="connsiteX57" fmla="*/ 7013052 w 23622574"/>
              <a:gd name="connsiteY57" fmla="*/ 160356 h 4390226"/>
              <a:gd name="connsiteX58" fmla="*/ 8316163 w 23622574"/>
              <a:gd name="connsiteY58" fmla="*/ 43433 h 4390226"/>
              <a:gd name="connsiteX59" fmla="*/ 9251218 w 23622574"/>
              <a:gd name="connsiteY59" fmla="*/ 964586 h 4390226"/>
              <a:gd name="connsiteX60" fmla="*/ 10157193 w 23622574"/>
              <a:gd name="connsiteY60" fmla="*/ 1124535 h 4390226"/>
              <a:gd name="connsiteX61" fmla="*/ 10782056 w 23622574"/>
              <a:gd name="connsiteY61" fmla="*/ 1090385 h 4390226"/>
              <a:gd name="connsiteX62" fmla="*/ 11584378 w 23622574"/>
              <a:gd name="connsiteY62" fmla="*/ 1221012 h 4390226"/>
              <a:gd name="connsiteX63" fmla="*/ 11534819 w 23622574"/>
              <a:gd name="connsiteY63" fmla="*/ 217447 h 4390226"/>
              <a:gd name="connsiteX64" fmla="*/ 12054032 w 23622574"/>
              <a:gd name="connsiteY64" fmla="*/ 315778 h 4390226"/>
              <a:gd name="connsiteX65" fmla="*/ 12544462 w 23622574"/>
              <a:gd name="connsiteY65" fmla="*/ 440186 h 4390226"/>
              <a:gd name="connsiteX66" fmla="*/ 13128197 w 23622574"/>
              <a:gd name="connsiteY66" fmla="*/ 664448 h 4390226"/>
              <a:gd name="connsiteX67" fmla="*/ 13504042 w 23622574"/>
              <a:gd name="connsiteY67" fmla="*/ 786563 h 4390226"/>
              <a:gd name="connsiteX68" fmla="*/ 14026882 w 23622574"/>
              <a:gd name="connsiteY68" fmla="*/ 990527 h 4390226"/>
              <a:gd name="connsiteX69" fmla="*/ 14300254 w 23622574"/>
              <a:gd name="connsiteY69" fmla="*/ 1158479 h 4390226"/>
              <a:gd name="connsiteX70" fmla="*/ 14497997 w 23622574"/>
              <a:gd name="connsiteY70" fmla="*/ 1270446 h 4390226"/>
              <a:gd name="connsiteX71" fmla="*/ 14891847 w 23622574"/>
              <a:gd name="connsiteY71" fmla="*/ 1446255 h 4390226"/>
              <a:gd name="connsiteX72" fmla="*/ 15389151 w 23622574"/>
              <a:gd name="connsiteY72" fmla="*/ 1785430 h 4390226"/>
              <a:gd name="connsiteX73" fmla="*/ 15630439 w 23622574"/>
              <a:gd name="connsiteY73" fmla="*/ 2108237 h 4390226"/>
              <a:gd name="connsiteX74" fmla="*/ 15742733 w 23622574"/>
              <a:gd name="connsiteY74" fmla="*/ 2445121 h 4390226"/>
              <a:gd name="connsiteX75" fmla="*/ 16682388 w 23622574"/>
              <a:gd name="connsiteY75" fmla="*/ 2208188 h 4390226"/>
              <a:gd name="connsiteX76" fmla="*/ 17078449 w 23622574"/>
              <a:gd name="connsiteY76" fmla="*/ 2612000 h 4390226"/>
              <a:gd name="connsiteX77" fmla="*/ 17565205 w 23622574"/>
              <a:gd name="connsiteY77" fmla="*/ 2568928 h 4390226"/>
              <a:gd name="connsiteX78" fmla="*/ 17540407 w 23622574"/>
              <a:gd name="connsiteY78" fmla="*/ 2955307 h 4390226"/>
              <a:gd name="connsiteX79" fmla="*/ 18308171 w 23622574"/>
              <a:gd name="connsiteY79" fmla="*/ 3016733 h 4390226"/>
              <a:gd name="connsiteX80" fmla="*/ 19113038 w 23622574"/>
              <a:gd name="connsiteY80" fmla="*/ 2996578 h 4390226"/>
              <a:gd name="connsiteX81" fmla="*/ 19743685 w 23622574"/>
              <a:gd name="connsiteY81" fmla="*/ 3043333 h 4390226"/>
              <a:gd name="connsiteX82" fmla="*/ 20181875 w 23622574"/>
              <a:gd name="connsiteY82" fmla="*/ 3293560 h 4390226"/>
              <a:gd name="connsiteX83" fmla="*/ 20839571 w 23622574"/>
              <a:gd name="connsiteY83" fmla="*/ 3244063 h 4390226"/>
              <a:gd name="connsiteX84" fmla="*/ 21539923 w 23622574"/>
              <a:gd name="connsiteY84" fmla="*/ 3359119 h 4390226"/>
              <a:gd name="connsiteX85" fmla="*/ 22355812 w 23622574"/>
              <a:gd name="connsiteY85" fmla="*/ 3094201 h 4390226"/>
              <a:gd name="connsiteX86" fmla="*/ 22576670 w 23622574"/>
              <a:gd name="connsiteY86" fmla="*/ 4033290 h 4390226"/>
              <a:gd name="connsiteX87" fmla="*/ 22929596 w 23622574"/>
              <a:gd name="connsiteY87" fmla="*/ 4065374 h 4390226"/>
              <a:gd name="connsiteX88" fmla="*/ 23620386 w 23622574"/>
              <a:gd name="connsiteY88" fmla="*/ 3567665 h 4390226"/>
              <a:gd name="connsiteX89" fmla="*/ 23170228 w 23622574"/>
              <a:gd name="connsiteY89" fmla="*/ 4193711 h 4390226"/>
              <a:gd name="connsiteX0" fmla="*/ 23170228 w 23622574"/>
              <a:gd name="connsiteY0" fmla="*/ 4193711 h 4390226"/>
              <a:gd name="connsiteX1" fmla="*/ 23041891 w 23622574"/>
              <a:gd name="connsiteY1" fmla="*/ 4370174 h 4390226"/>
              <a:gd name="connsiteX2" fmla="*/ 22271870 w 23622574"/>
              <a:gd name="connsiteY2" fmla="*/ 4386216 h 4390226"/>
              <a:gd name="connsiteX3" fmla="*/ 21389554 w 23622574"/>
              <a:gd name="connsiteY3" fmla="*/ 4370174 h 4390226"/>
              <a:gd name="connsiteX4" fmla="*/ 21020586 w 23622574"/>
              <a:gd name="connsiteY4" fmla="*/ 4322048 h 4390226"/>
              <a:gd name="connsiteX5" fmla="*/ 20747870 w 23622574"/>
              <a:gd name="connsiteY5" fmla="*/ 4322048 h 4390226"/>
              <a:gd name="connsiteX6" fmla="*/ 20362860 w 23622574"/>
              <a:gd name="connsiteY6" fmla="*/ 4386216 h 4390226"/>
              <a:gd name="connsiteX7" fmla="*/ 20025975 w 23622574"/>
              <a:gd name="connsiteY7" fmla="*/ 4354132 h 4390226"/>
              <a:gd name="connsiteX8" fmla="*/ 19384291 w 23622574"/>
              <a:gd name="connsiteY8" fmla="*/ 4306005 h 4390226"/>
              <a:gd name="connsiteX9" fmla="*/ 18951154 w 23622574"/>
              <a:gd name="connsiteY9" fmla="*/ 4306005 h 4390226"/>
              <a:gd name="connsiteX10" fmla="*/ 18485933 w 23622574"/>
              <a:gd name="connsiteY10" fmla="*/ 4306005 h 4390226"/>
              <a:gd name="connsiteX11" fmla="*/ 18149049 w 23622574"/>
              <a:gd name="connsiteY11" fmla="*/ 4322048 h 4390226"/>
              <a:gd name="connsiteX12" fmla="*/ 17314860 w 23622574"/>
              <a:gd name="connsiteY12" fmla="*/ 4257879 h 4390226"/>
              <a:gd name="connsiteX13" fmla="*/ 16865681 w 23622574"/>
              <a:gd name="connsiteY13" fmla="*/ 4273921 h 4390226"/>
              <a:gd name="connsiteX14" fmla="*/ 16432544 w 23622574"/>
              <a:gd name="connsiteY14" fmla="*/ 4273921 h 4390226"/>
              <a:gd name="connsiteX15" fmla="*/ 15726691 w 23622574"/>
              <a:gd name="connsiteY15" fmla="*/ 4273921 h 4390226"/>
              <a:gd name="connsiteX16" fmla="*/ 15213344 w 23622574"/>
              <a:gd name="connsiteY16" fmla="*/ 4289963 h 4390226"/>
              <a:gd name="connsiteX17" fmla="*/ 14988754 w 23622574"/>
              <a:gd name="connsiteY17" fmla="*/ 4257879 h 4390226"/>
              <a:gd name="connsiteX18" fmla="*/ 14491449 w 23622574"/>
              <a:gd name="connsiteY18" fmla="*/ 4241837 h 4390226"/>
              <a:gd name="connsiteX19" fmla="*/ 14058312 w 23622574"/>
              <a:gd name="connsiteY19" fmla="*/ 4257879 h 4390226"/>
              <a:gd name="connsiteX20" fmla="*/ 13464754 w 23622574"/>
              <a:gd name="connsiteY20" fmla="*/ 4306005 h 4390226"/>
              <a:gd name="connsiteX21" fmla="*/ 12357849 w 23622574"/>
              <a:gd name="connsiteY21" fmla="*/ 4209753 h 4390226"/>
              <a:gd name="connsiteX22" fmla="*/ 11892628 w 23622574"/>
              <a:gd name="connsiteY22" fmla="*/ 4241837 h 4390226"/>
              <a:gd name="connsiteX23" fmla="*/ 11507617 w 23622574"/>
              <a:gd name="connsiteY23" fmla="*/ 4257879 h 4390226"/>
              <a:gd name="connsiteX24" fmla="*/ 11074481 w 23622574"/>
              <a:gd name="connsiteY24" fmla="*/ 4257879 h 4390226"/>
              <a:gd name="connsiteX25" fmla="*/ 10352586 w 23622574"/>
              <a:gd name="connsiteY25" fmla="*/ 4273921 h 4390226"/>
              <a:gd name="connsiteX26" fmla="*/ 9855281 w 23622574"/>
              <a:gd name="connsiteY26" fmla="*/ 4289963 h 4390226"/>
              <a:gd name="connsiteX27" fmla="*/ 9133386 w 23622574"/>
              <a:gd name="connsiteY27" fmla="*/ 4306005 h 4390226"/>
              <a:gd name="connsiteX28" fmla="*/ 8652122 w 23622574"/>
              <a:gd name="connsiteY28" fmla="*/ 4001205 h 4390226"/>
              <a:gd name="connsiteX29" fmla="*/ 6945909 w 23622574"/>
              <a:gd name="connsiteY29" fmla="*/ 3902530 h 4390226"/>
              <a:gd name="connsiteX30" fmla="*/ 6344481 w 23622574"/>
              <a:gd name="connsiteY30" fmla="*/ 3898899 h 4390226"/>
              <a:gd name="connsiteX31" fmla="*/ 6004115 w 23622574"/>
              <a:gd name="connsiteY31" fmla="*/ 3887680 h 4390226"/>
              <a:gd name="connsiteX32" fmla="*/ 5570675 w 23622574"/>
              <a:gd name="connsiteY32" fmla="*/ 3878296 h 4390226"/>
              <a:gd name="connsiteX33" fmla="*/ 5160695 w 23622574"/>
              <a:gd name="connsiteY33" fmla="*/ 3955199 h 4390226"/>
              <a:gd name="connsiteX34" fmla="*/ 4677010 w 23622574"/>
              <a:gd name="connsiteY34" fmla="*/ 3954289 h 4390226"/>
              <a:gd name="connsiteX35" fmla="*/ 4028666 w 23622574"/>
              <a:gd name="connsiteY35" fmla="*/ 3917362 h 4390226"/>
              <a:gd name="connsiteX36" fmla="*/ 3672863 w 23622574"/>
              <a:gd name="connsiteY36" fmla="*/ 3843791 h 4390226"/>
              <a:gd name="connsiteX37" fmla="*/ 3609151 w 23622574"/>
              <a:gd name="connsiteY37" fmla="*/ 3844115 h 4390226"/>
              <a:gd name="connsiteX38" fmla="*/ 3318576 w 23622574"/>
              <a:gd name="connsiteY38" fmla="*/ 3779642 h 4390226"/>
              <a:gd name="connsiteX39" fmla="*/ 3062810 w 23622574"/>
              <a:gd name="connsiteY39" fmla="*/ 3712144 h 4390226"/>
              <a:gd name="connsiteX40" fmla="*/ 2799479 w 23622574"/>
              <a:gd name="connsiteY40" fmla="*/ 3597731 h 4390226"/>
              <a:gd name="connsiteX41" fmla="*/ 2519801 w 23622574"/>
              <a:gd name="connsiteY41" fmla="*/ 3430349 h 4390226"/>
              <a:gd name="connsiteX42" fmla="*/ 2319124 w 23622574"/>
              <a:gd name="connsiteY42" fmla="*/ 3259636 h 4390226"/>
              <a:gd name="connsiteX43" fmla="*/ 2122986 w 23622574"/>
              <a:gd name="connsiteY43" fmla="*/ 3038679 h 4390226"/>
              <a:gd name="connsiteX44" fmla="*/ 1806987 w 23622574"/>
              <a:gd name="connsiteY44" fmla="*/ 2667289 h 4390226"/>
              <a:gd name="connsiteX45" fmla="*/ 1641723 w 23622574"/>
              <a:gd name="connsiteY45" fmla="*/ 2268658 h 4390226"/>
              <a:gd name="connsiteX46" fmla="*/ 1155112 w 23622574"/>
              <a:gd name="connsiteY46" fmla="*/ 1672423 h 4390226"/>
              <a:gd name="connsiteX47" fmla="*/ 366725 w 23622574"/>
              <a:gd name="connsiteY47" fmla="*/ 1244303 h 4390226"/>
              <a:gd name="connsiteX48" fmla="*/ 23187 w 23622574"/>
              <a:gd name="connsiteY48" fmla="*/ 975463 h 4390226"/>
              <a:gd name="connsiteX49" fmla="*/ 979266 w 23622574"/>
              <a:gd name="connsiteY49" fmla="*/ 828362 h 4390226"/>
              <a:gd name="connsiteX50" fmla="*/ 1993754 w 23622574"/>
              <a:gd name="connsiteY50" fmla="*/ 736375 h 4390226"/>
              <a:gd name="connsiteX51" fmla="*/ 2589750 w 23622574"/>
              <a:gd name="connsiteY51" fmla="*/ 677096 h 4390226"/>
              <a:gd name="connsiteX52" fmla="*/ 3249944 w 23622574"/>
              <a:gd name="connsiteY52" fmla="*/ 541356 h 4390226"/>
              <a:gd name="connsiteX53" fmla="*/ 3847512 w 23622574"/>
              <a:gd name="connsiteY53" fmla="*/ 449731 h 4390226"/>
              <a:gd name="connsiteX54" fmla="*/ 4754199 w 23622574"/>
              <a:gd name="connsiteY54" fmla="*/ 399444 h 4390226"/>
              <a:gd name="connsiteX55" fmla="*/ 5327088 w 23622574"/>
              <a:gd name="connsiteY55" fmla="*/ 336819 h 4390226"/>
              <a:gd name="connsiteX56" fmla="*/ 6299487 w 23622574"/>
              <a:gd name="connsiteY56" fmla="*/ 255065 h 4390226"/>
              <a:gd name="connsiteX57" fmla="*/ 7013052 w 23622574"/>
              <a:gd name="connsiteY57" fmla="*/ 160356 h 4390226"/>
              <a:gd name="connsiteX58" fmla="*/ 8316163 w 23622574"/>
              <a:gd name="connsiteY58" fmla="*/ 43433 h 4390226"/>
              <a:gd name="connsiteX59" fmla="*/ 9251218 w 23622574"/>
              <a:gd name="connsiteY59" fmla="*/ 964586 h 4390226"/>
              <a:gd name="connsiteX60" fmla="*/ 10157193 w 23622574"/>
              <a:gd name="connsiteY60" fmla="*/ 1124535 h 4390226"/>
              <a:gd name="connsiteX61" fmla="*/ 10782056 w 23622574"/>
              <a:gd name="connsiteY61" fmla="*/ 1090385 h 4390226"/>
              <a:gd name="connsiteX62" fmla="*/ 11584378 w 23622574"/>
              <a:gd name="connsiteY62" fmla="*/ 1221012 h 4390226"/>
              <a:gd name="connsiteX63" fmla="*/ 11534819 w 23622574"/>
              <a:gd name="connsiteY63" fmla="*/ 217447 h 4390226"/>
              <a:gd name="connsiteX64" fmla="*/ 12054032 w 23622574"/>
              <a:gd name="connsiteY64" fmla="*/ 315778 h 4390226"/>
              <a:gd name="connsiteX65" fmla="*/ 12544462 w 23622574"/>
              <a:gd name="connsiteY65" fmla="*/ 440186 h 4390226"/>
              <a:gd name="connsiteX66" fmla="*/ 13128197 w 23622574"/>
              <a:gd name="connsiteY66" fmla="*/ 664448 h 4390226"/>
              <a:gd name="connsiteX67" fmla="*/ 13504042 w 23622574"/>
              <a:gd name="connsiteY67" fmla="*/ 786563 h 4390226"/>
              <a:gd name="connsiteX68" fmla="*/ 14026882 w 23622574"/>
              <a:gd name="connsiteY68" fmla="*/ 990527 h 4390226"/>
              <a:gd name="connsiteX69" fmla="*/ 14300254 w 23622574"/>
              <a:gd name="connsiteY69" fmla="*/ 1158479 h 4390226"/>
              <a:gd name="connsiteX70" fmla="*/ 14497997 w 23622574"/>
              <a:gd name="connsiteY70" fmla="*/ 1270446 h 4390226"/>
              <a:gd name="connsiteX71" fmla="*/ 14891847 w 23622574"/>
              <a:gd name="connsiteY71" fmla="*/ 1446255 h 4390226"/>
              <a:gd name="connsiteX72" fmla="*/ 15389151 w 23622574"/>
              <a:gd name="connsiteY72" fmla="*/ 1785430 h 4390226"/>
              <a:gd name="connsiteX73" fmla="*/ 15630439 w 23622574"/>
              <a:gd name="connsiteY73" fmla="*/ 2108237 h 4390226"/>
              <a:gd name="connsiteX74" fmla="*/ 15742733 w 23622574"/>
              <a:gd name="connsiteY74" fmla="*/ 2445121 h 4390226"/>
              <a:gd name="connsiteX75" fmla="*/ 16682388 w 23622574"/>
              <a:gd name="connsiteY75" fmla="*/ 2208188 h 4390226"/>
              <a:gd name="connsiteX76" fmla="*/ 17078449 w 23622574"/>
              <a:gd name="connsiteY76" fmla="*/ 2612000 h 4390226"/>
              <a:gd name="connsiteX77" fmla="*/ 17565205 w 23622574"/>
              <a:gd name="connsiteY77" fmla="*/ 2568928 h 4390226"/>
              <a:gd name="connsiteX78" fmla="*/ 17540407 w 23622574"/>
              <a:gd name="connsiteY78" fmla="*/ 2955307 h 4390226"/>
              <a:gd name="connsiteX79" fmla="*/ 18308171 w 23622574"/>
              <a:gd name="connsiteY79" fmla="*/ 3016733 h 4390226"/>
              <a:gd name="connsiteX80" fmla="*/ 19113038 w 23622574"/>
              <a:gd name="connsiteY80" fmla="*/ 2996578 h 4390226"/>
              <a:gd name="connsiteX81" fmla="*/ 19743685 w 23622574"/>
              <a:gd name="connsiteY81" fmla="*/ 3043333 h 4390226"/>
              <a:gd name="connsiteX82" fmla="*/ 20181875 w 23622574"/>
              <a:gd name="connsiteY82" fmla="*/ 3293560 h 4390226"/>
              <a:gd name="connsiteX83" fmla="*/ 20839571 w 23622574"/>
              <a:gd name="connsiteY83" fmla="*/ 3244063 h 4390226"/>
              <a:gd name="connsiteX84" fmla="*/ 21539923 w 23622574"/>
              <a:gd name="connsiteY84" fmla="*/ 3359119 h 4390226"/>
              <a:gd name="connsiteX85" fmla="*/ 22355812 w 23622574"/>
              <a:gd name="connsiteY85" fmla="*/ 3094201 h 4390226"/>
              <a:gd name="connsiteX86" fmla="*/ 22881943 w 23622574"/>
              <a:gd name="connsiteY86" fmla="*/ 3340335 h 4390226"/>
              <a:gd name="connsiteX87" fmla="*/ 22929596 w 23622574"/>
              <a:gd name="connsiteY87" fmla="*/ 4065374 h 4390226"/>
              <a:gd name="connsiteX88" fmla="*/ 23620386 w 23622574"/>
              <a:gd name="connsiteY88" fmla="*/ 3567665 h 4390226"/>
              <a:gd name="connsiteX89" fmla="*/ 23170228 w 23622574"/>
              <a:gd name="connsiteY89" fmla="*/ 4193711 h 4390226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51218 w 23622574"/>
              <a:gd name="connsiteY59" fmla="*/ 858758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630439 w 23622574"/>
              <a:gd name="connsiteY73" fmla="*/ 2002409 h 4284398"/>
              <a:gd name="connsiteX74" fmla="*/ 15742733 w 23622574"/>
              <a:gd name="connsiteY74" fmla="*/ 2339293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630439 w 23622574"/>
              <a:gd name="connsiteY73" fmla="*/ 2002409 h 4284398"/>
              <a:gd name="connsiteX74" fmla="*/ 15742733 w 23622574"/>
              <a:gd name="connsiteY74" fmla="*/ 2339293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630439 w 23622574"/>
              <a:gd name="connsiteY73" fmla="*/ 2002409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290051 w 23622574"/>
              <a:gd name="connsiteY65" fmla="*/ 1621305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1850514 w 23622574"/>
              <a:gd name="connsiteY64" fmla="*/ 1348407 h 4284398"/>
              <a:gd name="connsiteX65" fmla="*/ 12290051 w 23622574"/>
              <a:gd name="connsiteY65" fmla="*/ 1621305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85703 w 23622574"/>
              <a:gd name="connsiteY63" fmla="*/ 1299565 h 4284398"/>
              <a:gd name="connsiteX64" fmla="*/ 11850514 w 23622574"/>
              <a:gd name="connsiteY64" fmla="*/ 1348407 h 4284398"/>
              <a:gd name="connsiteX65" fmla="*/ 12290051 w 23622574"/>
              <a:gd name="connsiteY65" fmla="*/ 1621305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3939515 h 4136030"/>
              <a:gd name="connsiteX1" fmla="*/ 23041891 w 23622574"/>
              <a:gd name="connsiteY1" fmla="*/ 4115978 h 4136030"/>
              <a:gd name="connsiteX2" fmla="*/ 22271870 w 23622574"/>
              <a:gd name="connsiteY2" fmla="*/ 4132020 h 4136030"/>
              <a:gd name="connsiteX3" fmla="*/ 21389554 w 23622574"/>
              <a:gd name="connsiteY3" fmla="*/ 4115978 h 4136030"/>
              <a:gd name="connsiteX4" fmla="*/ 21020586 w 23622574"/>
              <a:gd name="connsiteY4" fmla="*/ 4067852 h 4136030"/>
              <a:gd name="connsiteX5" fmla="*/ 20747870 w 23622574"/>
              <a:gd name="connsiteY5" fmla="*/ 4067852 h 4136030"/>
              <a:gd name="connsiteX6" fmla="*/ 20362860 w 23622574"/>
              <a:gd name="connsiteY6" fmla="*/ 4132020 h 4136030"/>
              <a:gd name="connsiteX7" fmla="*/ 20025975 w 23622574"/>
              <a:gd name="connsiteY7" fmla="*/ 4099936 h 4136030"/>
              <a:gd name="connsiteX8" fmla="*/ 19384291 w 23622574"/>
              <a:gd name="connsiteY8" fmla="*/ 4051809 h 4136030"/>
              <a:gd name="connsiteX9" fmla="*/ 18951154 w 23622574"/>
              <a:gd name="connsiteY9" fmla="*/ 4051809 h 4136030"/>
              <a:gd name="connsiteX10" fmla="*/ 18485933 w 23622574"/>
              <a:gd name="connsiteY10" fmla="*/ 4051809 h 4136030"/>
              <a:gd name="connsiteX11" fmla="*/ 18149049 w 23622574"/>
              <a:gd name="connsiteY11" fmla="*/ 4067852 h 4136030"/>
              <a:gd name="connsiteX12" fmla="*/ 17314860 w 23622574"/>
              <a:gd name="connsiteY12" fmla="*/ 4003683 h 4136030"/>
              <a:gd name="connsiteX13" fmla="*/ 16865681 w 23622574"/>
              <a:gd name="connsiteY13" fmla="*/ 4019725 h 4136030"/>
              <a:gd name="connsiteX14" fmla="*/ 16432544 w 23622574"/>
              <a:gd name="connsiteY14" fmla="*/ 4019725 h 4136030"/>
              <a:gd name="connsiteX15" fmla="*/ 15726691 w 23622574"/>
              <a:gd name="connsiteY15" fmla="*/ 4019725 h 4136030"/>
              <a:gd name="connsiteX16" fmla="*/ 15213344 w 23622574"/>
              <a:gd name="connsiteY16" fmla="*/ 4035767 h 4136030"/>
              <a:gd name="connsiteX17" fmla="*/ 14988754 w 23622574"/>
              <a:gd name="connsiteY17" fmla="*/ 4003683 h 4136030"/>
              <a:gd name="connsiteX18" fmla="*/ 14491449 w 23622574"/>
              <a:gd name="connsiteY18" fmla="*/ 3987641 h 4136030"/>
              <a:gd name="connsiteX19" fmla="*/ 14058312 w 23622574"/>
              <a:gd name="connsiteY19" fmla="*/ 4003683 h 4136030"/>
              <a:gd name="connsiteX20" fmla="*/ 13464754 w 23622574"/>
              <a:gd name="connsiteY20" fmla="*/ 4051809 h 4136030"/>
              <a:gd name="connsiteX21" fmla="*/ 12357849 w 23622574"/>
              <a:gd name="connsiteY21" fmla="*/ 3955557 h 4136030"/>
              <a:gd name="connsiteX22" fmla="*/ 11892628 w 23622574"/>
              <a:gd name="connsiteY22" fmla="*/ 3987641 h 4136030"/>
              <a:gd name="connsiteX23" fmla="*/ 11507617 w 23622574"/>
              <a:gd name="connsiteY23" fmla="*/ 4003683 h 4136030"/>
              <a:gd name="connsiteX24" fmla="*/ 11074481 w 23622574"/>
              <a:gd name="connsiteY24" fmla="*/ 4003683 h 4136030"/>
              <a:gd name="connsiteX25" fmla="*/ 10352586 w 23622574"/>
              <a:gd name="connsiteY25" fmla="*/ 4019725 h 4136030"/>
              <a:gd name="connsiteX26" fmla="*/ 9855281 w 23622574"/>
              <a:gd name="connsiteY26" fmla="*/ 4035767 h 4136030"/>
              <a:gd name="connsiteX27" fmla="*/ 9133386 w 23622574"/>
              <a:gd name="connsiteY27" fmla="*/ 4051809 h 4136030"/>
              <a:gd name="connsiteX28" fmla="*/ 8652122 w 23622574"/>
              <a:gd name="connsiteY28" fmla="*/ 3747009 h 4136030"/>
              <a:gd name="connsiteX29" fmla="*/ 6945909 w 23622574"/>
              <a:gd name="connsiteY29" fmla="*/ 3648334 h 4136030"/>
              <a:gd name="connsiteX30" fmla="*/ 6344481 w 23622574"/>
              <a:gd name="connsiteY30" fmla="*/ 3644703 h 4136030"/>
              <a:gd name="connsiteX31" fmla="*/ 6004115 w 23622574"/>
              <a:gd name="connsiteY31" fmla="*/ 3633484 h 4136030"/>
              <a:gd name="connsiteX32" fmla="*/ 5570675 w 23622574"/>
              <a:gd name="connsiteY32" fmla="*/ 3624100 h 4136030"/>
              <a:gd name="connsiteX33" fmla="*/ 5160695 w 23622574"/>
              <a:gd name="connsiteY33" fmla="*/ 3701003 h 4136030"/>
              <a:gd name="connsiteX34" fmla="*/ 4677010 w 23622574"/>
              <a:gd name="connsiteY34" fmla="*/ 3700093 h 4136030"/>
              <a:gd name="connsiteX35" fmla="*/ 4028666 w 23622574"/>
              <a:gd name="connsiteY35" fmla="*/ 3663166 h 4136030"/>
              <a:gd name="connsiteX36" fmla="*/ 3672863 w 23622574"/>
              <a:gd name="connsiteY36" fmla="*/ 3589595 h 4136030"/>
              <a:gd name="connsiteX37" fmla="*/ 3609151 w 23622574"/>
              <a:gd name="connsiteY37" fmla="*/ 3589919 h 4136030"/>
              <a:gd name="connsiteX38" fmla="*/ 3318576 w 23622574"/>
              <a:gd name="connsiteY38" fmla="*/ 3525446 h 4136030"/>
              <a:gd name="connsiteX39" fmla="*/ 3062810 w 23622574"/>
              <a:gd name="connsiteY39" fmla="*/ 3457948 h 4136030"/>
              <a:gd name="connsiteX40" fmla="*/ 2799479 w 23622574"/>
              <a:gd name="connsiteY40" fmla="*/ 3343535 h 4136030"/>
              <a:gd name="connsiteX41" fmla="*/ 2519801 w 23622574"/>
              <a:gd name="connsiteY41" fmla="*/ 3176153 h 4136030"/>
              <a:gd name="connsiteX42" fmla="*/ 2319124 w 23622574"/>
              <a:gd name="connsiteY42" fmla="*/ 3005440 h 4136030"/>
              <a:gd name="connsiteX43" fmla="*/ 2122986 w 23622574"/>
              <a:gd name="connsiteY43" fmla="*/ 2784483 h 4136030"/>
              <a:gd name="connsiteX44" fmla="*/ 1806987 w 23622574"/>
              <a:gd name="connsiteY44" fmla="*/ 2413093 h 4136030"/>
              <a:gd name="connsiteX45" fmla="*/ 1641723 w 23622574"/>
              <a:gd name="connsiteY45" fmla="*/ 2014462 h 4136030"/>
              <a:gd name="connsiteX46" fmla="*/ 1155112 w 23622574"/>
              <a:gd name="connsiteY46" fmla="*/ 1418227 h 4136030"/>
              <a:gd name="connsiteX47" fmla="*/ 366725 w 23622574"/>
              <a:gd name="connsiteY47" fmla="*/ 990107 h 4136030"/>
              <a:gd name="connsiteX48" fmla="*/ 23187 w 23622574"/>
              <a:gd name="connsiteY48" fmla="*/ 721267 h 4136030"/>
              <a:gd name="connsiteX49" fmla="*/ 979266 w 23622574"/>
              <a:gd name="connsiteY49" fmla="*/ 574166 h 4136030"/>
              <a:gd name="connsiteX50" fmla="*/ 1993754 w 23622574"/>
              <a:gd name="connsiteY50" fmla="*/ 482179 h 4136030"/>
              <a:gd name="connsiteX51" fmla="*/ 2589750 w 23622574"/>
              <a:gd name="connsiteY51" fmla="*/ 422900 h 4136030"/>
              <a:gd name="connsiteX52" fmla="*/ 3249944 w 23622574"/>
              <a:gd name="connsiteY52" fmla="*/ 287160 h 4136030"/>
              <a:gd name="connsiteX53" fmla="*/ 3847512 w 23622574"/>
              <a:gd name="connsiteY53" fmla="*/ 195535 h 4136030"/>
              <a:gd name="connsiteX54" fmla="*/ 4754199 w 23622574"/>
              <a:gd name="connsiteY54" fmla="*/ 145248 h 4136030"/>
              <a:gd name="connsiteX55" fmla="*/ 5327088 w 23622574"/>
              <a:gd name="connsiteY55" fmla="*/ 82623 h 4136030"/>
              <a:gd name="connsiteX56" fmla="*/ 6299487 w 23622574"/>
              <a:gd name="connsiteY56" fmla="*/ 869 h 4136030"/>
              <a:gd name="connsiteX57" fmla="*/ 6911286 w 23622574"/>
              <a:gd name="connsiteY57" fmla="*/ 846624 h 4136030"/>
              <a:gd name="connsiteX58" fmla="*/ 7807333 w 23622574"/>
              <a:gd name="connsiteY58" fmla="*/ 927693 h 4136030"/>
              <a:gd name="connsiteX59" fmla="*/ 9200338 w 23622574"/>
              <a:gd name="connsiteY59" fmla="*/ 1106365 h 4136030"/>
              <a:gd name="connsiteX60" fmla="*/ 10157193 w 23622574"/>
              <a:gd name="connsiteY60" fmla="*/ 870339 h 4136030"/>
              <a:gd name="connsiteX61" fmla="*/ 10782056 w 23622574"/>
              <a:gd name="connsiteY61" fmla="*/ 836189 h 4136030"/>
              <a:gd name="connsiteX62" fmla="*/ 11584378 w 23622574"/>
              <a:gd name="connsiteY62" fmla="*/ 966816 h 4136030"/>
              <a:gd name="connsiteX63" fmla="*/ 11585703 w 23622574"/>
              <a:gd name="connsiteY63" fmla="*/ 1151197 h 4136030"/>
              <a:gd name="connsiteX64" fmla="*/ 11850514 w 23622574"/>
              <a:gd name="connsiteY64" fmla="*/ 1200039 h 4136030"/>
              <a:gd name="connsiteX65" fmla="*/ 12290051 w 23622574"/>
              <a:gd name="connsiteY65" fmla="*/ 1472937 h 4136030"/>
              <a:gd name="connsiteX66" fmla="*/ 12619393 w 23622574"/>
              <a:gd name="connsiteY66" fmla="*/ 1499210 h 4136030"/>
              <a:gd name="connsiteX67" fmla="*/ 13300520 w 23622574"/>
              <a:gd name="connsiteY67" fmla="*/ 1571828 h 4136030"/>
              <a:gd name="connsiteX68" fmla="*/ 13568950 w 23622574"/>
              <a:gd name="connsiteY68" fmla="*/ 1379816 h 4136030"/>
              <a:gd name="connsiteX69" fmla="*/ 13791463 w 23622574"/>
              <a:gd name="connsiteY69" fmla="*/ 1795230 h 4136030"/>
              <a:gd name="connsiteX70" fmla="*/ 14192719 w 23622574"/>
              <a:gd name="connsiteY70" fmla="*/ 1610215 h 4136030"/>
              <a:gd name="connsiteX71" fmla="*/ 14688330 w 23622574"/>
              <a:gd name="connsiteY71" fmla="*/ 1687028 h 4136030"/>
              <a:gd name="connsiteX72" fmla="*/ 15134745 w 23622574"/>
              <a:gd name="connsiteY72" fmla="*/ 2075719 h 4136030"/>
              <a:gd name="connsiteX73" fmla="*/ 15477801 w 23622574"/>
              <a:gd name="connsiteY73" fmla="*/ 2200515 h 4136030"/>
              <a:gd name="connsiteX74" fmla="*/ 16200659 w 23622574"/>
              <a:gd name="connsiteY74" fmla="*/ 2141421 h 4136030"/>
              <a:gd name="connsiteX75" fmla="*/ 16682388 w 23622574"/>
              <a:gd name="connsiteY75" fmla="*/ 1953992 h 4136030"/>
              <a:gd name="connsiteX76" fmla="*/ 17078449 w 23622574"/>
              <a:gd name="connsiteY76" fmla="*/ 2357804 h 4136030"/>
              <a:gd name="connsiteX77" fmla="*/ 17565205 w 23622574"/>
              <a:gd name="connsiteY77" fmla="*/ 2314732 h 4136030"/>
              <a:gd name="connsiteX78" fmla="*/ 17540407 w 23622574"/>
              <a:gd name="connsiteY78" fmla="*/ 2701111 h 4136030"/>
              <a:gd name="connsiteX79" fmla="*/ 18308171 w 23622574"/>
              <a:gd name="connsiteY79" fmla="*/ 2762537 h 4136030"/>
              <a:gd name="connsiteX80" fmla="*/ 19113038 w 23622574"/>
              <a:gd name="connsiteY80" fmla="*/ 2742382 h 4136030"/>
              <a:gd name="connsiteX81" fmla="*/ 19743685 w 23622574"/>
              <a:gd name="connsiteY81" fmla="*/ 2789137 h 4136030"/>
              <a:gd name="connsiteX82" fmla="*/ 20181875 w 23622574"/>
              <a:gd name="connsiteY82" fmla="*/ 3039364 h 4136030"/>
              <a:gd name="connsiteX83" fmla="*/ 20839571 w 23622574"/>
              <a:gd name="connsiteY83" fmla="*/ 2989867 h 4136030"/>
              <a:gd name="connsiteX84" fmla="*/ 21539923 w 23622574"/>
              <a:gd name="connsiteY84" fmla="*/ 3104923 h 4136030"/>
              <a:gd name="connsiteX85" fmla="*/ 22355812 w 23622574"/>
              <a:gd name="connsiteY85" fmla="*/ 2840005 h 4136030"/>
              <a:gd name="connsiteX86" fmla="*/ 22881943 w 23622574"/>
              <a:gd name="connsiteY86" fmla="*/ 3086139 h 4136030"/>
              <a:gd name="connsiteX87" fmla="*/ 22929596 w 23622574"/>
              <a:gd name="connsiteY87" fmla="*/ 3811178 h 4136030"/>
              <a:gd name="connsiteX88" fmla="*/ 23620386 w 23622574"/>
              <a:gd name="connsiteY88" fmla="*/ 3313469 h 4136030"/>
              <a:gd name="connsiteX89" fmla="*/ 23170228 w 23622574"/>
              <a:gd name="connsiteY89" fmla="*/ 3939515 h 4136030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00338 w 23622574"/>
              <a:gd name="connsiteY59" fmla="*/ 1106488 h 4136153"/>
              <a:gd name="connsiteX60" fmla="*/ 10157193 w 23622574"/>
              <a:gd name="connsiteY60" fmla="*/ 870462 h 4136153"/>
              <a:gd name="connsiteX61" fmla="*/ 10782056 w 23622574"/>
              <a:gd name="connsiteY61" fmla="*/ 83631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157193 w 23622574"/>
              <a:gd name="connsiteY60" fmla="*/ 870462 h 4136153"/>
              <a:gd name="connsiteX61" fmla="*/ 10782056 w 23622574"/>
              <a:gd name="connsiteY61" fmla="*/ 83631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782056 w 23622574"/>
              <a:gd name="connsiteY61" fmla="*/ 83631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584378 w 23622574"/>
              <a:gd name="connsiteY62" fmla="*/ 966939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149779 w 23622574"/>
              <a:gd name="connsiteY74" fmla="*/ 1745549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579561 w 23622574"/>
              <a:gd name="connsiteY73" fmla="*/ 1804663 h 4136153"/>
              <a:gd name="connsiteX74" fmla="*/ 16149779 w 23622574"/>
              <a:gd name="connsiteY74" fmla="*/ 1745549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85625 w 23622574"/>
              <a:gd name="connsiteY72" fmla="*/ 1828357 h 4136153"/>
              <a:gd name="connsiteX73" fmla="*/ 15579561 w 23622574"/>
              <a:gd name="connsiteY73" fmla="*/ 1804663 h 4136153"/>
              <a:gd name="connsiteX74" fmla="*/ 16149779 w 23622574"/>
              <a:gd name="connsiteY74" fmla="*/ 1745549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622574" h="4136153">
                <a:moveTo>
                  <a:pt x="23170228" y="3939638"/>
                </a:moveTo>
                <a:cubicBezTo>
                  <a:pt x="23073812" y="4073389"/>
                  <a:pt x="23191617" y="4084017"/>
                  <a:pt x="23041891" y="4116101"/>
                </a:cubicBezTo>
                <a:cubicBezTo>
                  <a:pt x="22892165" y="4148185"/>
                  <a:pt x="22547259" y="4132143"/>
                  <a:pt x="22271870" y="4132143"/>
                </a:cubicBezTo>
                <a:cubicBezTo>
                  <a:pt x="21996481" y="4132143"/>
                  <a:pt x="21598101" y="4126796"/>
                  <a:pt x="21389554" y="4116101"/>
                </a:cubicBezTo>
                <a:cubicBezTo>
                  <a:pt x="21181007" y="4105406"/>
                  <a:pt x="21127533" y="4075996"/>
                  <a:pt x="21020586" y="4067975"/>
                </a:cubicBezTo>
                <a:cubicBezTo>
                  <a:pt x="20913639" y="4059954"/>
                  <a:pt x="20857491" y="4057280"/>
                  <a:pt x="20747870" y="4067975"/>
                </a:cubicBezTo>
                <a:cubicBezTo>
                  <a:pt x="20638249" y="4078670"/>
                  <a:pt x="20483176" y="4126796"/>
                  <a:pt x="20362860" y="4132143"/>
                </a:cubicBezTo>
                <a:cubicBezTo>
                  <a:pt x="20242544" y="4137490"/>
                  <a:pt x="20025975" y="4100059"/>
                  <a:pt x="20025975" y="4100059"/>
                </a:cubicBezTo>
                <a:cubicBezTo>
                  <a:pt x="19862880" y="4086691"/>
                  <a:pt x="19563428" y="4059953"/>
                  <a:pt x="19384291" y="4051932"/>
                </a:cubicBezTo>
                <a:cubicBezTo>
                  <a:pt x="19205154" y="4043911"/>
                  <a:pt x="18951154" y="4051932"/>
                  <a:pt x="18951154" y="4051932"/>
                </a:cubicBezTo>
                <a:lnTo>
                  <a:pt x="18485933" y="4051932"/>
                </a:lnTo>
                <a:cubicBezTo>
                  <a:pt x="18352249" y="4054606"/>
                  <a:pt x="18344228" y="4075996"/>
                  <a:pt x="18149049" y="4067975"/>
                </a:cubicBezTo>
                <a:cubicBezTo>
                  <a:pt x="17953870" y="4059954"/>
                  <a:pt x="17528755" y="4011827"/>
                  <a:pt x="17314860" y="4003806"/>
                </a:cubicBezTo>
                <a:lnTo>
                  <a:pt x="16865681" y="4019848"/>
                </a:lnTo>
                <a:cubicBezTo>
                  <a:pt x="16718628" y="4022522"/>
                  <a:pt x="16432544" y="4019848"/>
                  <a:pt x="16432544" y="4019848"/>
                </a:cubicBezTo>
                <a:lnTo>
                  <a:pt x="15726691" y="4019848"/>
                </a:lnTo>
                <a:cubicBezTo>
                  <a:pt x="15523491" y="4022522"/>
                  <a:pt x="15336333" y="4038564"/>
                  <a:pt x="15213344" y="4035890"/>
                </a:cubicBezTo>
                <a:cubicBezTo>
                  <a:pt x="15090355" y="4033216"/>
                  <a:pt x="15109070" y="4011827"/>
                  <a:pt x="14988754" y="4003806"/>
                </a:cubicBezTo>
                <a:cubicBezTo>
                  <a:pt x="14868438" y="3995785"/>
                  <a:pt x="14646523" y="3987764"/>
                  <a:pt x="14491449" y="3987764"/>
                </a:cubicBezTo>
                <a:cubicBezTo>
                  <a:pt x="14336375" y="3987764"/>
                  <a:pt x="14229428" y="3993111"/>
                  <a:pt x="14058312" y="4003806"/>
                </a:cubicBezTo>
                <a:cubicBezTo>
                  <a:pt x="13887196" y="4014501"/>
                  <a:pt x="13748164" y="4059953"/>
                  <a:pt x="13464754" y="4051932"/>
                </a:cubicBezTo>
                <a:cubicBezTo>
                  <a:pt x="13181344" y="4043911"/>
                  <a:pt x="12619870" y="3966375"/>
                  <a:pt x="12357849" y="3955680"/>
                </a:cubicBezTo>
                <a:cubicBezTo>
                  <a:pt x="12095828" y="3944985"/>
                  <a:pt x="12034333" y="3979743"/>
                  <a:pt x="11892628" y="3987764"/>
                </a:cubicBezTo>
                <a:cubicBezTo>
                  <a:pt x="11750923" y="3995785"/>
                  <a:pt x="11643975" y="4001132"/>
                  <a:pt x="11507617" y="4003806"/>
                </a:cubicBezTo>
                <a:cubicBezTo>
                  <a:pt x="11371259" y="4006480"/>
                  <a:pt x="11074481" y="4003806"/>
                  <a:pt x="11074481" y="4003806"/>
                </a:cubicBezTo>
                <a:lnTo>
                  <a:pt x="10352586" y="4019848"/>
                </a:lnTo>
                <a:lnTo>
                  <a:pt x="9855281" y="4035890"/>
                </a:lnTo>
                <a:cubicBezTo>
                  <a:pt x="9652081" y="4041237"/>
                  <a:pt x="9333912" y="4100058"/>
                  <a:pt x="9133386" y="4051932"/>
                </a:cubicBezTo>
                <a:cubicBezTo>
                  <a:pt x="8932860" y="4003806"/>
                  <a:pt x="9016701" y="3814378"/>
                  <a:pt x="8652122" y="3747132"/>
                </a:cubicBezTo>
                <a:cubicBezTo>
                  <a:pt x="8287543" y="3679886"/>
                  <a:pt x="7330516" y="3665508"/>
                  <a:pt x="6945909" y="3648457"/>
                </a:cubicBezTo>
                <a:cubicBezTo>
                  <a:pt x="6561302" y="3631406"/>
                  <a:pt x="6501447" y="3647301"/>
                  <a:pt x="6344481" y="3644826"/>
                </a:cubicBezTo>
                <a:cubicBezTo>
                  <a:pt x="6187515" y="3642351"/>
                  <a:pt x="6129249" y="3632248"/>
                  <a:pt x="6004115" y="3633607"/>
                </a:cubicBezTo>
                <a:cubicBezTo>
                  <a:pt x="5878981" y="3634966"/>
                  <a:pt x="5711245" y="3612970"/>
                  <a:pt x="5570675" y="3624223"/>
                </a:cubicBezTo>
                <a:cubicBezTo>
                  <a:pt x="5430105" y="3635476"/>
                  <a:pt x="5309639" y="3688461"/>
                  <a:pt x="5160695" y="3701126"/>
                </a:cubicBezTo>
                <a:cubicBezTo>
                  <a:pt x="5011751" y="3713791"/>
                  <a:pt x="4865681" y="3706522"/>
                  <a:pt x="4677010" y="3700216"/>
                </a:cubicBezTo>
                <a:cubicBezTo>
                  <a:pt x="4488339" y="3693910"/>
                  <a:pt x="4196024" y="3681705"/>
                  <a:pt x="4028666" y="3663289"/>
                </a:cubicBezTo>
                <a:cubicBezTo>
                  <a:pt x="3861308" y="3644873"/>
                  <a:pt x="3737031" y="3605760"/>
                  <a:pt x="3672863" y="3589718"/>
                </a:cubicBezTo>
                <a:cubicBezTo>
                  <a:pt x="3608695" y="3573676"/>
                  <a:pt x="3668199" y="3600733"/>
                  <a:pt x="3609151" y="3590042"/>
                </a:cubicBezTo>
                <a:cubicBezTo>
                  <a:pt x="3550103" y="3579351"/>
                  <a:pt x="3409633" y="3547564"/>
                  <a:pt x="3318576" y="3525569"/>
                </a:cubicBezTo>
                <a:cubicBezTo>
                  <a:pt x="3227519" y="3503574"/>
                  <a:pt x="3149326" y="3488390"/>
                  <a:pt x="3062810" y="3458071"/>
                </a:cubicBezTo>
                <a:cubicBezTo>
                  <a:pt x="2976294" y="3427753"/>
                  <a:pt x="2889980" y="3390624"/>
                  <a:pt x="2799479" y="3343658"/>
                </a:cubicBezTo>
                <a:cubicBezTo>
                  <a:pt x="2708978" y="3296692"/>
                  <a:pt x="2599860" y="3232625"/>
                  <a:pt x="2519801" y="3176276"/>
                </a:cubicBezTo>
                <a:cubicBezTo>
                  <a:pt x="2439742" y="3119927"/>
                  <a:pt x="2385260" y="3070841"/>
                  <a:pt x="2319124" y="3005563"/>
                </a:cubicBezTo>
                <a:cubicBezTo>
                  <a:pt x="2252988" y="2940285"/>
                  <a:pt x="2208342" y="2883331"/>
                  <a:pt x="2122986" y="2784606"/>
                </a:cubicBezTo>
                <a:cubicBezTo>
                  <a:pt x="2037630" y="2685881"/>
                  <a:pt x="1887198" y="2541553"/>
                  <a:pt x="1806987" y="2413216"/>
                </a:cubicBezTo>
                <a:cubicBezTo>
                  <a:pt x="1726777" y="2284879"/>
                  <a:pt x="1750369" y="2180396"/>
                  <a:pt x="1641723" y="2014585"/>
                </a:cubicBezTo>
                <a:cubicBezTo>
                  <a:pt x="1533077" y="1848774"/>
                  <a:pt x="1276758" y="1568560"/>
                  <a:pt x="1155112" y="1418350"/>
                </a:cubicBezTo>
                <a:cubicBezTo>
                  <a:pt x="1033466" y="1268140"/>
                  <a:pt x="555379" y="1106390"/>
                  <a:pt x="366725" y="990230"/>
                </a:cubicBezTo>
                <a:cubicBezTo>
                  <a:pt x="178071" y="874070"/>
                  <a:pt x="-78903" y="790714"/>
                  <a:pt x="23187" y="721390"/>
                </a:cubicBezTo>
                <a:cubicBezTo>
                  <a:pt x="125277" y="652067"/>
                  <a:pt x="662561" y="593622"/>
                  <a:pt x="979266" y="574289"/>
                </a:cubicBezTo>
                <a:cubicBezTo>
                  <a:pt x="1295971" y="554956"/>
                  <a:pt x="1725340" y="507513"/>
                  <a:pt x="1993754" y="482302"/>
                </a:cubicBezTo>
                <a:cubicBezTo>
                  <a:pt x="2262168" y="457091"/>
                  <a:pt x="2380385" y="455526"/>
                  <a:pt x="2589750" y="423023"/>
                </a:cubicBezTo>
                <a:cubicBezTo>
                  <a:pt x="2799115" y="390520"/>
                  <a:pt x="3040317" y="325177"/>
                  <a:pt x="3249944" y="287283"/>
                </a:cubicBezTo>
                <a:cubicBezTo>
                  <a:pt x="3459571" y="249389"/>
                  <a:pt x="3596803" y="219310"/>
                  <a:pt x="3847512" y="195658"/>
                </a:cubicBezTo>
                <a:cubicBezTo>
                  <a:pt x="4098221" y="172006"/>
                  <a:pt x="4507603" y="164190"/>
                  <a:pt x="4754199" y="145371"/>
                </a:cubicBezTo>
                <a:cubicBezTo>
                  <a:pt x="5000795" y="126552"/>
                  <a:pt x="5069540" y="106809"/>
                  <a:pt x="5327088" y="82746"/>
                </a:cubicBezTo>
                <a:lnTo>
                  <a:pt x="6299487" y="992"/>
                </a:lnTo>
                <a:cubicBezTo>
                  <a:pt x="6580481" y="-28418"/>
                  <a:pt x="6659978" y="609781"/>
                  <a:pt x="6911286" y="846747"/>
                </a:cubicBezTo>
                <a:cubicBezTo>
                  <a:pt x="7162594" y="1083713"/>
                  <a:pt x="7417344" y="1305251"/>
                  <a:pt x="7807333" y="1422786"/>
                </a:cubicBezTo>
                <a:cubicBezTo>
                  <a:pt x="8197322" y="1540321"/>
                  <a:pt x="8825651" y="1520272"/>
                  <a:pt x="9251218" y="1551960"/>
                </a:cubicBezTo>
                <a:cubicBezTo>
                  <a:pt x="9676785" y="1583648"/>
                  <a:pt x="10088634" y="1600199"/>
                  <a:pt x="10360734" y="1612916"/>
                </a:cubicBezTo>
                <a:cubicBezTo>
                  <a:pt x="10632834" y="1625633"/>
                  <a:pt x="10756199" y="1645181"/>
                  <a:pt x="10883816" y="1628262"/>
                </a:cubicBezTo>
                <a:cubicBezTo>
                  <a:pt x="11011433" y="1611344"/>
                  <a:pt x="11026416" y="1524899"/>
                  <a:pt x="11126437" y="1511405"/>
                </a:cubicBezTo>
                <a:cubicBezTo>
                  <a:pt x="11226458" y="1497911"/>
                  <a:pt x="11371744" y="1491926"/>
                  <a:pt x="11483943" y="1547295"/>
                </a:cubicBezTo>
                <a:cubicBezTo>
                  <a:pt x="11596142" y="1602664"/>
                  <a:pt x="11665283" y="1855994"/>
                  <a:pt x="11799634" y="1843622"/>
                </a:cubicBezTo>
                <a:cubicBezTo>
                  <a:pt x="11933985" y="1831250"/>
                  <a:pt x="12153425" y="1530441"/>
                  <a:pt x="12290051" y="1473060"/>
                </a:cubicBezTo>
                <a:cubicBezTo>
                  <a:pt x="12426677" y="1415679"/>
                  <a:pt x="12450982" y="1482851"/>
                  <a:pt x="12619393" y="1499333"/>
                </a:cubicBezTo>
                <a:cubicBezTo>
                  <a:pt x="12787804" y="1515815"/>
                  <a:pt x="13142261" y="1591850"/>
                  <a:pt x="13300520" y="1571951"/>
                </a:cubicBezTo>
                <a:cubicBezTo>
                  <a:pt x="13458779" y="1552052"/>
                  <a:pt x="13487126" y="1342705"/>
                  <a:pt x="13568950" y="1379939"/>
                </a:cubicBezTo>
                <a:cubicBezTo>
                  <a:pt x="13650774" y="1417173"/>
                  <a:pt x="13687502" y="1756953"/>
                  <a:pt x="13791463" y="1795353"/>
                </a:cubicBezTo>
                <a:cubicBezTo>
                  <a:pt x="13895424" y="1833753"/>
                  <a:pt x="14043241" y="1628372"/>
                  <a:pt x="14192719" y="1610338"/>
                </a:cubicBezTo>
                <a:cubicBezTo>
                  <a:pt x="14342197" y="1592304"/>
                  <a:pt x="14522846" y="1650815"/>
                  <a:pt x="14688330" y="1687151"/>
                </a:cubicBezTo>
                <a:cubicBezTo>
                  <a:pt x="14853814" y="1723487"/>
                  <a:pt x="15037087" y="1808772"/>
                  <a:pt x="15185625" y="1828357"/>
                </a:cubicBezTo>
                <a:cubicBezTo>
                  <a:pt x="15334163" y="1847942"/>
                  <a:pt x="15418869" y="1818464"/>
                  <a:pt x="15579561" y="1804663"/>
                </a:cubicBezTo>
                <a:cubicBezTo>
                  <a:pt x="15740253" y="1790862"/>
                  <a:pt x="15965975" y="1720640"/>
                  <a:pt x="16149779" y="1745549"/>
                </a:cubicBezTo>
                <a:cubicBezTo>
                  <a:pt x="16333584" y="1770458"/>
                  <a:pt x="16519130" y="1901549"/>
                  <a:pt x="16682388" y="1954115"/>
                </a:cubicBezTo>
                <a:cubicBezTo>
                  <a:pt x="16845646" y="2006681"/>
                  <a:pt x="16982193" y="2066818"/>
                  <a:pt x="17129329" y="2060946"/>
                </a:cubicBezTo>
                <a:cubicBezTo>
                  <a:pt x="17276465" y="2055074"/>
                  <a:pt x="17403409" y="1927658"/>
                  <a:pt x="17565205" y="1918880"/>
                </a:cubicBezTo>
                <a:cubicBezTo>
                  <a:pt x="17727001" y="1910102"/>
                  <a:pt x="17916920" y="1991389"/>
                  <a:pt x="18100108" y="2008277"/>
                </a:cubicBezTo>
                <a:cubicBezTo>
                  <a:pt x="18283296" y="2025165"/>
                  <a:pt x="18427669" y="2029826"/>
                  <a:pt x="18664331" y="2020206"/>
                </a:cubicBezTo>
                <a:cubicBezTo>
                  <a:pt x="18900993" y="2010586"/>
                  <a:pt x="19272342" y="1921373"/>
                  <a:pt x="19520078" y="1950555"/>
                </a:cubicBezTo>
                <a:cubicBezTo>
                  <a:pt x="19767814" y="1979737"/>
                  <a:pt x="20006526" y="2145803"/>
                  <a:pt x="20150746" y="2195297"/>
                </a:cubicBezTo>
                <a:cubicBezTo>
                  <a:pt x="20294966" y="2244791"/>
                  <a:pt x="20219707" y="2263561"/>
                  <a:pt x="20385395" y="2247516"/>
                </a:cubicBezTo>
                <a:cubicBezTo>
                  <a:pt x="20551083" y="2231471"/>
                  <a:pt x="21144872" y="2099025"/>
                  <a:pt x="21144872" y="2099025"/>
                </a:cubicBezTo>
                <a:lnTo>
                  <a:pt x="21794323" y="2412069"/>
                </a:lnTo>
                <a:cubicBezTo>
                  <a:pt x="22021586" y="2420090"/>
                  <a:pt x="22610212" y="2345138"/>
                  <a:pt x="22610212" y="2345138"/>
                </a:cubicBezTo>
                <a:lnTo>
                  <a:pt x="23238124" y="2789260"/>
                </a:lnTo>
                <a:cubicBezTo>
                  <a:pt x="23443998" y="2802628"/>
                  <a:pt x="22857407" y="3789912"/>
                  <a:pt x="22929596" y="3811301"/>
                </a:cubicBezTo>
                <a:cubicBezTo>
                  <a:pt x="23001785" y="3832690"/>
                  <a:pt x="23585628" y="3289529"/>
                  <a:pt x="23620386" y="3313592"/>
                </a:cubicBezTo>
                <a:cubicBezTo>
                  <a:pt x="23655144" y="3337655"/>
                  <a:pt x="23266644" y="3805887"/>
                  <a:pt x="23170228" y="393963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32" name="Afbeelding 1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89761" flipH="1">
            <a:off x="7261354" y="2846317"/>
            <a:ext cx="736166" cy="938718"/>
          </a:xfrm>
          <a:prstGeom prst="rect">
            <a:avLst/>
          </a:prstGeom>
          <a:effectLst/>
        </p:spPr>
      </p:pic>
      <p:pic>
        <p:nvPicPr>
          <p:cNvPr id="134" name="Afbeelding 1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72836" flipH="1">
            <a:off x="1933693" y="2492626"/>
            <a:ext cx="736166" cy="938718"/>
          </a:xfrm>
          <a:prstGeom prst="rect">
            <a:avLst/>
          </a:prstGeom>
          <a:effectLst/>
        </p:spPr>
      </p:pic>
      <p:cxnSp>
        <p:nvCxnSpPr>
          <p:cNvPr id="3" name="Rechte verbindingslijn 2"/>
          <p:cNvCxnSpPr/>
          <p:nvPr/>
        </p:nvCxnSpPr>
        <p:spPr>
          <a:xfrm flipH="1">
            <a:off x="7203847" y="2648162"/>
            <a:ext cx="1296409" cy="1076710"/>
          </a:xfrm>
          <a:prstGeom prst="line">
            <a:avLst/>
          </a:prstGeom>
          <a:ln w="57150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40" name="Afbeelding 1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126681" flipH="1">
            <a:off x="787659" y="2492627"/>
            <a:ext cx="736166" cy="938718"/>
          </a:xfrm>
          <a:prstGeom prst="rect">
            <a:avLst/>
          </a:prstGeom>
          <a:effectLst/>
        </p:spPr>
      </p:pic>
      <p:sp>
        <p:nvSpPr>
          <p:cNvPr id="4" name="Vrije vorm 3"/>
          <p:cNvSpPr/>
          <p:nvPr/>
        </p:nvSpPr>
        <p:spPr>
          <a:xfrm>
            <a:off x="7197428" y="3884237"/>
            <a:ext cx="858092" cy="88686"/>
          </a:xfrm>
          <a:custGeom>
            <a:avLst/>
            <a:gdLst>
              <a:gd name="connsiteX0" fmla="*/ 0 w 625913"/>
              <a:gd name="connsiteY0" fmla="*/ 0 h 61818"/>
              <a:gd name="connsiteX1" fmla="*/ 175153 w 625913"/>
              <a:gd name="connsiteY1" fmla="*/ 51515 h 61818"/>
              <a:gd name="connsiteX2" fmla="*/ 383791 w 625913"/>
              <a:gd name="connsiteY2" fmla="*/ 54091 h 61818"/>
              <a:gd name="connsiteX3" fmla="*/ 625913 w 625913"/>
              <a:gd name="connsiteY3" fmla="*/ 61818 h 6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5913" h="61818">
                <a:moveTo>
                  <a:pt x="0" y="0"/>
                </a:moveTo>
                <a:cubicBezTo>
                  <a:pt x="55594" y="21250"/>
                  <a:pt x="111188" y="42500"/>
                  <a:pt x="175153" y="51515"/>
                </a:cubicBezTo>
                <a:cubicBezTo>
                  <a:pt x="239118" y="60530"/>
                  <a:pt x="383791" y="54091"/>
                  <a:pt x="383791" y="54091"/>
                </a:cubicBezTo>
                <a:lnTo>
                  <a:pt x="625913" y="61818"/>
                </a:ln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7" name="Rechte verbindingslijn met pijl 6"/>
          <p:cNvCxnSpPr>
            <a:stCxn id="4" idx="3"/>
          </p:cNvCxnSpPr>
          <p:nvPr/>
        </p:nvCxnSpPr>
        <p:spPr>
          <a:xfrm>
            <a:off x="8055520" y="3972923"/>
            <a:ext cx="81219" cy="354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0" name="Afbeelding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89761" flipH="1">
            <a:off x="2960135" y="2487538"/>
            <a:ext cx="736166" cy="938718"/>
          </a:xfrm>
          <a:prstGeom prst="rect">
            <a:avLst/>
          </a:prstGeom>
          <a:effectLst/>
        </p:spPr>
      </p:pic>
      <p:cxnSp>
        <p:nvCxnSpPr>
          <p:cNvPr id="31" name="Rechte verbindingslijn 30"/>
          <p:cNvCxnSpPr/>
          <p:nvPr/>
        </p:nvCxnSpPr>
        <p:spPr>
          <a:xfrm flipH="1">
            <a:off x="2902628" y="2289383"/>
            <a:ext cx="1296409" cy="1076710"/>
          </a:xfrm>
          <a:prstGeom prst="line">
            <a:avLst/>
          </a:prstGeom>
          <a:ln w="57150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16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067028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638354" y="1431356"/>
            <a:ext cx="8169215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err="1"/>
              <a:t>Walking</a:t>
            </a:r>
            <a:r>
              <a:rPr lang="nl-NL" b="1" dirty="0"/>
              <a:t> </a:t>
            </a:r>
            <a:r>
              <a:rPr lang="nl-NL" b="1" dirty="0" smtClean="0"/>
              <a:t>on </a:t>
            </a:r>
            <a:r>
              <a:rPr lang="nl-NL" b="1" dirty="0" err="1"/>
              <a:t>the</a:t>
            </a:r>
            <a:r>
              <a:rPr lang="nl-NL" b="1" dirty="0"/>
              <a:t> </a:t>
            </a:r>
            <a:r>
              <a:rPr lang="nl-NL" b="1" dirty="0" err="1" smtClean="0"/>
              <a:t>sandbags</a:t>
            </a:r>
            <a:endParaRPr lang="nl-NL" b="1" dirty="0" smtClean="0"/>
          </a:p>
          <a:p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Walk on the layer of sandbags to improve </a:t>
            </a:r>
            <a:r>
              <a:rPr lang="en-US" dirty="0"/>
              <a:t>strength, every layer.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b="1" dirty="0"/>
              <a:t>Not</a:t>
            </a:r>
            <a:r>
              <a:rPr lang="en-US" dirty="0"/>
              <a:t> the last bag placed: you then press the sand into the empty </a:t>
            </a:r>
            <a:r>
              <a:rPr lang="en-US" dirty="0" smtClean="0"/>
              <a:t>flap.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17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03350206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itel 1"/>
          <p:cNvSpPr>
            <a:spLocks noGrp="1"/>
          </p:cNvSpPr>
          <p:nvPr>
            <p:ph type="title"/>
          </p:nvPr>
        </p:nvSpPr>
        <p:spPr>
          <a:xfrm>
            <a:off x="844365" y="306321"/>
            <a:ext cx="7848600" cy="1143000"/>
          </a:xfrm>
        </p:spPr>
        <p:txBody>
          <a:bodyPr/>
          <a:lstStyle/>
          <a:p>
            <a:r>
              <a:rPr lang="nl-NL" dirty="0" smtClean="0"/>
              <a:t>‘Half-</a:t>
            </a:r>
            <a:r>
              <a:rPr lang="nl-NL" dirty="0" err="1" smtClean="0"/>
              <a:t>brick</a:t>
            </a:r>
            <a:r>
              <a:rPr lang="nl-NL" dirty="0" smtClean="0"/>
              <a:t>’</a:t>
            </a:r>
            <a:endParaRPr lang="nl-NL" dirty="0"/>
          </a:p>
        </p:txBody>
      </p:sp>
      <p:sp>
        <p:nvSpPr>
          <p:cNvPr id="44" name="Rechthoek 43"/>
          <p:cNvSpPr/>
          <p:nvPr/>
        </p:nvSpPr>
        <p:spPr>
          <a:xfrm rot="10800000">
            <a:off x="2438441" y="2683186"/>
            <a:ext cx="4842033" cy="3708000"/>
          </a:xfrm>
          <a:prstGeom prst="rect">
            <a:avLst/>
          </a:prstGeom>
          <a:gradFill>
            <a:gsLst>
              <a:gs pos="0">
                <a:srgbClr val="A4D76B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Rechthoek 44"/>
          <p:cNvSpPr/>
          <p:nvPr/>
        </p:nvSpPr>
        <p:spPr>
          <a:xfrm>
            <a:off x="2440502" y="1071134"/>
            <a:ext cx="4839973" cy="1620000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50" name="Rechte verbindingslijn 49"/>
          <p:cNvCxnSpPr/>
          <p:nvPr/>
        </p:nvCxnSpPr>
        <p:spPr>
          <a:xfrm rot="5400000">
            <a:off x="2001162" y="4850980"/>
            <a:ext cx="1155720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Rechte verbindingslijn 50"/>
          <p:cNvCxnSpPr/>
          <p:nvPr/>
        </p:nvCxnSpPr>
        <p:spPr>
          <a:xfrm>
            <a:off x="3171880" y="4273120"/>
            <a:ext cx="0" cy="115572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Tekstvak 51"/>
          <p:cNvSpPr txBox="1"/>
          <p:nvPr/>
        </p:nvSpPr>
        <p:spPr>
          <a:xfrm>
            <a:off x="2451344" y="5408526"/>
            <a:ext cx="8195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1/2</a:t>
            </a:r>
            <a:endParaRPr lang="nl-NL" sz="2400" b="1" dirty="0"/>
          </a:p>
        </p:txBody>
      </p:sp>
      <p:cxnSp>
        <p:nvCxnSpPr>
          <p:cNvPr id="53" name="Rechte verbindingslijn met pijl 52"/>
          <p:cNvCxnSpPr>
            <a:endCxn id="52" idx="0"/>
          </p:cNvCxnSpPr>
          <p:nvPr/>
        </p:nvCxnSpPr>
        <p:spPr>
          <a:xfrm>
            <a:off x="2553654" y="5404899"/>
            <a:ext cx="307468" cy="3627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Rechte verbindingslijn 53"/>
          <p:cNvCxnSpPr/>
          <p:nvPr/>
        </p:nvCxnSpPr>
        <p:spPr>
          <a:xfrm rot="5400000">
            <a:off x="2588223" y="5140840"/>
            <a:ext cx="576000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5" name="Rechthoek 54"/>
          <p:cNvSpPr/>
          <p:nvPr/>
        </p:nvSpPr>
        <p:spPr>
          <a:xfrm rot="5400000">
            <a:off x="2172697" y="1296736"/>
            <a:ext cx="5364000" cy="4851557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56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" name="Vijfhoek 79"/>
          <p:cNvSpPr>
            <a:spLocks/>
          </p:cNvSpPr>
          <p:nvPr/>
        </p:nvSpPr>
        <p:spPr>
          <a:xfrm>
            <a:off x="2565042" y="3762994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Vijfhoek 79"/>
          <p:cNvSpPr>
            <a:spLocks/>
          </p:cNvSpPr>
          <p:nvPr/>
        </p:nvSpPr>
        <p:spPr>
          <a:xfrm>
            <a:off x="2876223" y="3202663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Vijfhoek 79"/>
          <p:cNvSpPr>
            <a:spLocks/>
          </p:cNvSpPr>
          <p:nvPr/>
        </p:nvSpPr>
        <p:spPr>
          <a:xfrm>
            <a:off x="2613369" y="2649023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Vijfhoek 79"/>
          <p:cNvSpPr>
            <a:spLocks/>
          </p:cNvSpPr>
          <p:nvPr/>
        </p:nvSpPr>
        <p:spPr>
          <a:xfrm>
            <a:off x="3164478" y="3768149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Vijfhoek 79"/>
          <p:cNvSpPr>
            <a:spLocks/>
          </p:cNvSpPr>
          <p:nvPr/>
        </p:nvSpPr>
        <p:spPr>
          <a:xfrm>
            <a:off x="3442196" y="319958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Vijfhoek 79"/>
          <p:cNvSpPr>
            <a:spLocks/>
          </p:cNvSpPr>
          <p:nvPr/>
        </p:nvSpPr>
        <p:spPr>
          <a:xfrm>
            <a:off x="3171880" y="2652077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Vijfhoek 79"/>
          <p:cNvSpPr>
            <a:spLocks/>
          </p:cNvSpPr>
          <p:nvPr/>
        </p:nvSpPr>
        <p:spPr>
          <a:xfrm>
            <a:off x="3736662" y="3762994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Vijfhoek 79"/>
          <p:cNvSpPr>
            <a:spLocks/>
          </p:cNvSpPr>
          <p:nvPr/>
        </p:nvSpPr>
        <p:spPr>
          <a:xfrm>
            <a:off x="3982196" y="3205226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6" name="Vijfhoek 79"/>
          <p:cNvSpPr>
            <a:spLocks/>
          </p:cNvSpPr>
          <p:nvPr/>
        </p:nvSpPr>
        <p:spPr>
          <a:xfrm>
            <a:off x="3736662" y="265812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7" name="Vijfhoek 79"/>
          <p:cNvSpPr>
            <a:spLocks/>
          </p:cNvSpPr>
          <p:nvPr/>
        </p:nvSpPr>
        <p:spPr>
          <a:xfrm>
            <a:off x="2840731" y="4325788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8" name="Vijfhoek 79"/>
          <p:cNvSpPr>
            <a:spLocks/>
          </p:cNvSpPr>
          <p:nvPr/>
        </p:nvSpPr>
        <p:spPr>
          <a:xfrm>
            <a:off x="3406704" y="4322710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9" name="Vijfhoek 79"/>
          <p:cNvSpPr>
            <a:spLocks/>
          </p:cNvSpPr>
          <p:nvPr/>
        </p:nvSpPr>
        <p:spPr>
          <a:xfrm>
            <a:off x="3946704" y="4328351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0" name="Vijfhoek 79"/>
          <p:cNvSpPr>
            <a:spLocks/>
          </p:cNvSpPr>
          <p:nvPr/>
        </p:nvSpPr>
        <p:spPr>
          <a:xfrm>
            <a:off x="4313781" y="263322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1" name="Vijfhoek 79"/>
          <p:cNvSpPr>
            <a:spLocks/>
          </p:cNvSpPr>
          <p:nvPr/>
        </p:nvSpPr>
        <p:spPr>
          <a:xfrm>
            <a:off x="4872292" y="2636279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2" name="Vijfhoek 79"/>
          <p:cNvSpPr>
            <a:spLocks/>
          </p:cNvSpPr>
          <p:nvPr/>
        </p:nvSpPr>
        <p:spPr>
          <a:xfrm rot="10614866">
            <a:off x="5036797" y="2671701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3" name="Vijfhoek 79"/>
          <p:cNvSpPr>
            <a:spLocks/>
          </p:cNvSpPr>
          <p:nvPr/>
        </p:nvSpPr>
        <p:spPr>
          <a:xfrm>
            <a:off x="4265454" y="3747196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4" name="Vijfhoek 79"/>
          <p:cNvSpPr>
            <a:spLocks/>
          </p:cNvSpPr>
          <p:nvPr/>
        </p:nvSpPr>
        <p:spPr>
          <a:xfrm>
            <a:off x="4576635" y="318686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5" name="Vijfhoek 79"/>
          <p:cNvSpPr>
            <a:spLocks/>
          </p:cNvSpPr>
          <p:nvPr/>
        </p:nvSpPr>
        <p:spPr>
          <a:xfrm>
            <a:off x="4864890" y="3752351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6" name="Vijfhoek 79"/>
          <p:cNvSpPr>
            <a:spLocks/>
          </p:cNvSpPr>
          <p:nvPr/>
        </p:nvSpPr>
        <p:spPr>
          <a:xfrm>
            <a:off x="5142608" y="3183787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7" name="Vijfhoek 79"/>
          <p:cNvSpPr>
            <a:spLocks/>
          </p:cNvSpPr>
          <p:nvPr/>
        </p:nvSpPr>
        <p:spPr>
          <a:xfrm rot="10800000">
            <a:off x="5016834" y="377558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8" name="Vijfhoek 79"/>
          <p:cNvSpPr>
            <a:spLocks/>
          </p:cNvSpPr>
          <p:nvPr/>
        </p:nvSpPr>
        <p:spPr>
          <a:xfrm rot="10800000">
            <a:off x="5322527" y="3212279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9" name="Vijfhoek 79"/>
          <p:cNvSpPr>
            <a:spLocks/>
          </p:cNvSpPr>
          <p:nvPr/>
        </p:nvSpPr>
        <p:spPr>
          <a:xfrm>
            <a:off x="4541143" y="4309990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0" name="Vijfhoek 79"/>
          <p:cNvSpPr>
            <a:spLocks/>
          </p:cNvSpPr>
          <p:nvPr/>
        </p:nvSpPr>
        <p:spPr>
          <a:xfrm>
            <a:off x="5107116" y="4306912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1" name="Vijfhoek 79"/>
          <p:cNvSpPr>
            <a:spLocks/>
          </p:cNvSpPr>
          <p:nvPr/>
        </p:nvSpPr>
        <p:spPr>
          <a:xfrm rot="10800000">
            <a:off x="5714212" y="4325562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2" name="Tekstvak 81"/>
          <p:cNvSpPr txBox="1"/>
          <p:nvPr/>
        </p:nvSpPr>
        <p:spPr>
          <a:xfrm>
            <a:off x="3625027" y="5564941"/>
            <a:ext cx="25139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>
              <a:defRPr sz="1400" i="1"/>
            </a:lvl1pPr>
          </a:lstStyle>
          <a:p>
            <a:r>
              <a:rPr lang="nl-NL" sz="2400" b="1" dirty="0" err="1" smtClean="0"/>
              <a:t>layer</a:t>
            </a:r>
            <a:r>
              <a:rPr lang="nl-NL" sz="2400" b="1" dirty="0" smtClean="0"/>
              <a:t> 1</a:t>
            </a:r>
            <a:endParaRPr lang="nl-NL" sz="2400" b="1" dirty="0"/>
          </a:p>
        </p:txBody>
      </p:sp>
      <p:grpSp>
        <p:nvGrpSpPr>
          <p:cNvPr id="132" name="Groep 131"/>
          <p:cNvGrpSpPr/>
          <p:nvPr/>
        </p:nvGrpSpPr>
        <p:grpSpPr>
          <a:xfrm>
            <a:off x="3013569" y="1730554"/>
            <a:ext cx="3138356" cy="233429"/>
            <a:chOff x="1654425" y="1763017"/>
            <a:chExt cx="2241987" cy="212744"/>
          </a:xfrm>
        </p:grpSpPr>
        <p:sp>
          <p:nvSpPr>
            <p:cNvPr id="133" name="Vrije vorm 207">
              <a:extLst>
                <a:ext uri="{FF2B5EF4-FFF2-40B4-BE49-F238E27FC236}">
                  <a16:creationId xmlns:a16="http://schemas.microsoft.com/office/drawing/2014/main" id="{5B245DCF-A8AA-4D13-83E6-DDFC810A2CB0}"/>
                </a:ext>
              </a:extLst>
            </p:cNvPr>
            <p:cNvSpPr/>
            <p:nvPr/>
          </p:nvSpPr>
          <p:spPr>
            <a:xfrm rot="10800000">
              <a:off x="1654425" y="1763017"/>
              <a:ext cx="2053484" cy="212744"/>
            </a:xfrm>
            <a:custGeom>
              <a:avLst/>
              <a:gdLst>
                <a:gd name="connsiteX0" fmla="*/ 0 w 2053484"/>
                <a:gd name="connsiteY0" fmla="*/ 107803 h 212744"/>
                <a:gd name="connsiteX1" fmla="*/ 762000 w 2053484"/>
                <a:gd name="connsiteY1" fmla="*/ 3028 h 212744"/>
                <a:gd name="connsiteX2" fmla="*/ 1247775 w 2053484"/>
                <a:gd name="connsiteY2" fmla="*/ 212578 h 212744"/>
                <a:gd name="connsiteX3" fmla="*/ 1990725 w 2053484"/>
                <a:gd name="connsiteY3" fmla="*/ 41128 h 212744"/>
                <a:gd name="connsiteX4" fmla="*/ 1962150 w 2053484"/>
                <a:gd name="connsiteY4" fmla="*/ 50653 h 21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484" h="212744">
                  <a:moveTo>
                    <a:pt x="0" y="107803"/>
                  </a:moveTo>
                  <a:cubicBezTo>
                    <a:pt x="277019" y="46684"/>
                    <a:pt x="554038" y="-14434"/>
                    <a:pt x="762000" y="3028"/>
                  </a:cubicBezTo>
                  <a:cubicBezTo>
                    <a:pt x="969962" y="20490"/>
                    <a:pt x="1042988" y="206228"/>
                    <a:pt x="1247775" y="212578"/>
                  </a:cubicBezTo>
                  <a:cubicBezTo>
                    <a:pt x="1452562" y="218928"/>
                    <a:pt x="1990725" y="41128"/>
                    <a:pt x="1990725" y="41128"/>
                  </a:cubicBezTo>
                  <a:cubicBezTo>
                    <a:pt x="2109787" y="14141"/>
                    <a:pt x="2035968" y="32397"/>
                    <a:pt x="1962150" y="50653"/>
                  </a:cubicBezTo>
                </a:path>
              </a:pathLst>
            </a:custGeom>
            <a:noFill/>
            <a:ln w="57150">
              <a:solidFill>
                <a:schemeClr val="tx2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34" name="Rechte verbindingslijn met pijl 133"/>
            <p:cNvCxnSpPr>
              <a:stCxn id="133" idx="0"/>
            </p:cNvCxnSpPr>
            <p:nvPr/>
          </p:nvCxnSpPr>
          <p:spPr>
            <a:xfrm flipV="1">
              <a:off x="3707909" y="1828800"/>
              <a:ext cx="188503" cy="39158"/>
            </a:xfrm>
            <a:prstGeom prst="straightConnector1">
              <a:avLst/>
            </a:prstGeom>
            <a:ln w="57150">
              <a:solidFill>
                <a:schemeClr val="tx2">
                  <a:lumMod val="75000"/>
                </a:schemeClr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5" name="Afbeelding 1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68742" y="3487584"/>
            <a:ext cx="536977" cy="654329"/>
          </a:xfrm>
          <a:prstGeom prst="rect">
            <a:avLst/>
          </a:prstGeom>
          <a:ln w="57150">
            <a:noFill/>
          </a:ln>
          <a:effectLst/>
        </p:spPr>
      </p:pic>
      <p:sp>
        <p:nvSpPr>
          <p:cNvPr id="136" name="Draaiende pijl 135"/>
          <p:cNvSpPr/>
          <p:nvPr/>
        </p:nvSpPr>
        <p:spPr>
          <a:xfrm rot="5699002">
            <a:off x="6705856" y="4245049"/>
            <a:ext cx="387057" cy="731322"/>
          </a:xfrm>
          <a:prstGeom prst="circularArrow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7" name="Pijl-rechts 136"/>
          <p:cNvSpPr/>
          <p:nvPr/>
        </p:nvSpPr>
        <p:spPr>
          <a:xfrm>
            <a:off x="3995284" y="5119922"/>
            <a:ext cx="538869" cy="80440"/>
          </a:xfrm>
          <a:prstGeom prst="rightArrow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 sz="2400">
              <a:solidFill>
                <a:schemeClr val="tx1"/>
              </a:solidFill>
            </a:endParaRPr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18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8132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517585" y="879894"/>
            <a:ext cx="8195094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‘Half-</a:t>
            </a:r>
            <a:r>
              <a:rPr lang="nl-NL" b="1" dirty="0" err="1" smtClean="0"/>
              <a:t>brick</a:t>
            </a:r>
            <a:r>
              <a:rPr lang="nl-NL" b="1" dirty="0" smtClean="0"/>
              <a:t>’ </a:t>
            </a:r>
          </a:p>
          <a:p>
            <a:endParaRPr lang="nl-NL" b="1" dirty="0"/>
          </a:p>
          <a:p>
            <a:r>
              <a:rPr lang="en-US" dirty="0"/>
              <a:t>Stack bags in a row </a:t>
            </a:r>
            <a:r>
              <a:rPr lang="en-US" dirty="0" smtClean="0"/>
              <a:t>in a ‘half-brick’ way: </a:t>
            </a:r>
            <a:r>
              <a:rPr lang="en-US" dirty="0"/>
              <a:t>rows are staggered by half a bag</a:t>
            </a:r>
            <a:r>
              <a:rPr lang="en-US" dirty="0" smtClean="0"/>
              <a:t>.</a:t>
            </a:r>
          </a:p>
          <a:p>
            <a:endParaRPr lang="nl-NL" dirty="0" smtClean="0"/>
          </a:p>
          <a:p>
            <a:r>
              <a:rPr lang="nl-NL" i="1" dirty="0" err="1" smtClean="0"/>
              <a:t>You</a:t>
            </a:r>
            <a:r>
              <a:rPr lang="nl-NL" i="1" dirty="0" smtClean="0"/>
              <a:t> </a:t>
            </a:r>
            <a:r>
              <a:rPr lang="nl-NL" i="1" dirty="0" err="1" smtClean="0"/>
              <a:t>can</a:t>
            </a:r>
            <a:r>
              <a:rPr lang="nl-NL" i="1" dirty="0" smtClean="0"/>
              <a:t> </a:t>
            </a:r>
            <a:r>
              <a:rPr lang="nl-NL" i="1" dirty="0" err="1" smtClean="0"/>
              <a:t>demonstrate</a:t>
            </a:r>
            <a:r>
              <a:rPr lang="nl-NL" i="1" dirty="0" smtClean="0"/>
              <a:t> </a:t>
            </a:r>
            <a:r>
              <a:rPr lang="nl-NL" i="1" dirty="0" err="1" smtClean="0"/>
              <a:t>this</a:t>
            </a:r>
            <a:endParaRPr lang="nl-NL" i="1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Stack the end of a row </a:t>
            </a:r>
            <a:r>
              <a:rPr lang="en-US" dirty="0" smtClean="0"/>
              <a:t>firmly </a:t>
            </a:r>
            <a:r>
              <a:rPr lang="en-US" dirty="0"/>
              <a:t>so that there are no loose </a:t>
            </a:r>
            <a:r>
              <a:rPr lang="en-US" dirty="0" smtClean="0"/>
              <a:t>tops.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19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13321831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hthoek 4"/>
          <p:cNvSpPr/>
          <p:nvPr/>
        </p:nvSpPr>
        <p:spPr>
          <a:xfrm>
            <a:off x="301925" y="1311215"/>
            <a:ext cx="8169215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i="1" dirty="0"/>
              <a:t>This booklet in pdf is intended as a </a:t>
            </a:r>
            <a:r>
              <a:rPr lang="en-US" i="1" dirty="0" smtClean="0"/>
              <a:t>description </a:t>
            </a:r>
            <a:r>
              <a:rPr lang="en-US" i="1" dirty="0"/>
              <a:t>to '2 Work Instruction on </a:t>
            </a:r>
            <a:r>
              <a:rPr lang="en-US" i="1" dirty="0" smtClean="0"/>
              <a:t>how to use </a:t>
            </a:r>
            <a:r>
              <a:rPr lang="en-US" i="1" dirty="0"/>
              <a:t>sandbags presentation.ppt</a:t>
            </a:r>
            <a:r>
              <a:rPr lang="en-US" i="1" dirty="0" smtClean="0"/>
              <a:t>'.</a:t>
            </a:r>
          </a:p>
          <a:p>
            <a:endParaRPr lang="nl-NL" i="1" dirty="0" smtClean="0"/>
          </a:p>
          <a:p>
            <a:r>
              <a:rPr lang="nl-NL" b="1" i="1" dirty="0" err="1" smtClean="0"/>
              <a:t>Preparation</a:t>
            </a:r>
            <a:r>
              <a:rPr lang="nl-NL" i="1" dirty="0" smtClean="0"/>
              <a:t>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i="1" dirty="0"/>
              <a:t>Wear personal protective equipment.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i="1" dirty="0"/>
              <a:t>Put four sandbags on the ground or table: 2x2, so 2 side by side, 2 high. You will need this to explain the drawing and the concepts of layers/rows.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i="1" dirty="0"/>
              <a:t>Then you can use those </a:t>
            </a:r>
            <a:r>
              <a:rPr lang="en-US" i="1" dirty="0" smtClean="0"/>
              <a:t>four sandbags </a:t>
            </a:r>
            <a:r>
              <a:rPr lang="en-US" i="1" dirty="0"/>
              <a:t>to show how to stack </a:t>
            </a:r>
            <a:r>
              <a:rPr lang="en-US" i="1" dirty="0" smtClean="0"/>
              <a:t>‘bottom </a:t>
            </a:r>
            <a:r>
              <a:rPr lang="en-US" i="1" dirty="0"/>
              <a:t>on </a:t>
            </a:r>
            <a:r>
              <a:rPr lang="en-US" i="1" dirty="0" smtClean="0"/>
              <a:t>the top’.</a:t>
            </a:r>
            <a:endParaRPr lang="en-US" i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i="1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i="1" dirty="0"/>
              <a:t>If you have plastic bags, lay out 2 of </a:t>
            </a:r>
            <a:r>
              <a:rPr lang="en-US" i="1" dirty="0" smtClean="0"/>
              <a:t>them to show </a:t>
            </a:r>
            <a:r>
              <a:rPr lang="en-US" i="1" dirty="0"/>
              <a:t>the sliding resistance.</a:t>
            </a:r>
            <a:endParaRPr lang="nl-NL" i="1" dirty="0" smtClean="0"/>
          </a:p>
          <a:p>
            <a:r>
              <a:rPr lang="nl-NL" i="1" dirty="0" smtClean="0"/>
              <a:t/>
            </a:r>
            <a:br>
              <a:rPr lang="nl-NL" i="1" dirty="0" smtClean="0"/>
            </a:br>
            <a:endParaRPr lang="nl-NL" i="1" dirty="0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60720147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94272" y="306238"/>
            <a:ext cx="7848600" cy="1143000"/>
          </a:xfrm>
        </p:spPr>
        <p:txBody>
          <a:bodyPr/>
          <a:lstStyle/>
          <a:p>
            <a:r>
              <a:rPr lang="nl-NL" dirty="0" err="1" smtClean="0"/>
              <a:t>Crosswise</a:t>
            </a:r>
            <a:endParaRPr lang="nl-NL" dirty="0"/>
          </a:p>
        </p:txBody>
      </p:sp>
      <p:sp>
        <p:nvSpPr>
          <p:cNvPr id="3" name="Rechthoek 2"/>
          <p:cNvSpPr/>
          <p:nvPr/>
        </p:nvSpPr>
        <p:spPr>
          <a:xfrm>
            <a:off x="4850430" y="3666911"/>
            <a:ext cx="858743" cy="706012"/>
          </a:xfrm>
          <a:prstGeom prst="rect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" name="Rechthoek 3"/>
          <p:cNvSpPr/>
          <p:nvPr/>
        </p:nvSpPr>
        <p:spPr>
          <a:xfrm>
            <a:off x="276448" y="3559980"/>
            <a:ext cx="850035" cy="789902"/>
          </a:xfrm>
          <a:prstGeom prst="rect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5" name="Tekstvak 4"/>
          <p:cNvSpPr txBox="1"/>
          <p:nvPr/>
        </p:nvSpPr>
        <p:spPr>
          <a:xfrm>
            <a:off x="259498" y="4874118"/>
            <a:ext cx="39991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>
              <a:defRPr sz="1400" i="1"/>
            </a:lvl1pPr>
          </a:lstStyle>
          <a:p>
            <a:r>
              <a:rPr lang="nl-NL" altLang="nl-NL" sz="2000" b="1" dirty="0" smtClean="0"/>
              <a:t>friction </a:t>
            </a:r>
            <a:r>
              <a:rPr lang="nl-NL" altLang="nl-NL" sz="2000" b="1" dirty="0" err="1" smtClean="0"/>
              <a:t>crosswise</a:t>
            </a:r>
            <a:r>
              <a:rPr lang="nl-NL" altLang="nl-NL" sz="2000" b="1" dirty="0" smtClean="0"/>
              <a:t>, </a:t>
            </a:r>
            <a:r>
              <a:rPr lang="nl-NL" altLang="nl-NL" sz="2000" b="1" dirty="0" err="1" smtClean="0"/>
              <a:t>layers</a:t>
            </a:r>
            <a:r>
              <a:rPr lang="nl-NL" altLang="nl-NL" sz="2000" b="1" dirty="0" smtClean="0"/>
              <a:t> </a:t>
            </a:r>
            <a:r>
              <a:rPr lang="nl-NL" altLang="nl-NL" sz="2000" b="1" dirty="0" err="1" smtClean="0"/>
              <a:t>crosswise</a:t>
            </a:r>
            <a:endParaRPr lang="nl-NL" altLang="nl-NL" sz="2000" b="1" dirty="0"/>
          </a:p>
        </p:txBody>
      </p:sp>
      <p:sp>
        <p:nvSpPr>
          <p:cNvPr id="6" name="Rechthoek 5"/>
          <p:cNvSpPr/>
          <p:nvPr/>
        </p:nvSpPr>
        <p:spPr>
          <a:xfrm>
            <a:off x="4428308" y="4863313"/>
            <a:ext cx="456989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altLang="nl-NL" sz="2000" b="1" i="1" dirty="0" smtClean="0"/>
              <a:t>friction </a:t>
            </a:r>
            <a:r>
              <a:rPr lang="nl-NL" altLang="nl-NL" sz="2000" b="1" i="1" dirty="0" err="1"/>
              <a:t>one</a:t>
            </a:r>
            <a:r>
              <a:rPr lang="nl-NL" altLang="nl-NL" sz="2000" b="1" i="1" dirty="0"/>
              <a:t> </a:t>
            </a:r>
            <a:r>
              <a:rPr lang="nl-NL" altLang="nl-NL" sz="2000" b="1" i="1" dirty="0" err="1"/>
              <a:t>direction</a:t>
            </a:r>
            <a:r>
              <a:rPr lang="nl-NL" altLang="nl-NL" sz="2000" b="1" i="1" dirty="0"/>
              <a:t>, </a:t>
            </a:r>
            <a:r>
              <a:rPr lang="nl-NL" altLang="nl-NL" sz="2000" b="1" i="1" dirty="0" err="1" smtClean="0"/>
              <a:t>layers</a:t>
            </a:r>
            <a:r>
              <a:rPr lang="nl-NL" altLang="nl-NL" sz="2000" b="1" i="1" dirty="0" smtClean="0"/>
              <a:t> </a:t>
            </a:r>
            <a:r>
              <a:rPr lang="nl-NL" altLang="nl-NL" sz="2000" b="1" i="1" dirty="0" err="1"/>
              <a:t>one</a:t>
            </a:r>
            <a:r>
              <a:rPr lang="nl-NL" altLang="nl-NL" sz="2000" b="1" i="1" dirty="0"/>
              <a:t> </a:t>
            </a:r>
            <a:r>
              <a:rPr lang="nl-NL" altLang="nl-NL" sz="2000" b="1" i="1" dirty="0" err="1"/>
              <a:t>direction</a:t>
            </a:r>
            <a:r>
              <a:rPr lang="nl-NL" altLang="nl-NL" sz="2000" b="1" i="1" dirty="0"/>
              <a:t> </a:t>
            </a:r>
          </a:p>
        </p:txBody>
      </p:sp>
      <p:grpSp>
        <p:nvGrpSpPr>
          <p:cNvPr id="7" name="Groep 6"/>
          <p:cNvGrpSpPr/>
          <p:nvPr/>
        </p:nvGrpSpPr>
        <p:grpSpPr>
          <a:xfrm>
            <a:off x="349360" y="3928084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8" name="Vrije vorm 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Vrije vorm 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Vrije vorm 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" name="Groep 10"/>
          <p:cNvGrpSpPr/>
          <p:nvPr/>
        </p:nvGrpSpPr>
        <p:grpSpPr>
          <a:xfrm>
            <a:off x="1567500" y="3921578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2" name="Vrije vorm 11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Vrije vorm 12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Vrije vorm 13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5" name="Groep 14"/>
          <p:cNvGrpSpPr/>
          <p:nvPr/>
        </p:nvGrpSpPr>
        <p:grpSpPr>
          <a:xfrm>
            <a:off x="2876102" y="3939783"/>
            <a:ext cx="1231902" cy="339446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6" name="Vrije vorm 1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Vrije vorm 1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Vrije vorm 1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9" name="Groep 18"/>
          <p:cNvGrpSpPr/>
          <p:nvPr/>
        </p:nvGrpSpPr>
        <p:grpSpPr>
          <a:xfrm>
            <a:off x="2396868" y="3467279"/>
            <a:ext cx="1602260" cy="355569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20" name="Vrije vorm 19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  <p:sp>
          <p:nvSpPr>
            <p:cNvPr id="21" name="Vrije vorm 2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  <p:sp>
          <p:nvSpPr>
            <p:cNvPr id="22" name="Vrije vorm 2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</p:grpSp>
      <p:sp>
        <p:nvSpPr>
          <p:cNvPr id="23" name="Vrije vorm 22"/>
          <p:cNvSpPr>
            <a:spLocks noChangeAspect="1"/>
          </p:cNvSpPr>
          <p:nvPr/>
        </p:nvSpPr>
        <p:spPr>
          <a:xfrm>
            <a:off x="935589" y="3071670"/>
            <a:ext cx="1299264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4" name="Groep 23"/>
          <p:cNvGrpSpPr/>
          <p:nvPr/>
        </p:nvGrpSpPr>
        <p:grpSpPr>
          <a:xfrm>
            <a:off x="956746" y="3532279"/>
            <a:ext cx="1619687" cy="367825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25" name="Vrije vorm 2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  <p:sp>
          <p:nvSpPr>
            <p:cNvPr id="26" name="Vrije vorm 25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  <p:sp>
          <p:nvSpPr>
            <p:cNvPr id="27" name="Vrije vorm 26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</p:grpSp>
      <p:sp>
        <p:nvSpPr>
          <p:cNvPr id="28" name="Vrije vorm 27"/>
          <p:cNvSpPr>
            <a:spLocks noChangeAspect="1"/>
          </p:cNvSpPr>
          <p:nvPr/>
        </p:nvSpPr>
        <p:spPr>
          <a:xfrm>
            <a:off x="2404206" y="3071670"/>
            <a:ext cx="1299264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9" name="Groep 28"/>
          <p:cNvGrpSpPr/>
          <p:nvPr/>
        </p:nvGrpSpPr>
        <p:grpSpPr>
          <a:xfrm>
            <a:off x="4962393" y="3993098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30" name="Vrije vorm 2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Vrije vorm 3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Vrije vorm 3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3" name="Groep 32"/>
          <p:cNvGrpSpPr/>
          <p:nvPr/>
        </p:nvGrpSpPr>
        <p:grpSpPr>
          <a:xfrm>
            <a:off x="6180533" y="3986592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34" name="Vrije vorm 3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Vrije vorm 3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Vrije vorm 3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7" name="Groep 36"/>
          <p:cNvGrpSpPr/>
          <p:nvPr/>
        </p:nvGrpSpPr>
        <p:grpSpPr>
          <a:xfrm>
            <a:off x="7452726" y="3998947"/>
            <a:ext cx="1231902" cy="339446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38" name="Vrije vorm 3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Vrije vorm 3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Vrije vorm 3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1" name="Vrije vorm 40"/>
          <p:cNvSpPr>
            <a:spLocks noChangeAspect="1"/>
          </p:cNvSpPr>
          <p:nvPr/>
        </p:nvSpPr>
        <p:spPr>
          <a:xfrm>
            <a:off x="5607898" y="3238927"/>
            <a:ext cx="1218326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Vrije vorm 41"/>
          <p:cNvSpPr>
            <a:spLocks noChangeAspect="1"/>
          </p:cNvSpPr>
          <p:nvPr/>
        </p:nvSpPr>
        <p:spPr>
          <a:xfrm>
            <a:off x="6927043" y="3252091"/>
            <a:ext cx="1159246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Rechthoek 42"/>
          <p:cNvSpPr/>
          <p:nvPr/>
        </p:nvSpPr>
        <p:spPr>
          <a:xfrm rot="5400000">
            <a:off x="2257060" y="-983849"/>
            <a:ext cx="4629875" cy="914400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Vrije vorm 43"/>
          <p:cNvSpPr>
            <a:spLocks noChangeAspect="1"/>
          </p:cNvSpPr>
          <p:nvPr/>
        </p:nvSpPr>
        <p:spPr>
          <a:xfrm>
            <a:off x="5619054" y="3626570"/>
            <a:ext cx="1193325" cy="38891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Vrije vorm 44"/>
          <p:cNvSpPr>
            <a:spLocks noChangeAspect="1"/>
          </p:cNvSpPr>
          <p:nvPr/>
        </p:nvSpPr>
        <p:spPr>
          <a:xfrm>
            <a:off x="6882957" y="3646801"/>
            <a:ext cx="1193325" cy="38891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Rechthoek 46"/>
          <p:cNvSpPr/>
          <p:nvPr/>
        </p:nvSpPr>
        <p:spPr>
          <a:xfrm>
            <a:off x="4844575" y="4372922"/>
            <a:ext cx="3888000" cy="14184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8" name="Rechthoek 47"/>
          <p:cNvSpPr/>
          <p:nvPr/>
        </p:nvSpPr>
        <p:spPr>
          <a:xfrm>
            <a:off x="290853" y="4314241"/>
            <a:ext cx="3888000" cy="14855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51" name="Vijfhoek 79"/>
          <p:cNvSpPr>
            <a:spLocks noChangeAspect="1"/>
          </p:cNvSpPr>
          <p:nvPr/>
        </p:nvSpPr>
        <p:spPr>
          <a:xfrm rot="16200000">
            <a:off x="373045" y="1743268"/>
            <a:ext cx="1457650" cy="777413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pattFill prst="lgGrid">
            <a:fgClr>
              <a:srgbClr val="00B050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55" name="Rechte verbindingslijn met pijl 54"/>
          <p:cNvCxnSpPr/>
          <p:nvPr/>
        </p:nvCxnSpPr>
        <p:spPr>
          <a:xfrm flipV="1">
            <a:off x="7466558" y="1443213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Rechte verbindingslijn met pijl 57"/>
          <p:cNvCxnSpPr/>
          <p:nvPr/>
        </p:nvCxnSpPr>
        <p:spPr>
          <a:xfrm flipV="1">
            <a:off x="7466558" y="2097308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Rechte verbindingslijn met pijl 58"/>
          <p:cNvCxnSpPr/>
          <p:nvPr/>
        </p:nvCxnSpPr>
        <p:spPr>
          <a:xfrm flipV="1">
            <a:off x="8009011" y="1432963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Rechte verbindingslijn met pijl 60"/>
          <p:cNvCxnSpPr/>
          <p:nvPr/>
        </p:nvCxnSpPr>
        <p:spPr>
          <a:xfrm flipV="1">
            <a:off x="7996347" y="2097308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Rechte verbindingslijn 65"/>
          <p:cNvCxnSpPr/>
          <p:nvPr/>
        </p:nvCxnSpPr>
        <p:spPr>
          <a:xfrm>
            <a:off x="4382817" y="1292426"/>
            <a:ext cx="0" cy="4523737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67" name="Rechte verbindingslijn met pijl 66"/>
          <p:cNvCxnSpPr/>
          <p:nvPr/>
        </p:nvCxnSpPr>
        <p:spPr>
          <a:xfrm flipV="1">
            <a:off x="2580930" y="1442958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Rechte verbindingslijn met pijl 69"/>
          <p:cNvCxnSpPr/>
          <p:nvPr/>
        </p:nvCxnSpPr>
        <p:spPr>
          <a:xfrm>
            <a:off x="2313275" y="2199627"/>
            <a:ext cx="585032" cy="0"/>
          </a:xfrm>
          <a:prstGeom prst="straightConnector1">
            <a:avLst/>
          </a:prstGeom>
          <a:ln w="57150">
            <a:solidFill>
              <a:srgbClr val="00B05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Rechte verbindingslijn met pijl 70"/>
          <p:cNvCxnSpPr/>
          <p:nvPr/>
        </p:nvCxnSpPr>
        <p:spPr>
          <a:xfrm flipV="1">
            <a:off x="3274490" y="1471035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Rechte verbindingslijn met pijl 74"/>
          <p:cNvCxnSpPr/>
          <p:nvPr/>
        </p:nvCxnSpPr>
        <p:spPr>
          <a:xfrm>
            <a:off x="3005283" y="2195530"/>
            <a:ext cx="585032" cy="0"/>
          </a:xfrm>
          <a:prstGeom prst="straightConnector1">
            <a:avLst/>
          </a:prstGeom>
          <a:ln w="57150">
            <a:solidFill>
              <a:srgbClr val="00B05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Rechte verbindingslijn met pijl 59"/>
          <p:cNvCxnSpPr/>
          <p:nvPr/>
        </p:nvCxnSpPr>
        <p:spPr>
          <a:xfrm flipV="1">
            <a:off x="7186472" y="2608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Rechte verbindingslijn met pijl 61"/>
          <p:cNvCxnSpPr/>
          <p:nvPr/>
        </p:nvCxnSpPr>
        <p:spPr>
          <a:xfrm flipV="1">
            <a:off x="7716261" y="2608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Rechte verbindingslijn met pijl 62"/>
          <p:cNvCxnSpPr/>
          <p:nvPr/>
        </p:nvCxnSpPr>
        <p:spPr>
          <a:xfrm flipV="1">
            <a:off x="8276434" y="2608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Rechte verbindingslijn met pijl 63"/>
          <p:cNvCxnSpPr/>
          <p:nvPr/>
        </p:nvCxnSpPr>
        <p:spPr>
          <a:xfrm flipV="1">
            <a:off x="2313275" y="2379665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Rechte verbindingslijn met pijl 64"/>
          <p:cNvCxnSpPr/>
          <p:nvPr/>
        </p:nvCxnSpPr>
        <p:spPr>
          <a:xfrm flipV="1">
            <a:off x="2926657" y="2379665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Rechte verbindingslijn met pijl 67"/>
          <p:cNvCxnSpPr/>
          <p:nvPr/>
        </p:nvCxnSpPr>
        <p:spPr>
          <a:xfrm flipV="1">
            <a:off x="3567826" y="2356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74" name="Groep 73"/>
          <p:cNvGrpSpPr/>
          <p:nvPr/>
        </p:nvGrpSpPr>
        <p:grpSpPr>
          <a:xfrm>
            <a:off x="5569610" y="1430521"/>
            <a:ext cx="1220374" cy="1641149"/>
            <a:chOff x="3691961" y="950393"/>
            <a:chExt cx="1519204" cy="2085573"/>
          </a:xfrm>
          <a:pattFill prst="dkVert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</p:grpSpPr>
        <p:grpSp>
          <p:nvGrpSpPr>
            <p:cNvPr id="76" name="Groep 75"/>
            <p:cNvGrpSpPr/>
            <p:nvPr/>
          </p:nvGrpSpPr>
          <p:grpSpPr>
            <a:xfrm>
              <a:off x="3691961" y="950393"/>
              <a:ext cx="1397431" cy="2085573"/>
              <a:chOff x="3691961" y="950393"/>
              <a:chExt cx="1397431" cy="2085573"/>
            </a:xfrm>
            <a:grpFill/>
          </p:grpSpPr>
          <p:sp>
            <p:nvSpPr>
              <p:cNvPr id="81" name="Rechthoek 63"/>
              <p:cNvSpPr/>
              <p:nvPr/>
            </p:nvSpPr>
            <p:spPr>
              <a:xfrm>
                <a:off x="3691961" y="950393"/>
                <a:ext cx="1381199" cy="2085573"/>
              </a:xfrm>
              <a:custGeom>
                <a:avLst/>
                <a:gdLst>
                  <a:gd name="connsiteX0" fmla="*/ 0 w 1368000"/>
                  <a:gd name="connsiteY0" fmla="*/ 0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0 w 1368000"/>
                  <a:gd name="connsiteY4" fmla="*/ 0 h 2085573"/>
                  <a:gd name="connsiteX0" fmla="*/ 3142 w 1368000"/>
                  <a:gd name="connsiteY0" fmla="*/ 6285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3142 w 1368000"/>
                  <a:gd name="connsiteY4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1368000 w 1368000"/>
                  <a:gd name="connsiteY2" fmla="*/ 0 h 2085573"/>
                  <a:gd name="connsiteX3" fmla="*/ 1368000 w 1368000"/>
                  <a:gd name="connsiteY3" fmla="*/ 2085573 h 2085573"/>
                  <a:gd name="connsiteX4" fmla="*/ 0 w 1368000"/>
                  <a:gd name="connsiteY4" fmla="*/ 2085573 h 2085573"/>
                  <a:gd name="connsiteX5" fmla="*/ 3142 w 1368000"/>
                  <a:gd name="connsiteY5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1368000 w 1368000"/>
                  <a:gd name="connsiteY3" fmla="*/ 0 h 2085573"/>
                  <a:gd name="connsiteX4" fmla="*/ 1368000 w 1368000"/>
                  <a:gd name="connsiteY4" fmla="*/ 2085573 h 2085573"/>
                  <a:gd name="connsiteX5" fmla="*/ 0 w 1368000"/>
                  <a:gd name="connsiteY5" fmla="*/ 2085573 h 2085573"/>
                  <a:gd name="connsiteX6" fmla="*/ 3142 w 1368000"/>
                  <a:gd name="connsiteY6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368000 w 1368000"/>
                  <a:gd name="connsiteY4" fmla="*/ 0 h 2085573"/>
                  <a:gd name="connsiteX5" fmla="*/ 1368000 w 1368000"/>
                  <a:gd name="connsiteY5" fmla="*/ 2085573 h 2085573"/>
                  <a:gd name="connsiteX6" fmla="*/ 0 w 1368000"/>
                  <a:gd name="connsiteY6" fmla="*/ 2085573 h 2085573"/>
                  <a:gd name="connsiteX7" fmla="*/ 3142 w 1368000"/>
                  <a:gd name="connsiteY7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0 w 1368000"/>
                  <a:gd name="connsiteY7" fmla="*/ 2085573 h 2085573"/>
                  <a:gd name="connsiteX8" fmla="*/ 3142 w 1368000"/>
                  <a:gd name="connsiteY8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220486 w 1368000"/>
                  <a:gd name="connsiteY7" fmla="*/ 2059377 h 2085573"/>
                  <a:gd name="connsiteX8" fmla="*/ 0 w 1368000"/>
                  <a:gd name="connsiteY8" fmla="*/ 2085573 h 2085573"/>
                  <a:gd name="connsiteX9" fmla="*/ 3142 w 1368000"/>
                  <a:gd name="connsiteY9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81199 w 1381199"/>
                  <a:gd name="connsiteY6" fmla="*/ 2085573 h 2085573"/>
                  <a:gd name="connsiteX7" fmla="*/ 233685 w 1381199"/>
                  <a:gd name="connsiteY7" fmla="*/ 2059377 h 2085573"/>
                  <a:gd name="connsiteX8" fmla="*/ 13199 w 1381199"/>
                  <a:gd name="connsiteY8" fmla="*/ 2085573 h 2085573"/>
                  <a:gd name="connsiteX9" fmla="*/ 28337 w 1381199"/>
                  <a:gd name="connsiteY9" fmla="*/ 477471 h 2085573"/>
                  <a:gd name="connsiteX10" fmla="*/ 16341 w 1381199"/>
                  <a:gd name="connsiteY10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56163 w 1381199"/>
                  <a:gd name="connsiteY6" fmla="*/ 1440509 h 2085573"/>
                  <a:gd name="connsiteX7" fmla="*/ 1381199 w 1381199"/>
                  <a:gd name="connsiteY7" fmla="*/ 2085573 h 2085573"/>
                  <a:gd name="connsiteX8" fmla="*/ 233685 w 1381199"/>
                  <a:gd name="connsiteY8" fmla="*/ 2059377 h 2085573"/>
                  <a:gd name="connsiteX9" fmla="*/ 13199 w 1381199"/>
                  <a:gd name="connsiteY9" fmla="*/ 2085573 h 2085573"/>
                  <a:gd name="connsiteX10" fmla="*/ 28337 w 1381199"/>
                  <a:gd name="connsiteY10" fmla="*/ 477471 h 2085573"/>
                  <a:gd name="connsiteX11" fmla="*/ 16341 w 1381199"/>
                  <a:gd name="connsiteY11" fmla="*/ 6285 h 208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1199" h="2085573">
                    <a:moveTo>
                      <a:pt x="16341" y="6285"/>
                    </a:moveTo>
                    <a:cubicBezTo>
                      <a:pt x="28590" y="4092"/>
                      <a:pt x="116252" y="20752"/>
                      <a:pt x="128501" y="18559"/>
                    </a:cubicBezTo>
                    <a:cubicBezTo>
                      <a:pt x="219627" y="17511"/>
                      <a:pt x="332748" y="3895"/>
                      <a:pt x="423874" y="2847"/>
                    </a:cubicBezTo>
                    <a:cubicBezTo>
                      <a:pt x="545646" y="2295"/>
                      <a:pt x="673703" y="23739"/>
                      <a:pt x="795475" y="23187"/>
                    </a:cubicBezTo>
                    <a:cubicBezTo>
                      <a:pt x="904407" y="21092"/>
                      <a:pt x="1044761" y="6428"/>
                      <a:pt x="1153693" y="4333"/>
                    </a:cubicBezTo>
                    <a:lnTo>
                      <a:pt x="1381199" y="0"/>
                    </a:lnTo>
                    <a:cubicBezTo>
                      <a:pt x="1379339" y="480170"/>
                      <a:pt x="1358023" y="960339"/>
                      <a:pt x="1356163" y="1440509"/>
                    </a:cubicBezTo>
                    <a:lnTo>
                      <a:pt x="1381199" y="2085573"/>
                    </a:lnTo>
                    <a:cubicBezTo>
                      <a:pt x="991362" y="2084173"/>
                      <a:pt x="623522" y="2060777"/>
                      <a:pt x="233685" y="2059377"/>
                    </a:cubicBezTo>
                    <a:lnTo>
                      <a:pt x="13199" y="2085573"/>
                    </a:lnTo>
                    <a:cubicBezTo>
                      <a:pt x="-23458" y="1821922"/>
                      <a:pt x="27813" y="824019"/>
                      <a:pt x="28337" y="477471"/>
                    </a:cubicBezTo>
                    <a:cubicBezTo>
                      <a:pt x="28861" y="130923"/>
                      <a:pt x="-2785" y="82770"/>
                      <a:pt x="16341" y="6285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79" name="Rechte verbindingslijn 78"/>
              <p:cNvCxnSpPr/>
              <p:nvPr/>
            </p:nvCxnSpPr>
            <p:spPr>
              <a:xfrm>
                <a:off x="3721392" y="1061977"/>
                <a:ext cx="1368000" cy="0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Rechte verbindingslijn 79"/>
              <p:cNvCxnSpPr/>
              <p:nvPr/>
            </p:nvCxnSpPr>
            <p:spPr>
              <a:xfrm>
                <a:off x="3721392" y="2922122"/>
                <a:ext cx="1368000" cy="0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" name="Vrije vorm 76"/>
            <p:cNvSpPr/>
            <p:nvPr/>
          </p:nvSpPr>
          <p:spPr>
            <a:xfrm>
              <a:off x="5065556" y="1664982"/>
              <a:ext cx="145609" cy="713465"/>
            </a:xfrm>
            <a:custGeom>
              <a:avLst/>
              <a:gdLst>
                <a:gd name="connsiteX0" fmla="*/ 14560 w 145609"/>
                <a:gd name="connsiteY0" fmla="*/ 0 h 713465"/>
                <a:gd name="connsiteX1" fmla="*/ 14560 w 145609"/>
                <a:gd name="connsiteY1" fmla="*/ 0 h 713465"/>
                <a:gd name="connsiteX2" fmla="*/ 34945 w 145609"/>
                <a:gd name="connsiteY2" fmla="*/ 17473 h 713465"/>
                <a:gd name="connsiteX3" fmla="*/ 40769 w 145609"/>
                <a:gd name="connsiteY3" fmla="*/ 37858 h 713465"/>
                <a:gd name="connsiteX4" fmla="*/ 49506 w 145609"/>
                <a:gd name="connsiteY4" fmla="*/ 49506 h 713465"/>
                <a:gd name="connsiteX5" fmla="*/ 58242 w 145609"/>
                <a:gd name="connsiteY5" fmla="*/ 64067 h 713465"/>
                <a:gd name="connsiteX6" fmla="*/ 64066 w 145609"/>
                <a:gd name="connsiteY6" fmla="*/ 75715 h 713465"/>
                <a:gd name="connsiteX7" fmla="*/ 66978 w 145609"/>
                <a:gd name="connsiteY7" fmla="*/ 93188 h 713465"/>
                <a:gd name="connsiteX8" fmla="*/ 78627 w 145609"/>
                <a:gd name="connsiteY8" fmla="*/ 119397 h 713465"/>
                <a:gd name="connsiteX9" fmla="*/ 87363 w 145609"/>
                <a:gd name="connsiteY9" fmla="*/ 148518 h 713465"/>
                <a:gd name="connsiteX10" fmla="*/ 99011 w 145609"/>
                <a:gd name="connsiteY10" fmla="*/ 168902 h 713465"/>
                <a:gd name="connsiteX11" fmla="*/ 101923 w 145609"/>
                <a:gd name="connsiteY11" fmla="*/ 183463 h 713465"/>
                <a:gd name="connsiteX12" fmla="*/ 107748 w 145609"/>
                <a:gd name="connsiteY12" fmla="*/ 189287 h 713465"/>
                <a:gd name="connsiteX13" fmla="*/ 113572 w 145609"/>
                <a:gd name="connsiteY13" fmla="*/ 206760 h 713465"/>
                <a:gd name="connsiteX14" fmla="*/ 116484 w 145609"/>
                <a:gd name="connsiteY14" fmla="*/ 215496 h 713465"/>
                <a:gd name="connsiteX15" fmla="*/ 119396 w 145609"/>
                <a:gd name="connsiteY15" fmla="*/ 227144 h 713465"/>
                <a:gd name="connsiteX16" fmla="*/ 128132 w 145609"/>
                <a:gd name="connsiteY16" fmla="*/ 241705 h 713465"/>
                <a:gd name="connsiteX17" fmla="*/ 133957 w 145609"/>
                <a:gd name="connsiteY17" fmla="*/ 259177 h 713465"/>
                <a:gd name="connsiteX18" fmla="*/ 136869 w 145609"/>
                <a:gd name="connsiteY18" fmla="*/ 267914 h 713465"/>
                <a:gd name="connsiteX19" fmla="*/ 142693 w 145609"/>
                <a:gd name="connsiteY19" fmla="*/ 276650 h 713465"/>
                <a:gd name="connsiteX20" fmla="*/ 142693 w 145609"/>
                <a:gd name="connsiteY20" fmla="*/ 331980 h 713465"/>
                <a:gd name="connsiteX21" fmla="*/ 145605 w 145609"/>
                <a:gd name="connsiteY21" fmla="*/ 387310 h 713465"/>
                <a:gd name="connsiteX22" fmla="*/ 142693 w 145609"/>
                <a:gd name="connsiteY22" fmla="*/ 445552 h 713465"/>
                <a:gd name="connsiteX23" fmla="*/ 136869 w 145609"/>
                <a:gd name="connsiteY23" fmla="*/ 454288 h 713465"/>
                <a:gd name="connsiteX24" fmla="*/ 131044 w 145609"/>
                <a:gd name="connsiteY24" fmla="*/ 480497 h 713465"/>
                <a:gd name="connsiteX25" fmla="*/ 128132 w 145609"/>
                <a:gd name="connsiteY25" fmla="*/ 544563 h 713465"/>
                <a:gd name="connsiteX26" fmla="*/ 125220 w 145609"/>
                <a:gd name="connsiteY26" fmla="*/ 556212 h 713465"/>
                <a:gd name="connsiteX27" fmla="*/ 122308 w 145609"/>
                <a:gd name="connsiteY27" fmla="*/ 570772 h 713465"/>
                <a:gd name="connsiteX28" fmla="*/ 119396 w 145609"/>
                <a:gd name="connsiteY28" fmla="*/ 599893 h 713465"/>
                <a:gd name="connsiteX29" fmla="*/ 113572 w 145609"/>
                <a:gd name="connsiteY29" fmla="*/ 608630 h 713465"/>
                <a:gd name="connsiteX30" fmla="*/ 107748 w 145609"/>
                <a:gd name="connsiteY30" fmla="*/ 623190 h 713465"/>
                <a:gd name="connsiteX31" fmla="*/ 87363 w 145609"/>
                <a:gd name="connsiteY31" fmla="*/ 640663 h 713465"/>
                <a:gd name="connsiteX32" fmla="*/ 75714 w 145609"/>
                <a:gd name="connsiteY32" fmla="*/ 646487 h 713465"/>
                <a:gd name="connsiteX33" fmla="*/ 69890 w 145609"/>
                <a:gd name="connsiteY33" fmla="*/ 655223 h 713465"/>
                <a:gd name="connsiteX34" fmla="*/ 61154 w 145609"/>
                <a:gd name="connsiteY34" fmla="*/ 661048 h 713465"/>
                <a:gd name="connsiteX35" fmla="*/ 55330 w 145609"/>
                <a:gd name="connsiteY35" fmla="*/ 672696 h 713465"/>
                <a:gd name="connsiteX36" fmla="*/ 37857 w 145609"/>
                <a:gd name="connsiteY36" fmla="*/ 681432 h 713465"/>
                <a:gd name="connsiteX37" fmla="*/ 20385 w 145609"/>
                <a:gd name="connsiteY37" fmla="*/ 693081 h 713465"/>
                <a:gd name="connsiteX38" fmla="*/ 14560 w 145609"/>
                <a:gd name="connsiteY38" fmla="*/ 698905 h 713465"/>
                <a:gd name="connsiteX39" fmla="*/ 5824 w 145609"/>
                <a:gd name="connsiteY39" fmla="*/ 704729 h 713465"/>
                <a:gd name="connsiteX40" fmla="*/ 0 w 145609"/>
                <a:gd name="connsiteY40" fmla="*/ 713465 h 713465"/>
                <a:gd name="connsiteX41" fmla="*/ 23297 w 145609"/>
                <a:gd name="connsiteY41" fmla="*/ 701817 h 71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5609" h="713465">
                  <a:moveTo>
                    <a:pt x="14560" y="0"/>
                  </a:moveTo>
                  <a:lnTo>
                    <a:pt x="14560" y="0"/>
                  </a:lnTo>
                  <a:cubicBezTo>
                    <a:pt x="21355" y="5824"/>
                    <a:pt x="28999" y="10784"/>
                    <a:pt x="34945" y="17473"/>
                  </a:cubicBezTo>
                  <a:cubicBezTo>
                    <a:pt x="36581" y="19313"/>
                    <a:pt x="40427" y="37174"/>
                    <a:pt x="40769" y="37858"/>
                  </a:cubicBezTo>
                  <a:cubicBezTo>
                    <a:pt x="42940" y="42199"/>
                    <a:pt x="46594" y="45623"/>
                    <a:pt x="49506" y="49506"/>
                  </a:cubicBezTo>
                  <a:cubicBezTo>
                    <a:pt x="56265" y="69783"/>
                    <a:pt x="47583" y="48078"/>
                    <a:pt x="58242" y="64067"/>
                  </a:cubicBezTo>
                  <a:cubicBezTo>
                    <a:pt x="60650" y="67679"/>
                    <a:pt x="62125" y="71832"/>
                    <a:pt x="64066" y="75715"/>
                  </a:cubicBezTo>
                  <a:cubicBezTo>
                    <a:pt x="65037" y="81539"/>
                    <a:pt x="65697" y="87424"/>
                    <a:pt x="66978" y="93188"/>
                  </a:cubicBezTo>
                  <a:cubicBezTo>
                    <a:pt x="68966" y="102137"/>
                    <a:pt x="74845" y="111833"/>
                    <a:pt x="78627" y="119397"/>
                  </a:cubicBezTo>
                  <a:cubicBezTo>
                    <a:pt x="80717" y="127756"/>
                    <a:pt x="83819" y="141430"/>
                    <a:pt x="87363" y="148518"/>
                  </a:cubicBezTo>
                  <a:cubicBezTo>
                    <a:pt x="94752" y="163296"/>
                    <a:pt x="90779" y="156554"/>
                    <a:pt x="99011" y="168902"/>
                  </a:cubicBezTo>
                  <a:cubicBezTo>
                    <a:pt x="99982" y="173756"/>
                    <a:pt x="99973" y="178913"/>
                    <a:pt x="101923" y="183463"/>
                  </a:cubicBezTo>
                  <a:cubicBezTo>
                    <a:pt x="103005" y="185987"/>
                    <a:pt x="106520" y="186831"/>
                    <a:pt x="107748" y="189287"/>
                  </a:cubicBezTo>
                  <a:cubicBezTo>
                    <a:pt x="110494" y="194778"/>
                    <a:pt x="111631" y="200936"/>
                    <a:pt x="113572" y="206760"/>
                  </a:cubicBezTo>
                  <a:cubicBezTo>
                    <a:pt x="114543" y="209672"/>
                    <a:pt x="115740" y="212518"/>
                    <a:pt x="116484" y="215496"/>
                  </a:cubicBezTo>
                  <a:cubicBezTo>
                    <a:pt x="117455" y="219379"/>
                    <a:pt x="117771" y="223487"/>
                    <a:pt x="119396" y="227144"/>
                  </a:cubicBezTo>
                  <a:cubicBezTo>
                    <a:pt x="121695" y="232316"/>
                    <a:pt x="125790" y="236552"/>
                    <a:pt x="128132" y="241705"/>
                  </a:cubicBezTo>
                  <a:cubicBezTo>
                    <a:pt x="130672" y="247294"/>
                    <a:pt x="132016" y="253353"/>
                    <a:pt x="133957" y="259177"/>
                  </a:cubicBezTo>
                  <a:cubicBezTo>
                    <a:pt x="134928" y="262089"/>
                    <a:pt x="135166" y="265360"/>
                    <a:pt x="136869" y="267914"/>
                  </a:cubicBezTo>
                  <a:lnTo>
                    <a:pt x="142693" y="276650"/>
                  </a:lnTo>
                  <a:cubicBezTo>
                    <a:pt x="149255" y="316027"/>
                    <a:pt x="142693" y="268045"/>
                    <a:pt x="142693" y="331980"/>
                  </a:cubicBezTo>
                  <a:cubicBezTo>
                    <a:pt x="142693" y="350449"/>
                    <a:pt x="144634" y="368867"/>
                    <a:pt x="145605" y="387310"/>
                  </a:cubicBezTo>
                  <a:cubicBezTo>
                    <a:pt x="144634" y="406724"/>
                    <a:pt x="145207" y="426277"/>
                    <a:pt x="142693" y="445552"/>
                  </a:cubicBezTo>
                  <a:cubicBezTo>
                    <a:pt x="142240" y="449022"/>
                    <a:pt x="138434" y="451158"/>
                    <a:pt x="136869" y="454288"/>
                  </a:cubicBezTo>
                  <a:cubicBezTo>
                    <a:pt x="133286" y="461455"/>
                    <a:pt x="132162" y="473790"/>
                    <a:pt x="131044" y="480497"/>
                  </a:cubicBezTo>
                  <a:cubicBezTo>
                    <a:pt x="130073" y="501852"/>
                    <a:pt x="129772" y="523249"/>
                    <a:pt x="128132" y="544563"/>
                  </a:cubicBezTo>
                  <a:cubicBezTo>
                    <a:pt x="127825" y="548554"/>
                    <a:pt x="126088" y="552305"/>
                    <a:pt x="125220" y="556212"/>
                  </a:cubicBezTo>
                  <a:cubicBezTo>
                    <a:pt x="124146" y="561044"/>
                    <a:pt x="123279" y="565919"/>
                    <a:pt x="122308" y="570772"/>
                  </a:cubicBezTo>
                  <a:cubicBezTo>
                    <a:pt x="121337" y="580479"/>
                    <a:pt x="121589" y="590387"/>
                    <a:pt x="119396" y="599893"/>
                  </a:cubicBezTo>
                  <a:cubicBezTo>
                    <a:pt x="118609" y="603303"/>
                    <a:pt x="115137" y="605499"/>
                    <a:pt x="113572" y="608630"/>
                  </a:cubicBezTo>
                  <a:cubicBezTo>
                    <a:pt x="111234" y="613305"/>
                    <a:pt x="110648" y="618841"/>
                    <a:pt x="107748" y="623190"/>
                  </a:cubicBezTo>
                  <a:cubicBezTo>
                    <a:pt x="103371" y="629756"/>
                    <a:pt x="94456" y="636610"/>
                    <a:pt x="87363" y="640663"/>
                  </a:cubicBezTo>
                  <a:cubicBezTo>
                    <a:pt x="83594" y="642817"/>
                    <a:pt x="79597" y="644546"/>
                    <a:pt x="75714" y="646487"/>
                  </a:cubicBezTo>
                  <a:cubicBezTo>
                    <a:pt x="73773" y="649399"/>
                    <a:pt x="72365" y="652748"/>
                    <a:pt x="69890" y="655223"/>
                  </a:cubicBezTo>
                  <a:cubicBezTo>
                    <a:pt x="67415" y="657698"/>
                    <a:pt x="63395" y="658359"/>
                    <a:pt x="61154" y="661048"/>
                  </a:cubicBezTo>
                  <a:cubicBezTo>
                    <a:pt x="58375" y="664383"/>
                    <a:pt x="58109" y="669361"/>
                    <a:pt x="55330" y="672696"/>
                  </a:cubicBezTo>
                  <a:cubicBezTo>
                    <a:pt x="50988" y="677906"/>
                    <a:pt x="43819" y="679445"/>
                    <a:pt x="37857" y="681432"/>
                  </a:cubicBezTo>
                  <a:cubicBezTo>
                    <a:pt x="15648" y="703644"/>
                    <a:pt x="41452" y="680442"/>
                    <a:pt x="20385" y="693081"/>
                  </a:cubicBezTo>
                  <a:cubicBezTo>
                    <a:pt x="18031" y="694494"/>
                    <a:pt x="16704" y="697190"/>
                    <a:pt x="14560" y="698905"/>
                  </a:cubicBezTo>
                  <a:cubicBezTo>
                    <a:pt x="11827" y="701091"/>
                    <a:pt x="8736" y="702788"/>
                    <a:pt x="5824" y="704729"/>
                  </a:cubicBezTo>
                  <a:lnTo>
                    <a:pt x="0" y="713465"/>
                  </a:lnTo>
                  <a:lnTo>
                    <a:pt x="23297" y="701817"/>
                  </a:lnTo>
                </a:path>
              </a:pathLst>
            </a:custGeom>
            <a:grpFill/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</p:grpSp>
      <p:sp>
        <p:nvSpPr>
          <p:cNvPr id="46" name="Tijdelijke aanduiding voor dianummer 4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20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209516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517585" y="879894"/>
            <a:ext cx="8195094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err="1" smtClean="0"/>
              <a:t>Crosswise</a:t>
            </a:r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alternation of layers on top of each other depends on the friction of the fabric.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You can feel it by sliding bags over each other.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dirty="0"/>
              <a:t>“Friction crosswise, stack crosswise”</a:t>
            </a:r>
          </a:p>
          <a:p>
            <a:r>
              <a:rPr lang="en-US" dirty="0"/>
              <a:t>“Friction in one direction, pile in one direction”</a:t>
            </a: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i="1" dirty="0" err="1" smtClean="0"/>
              <a:t>You</a:t>
            </a:r>
            <a:r>
              <a:rPr lang="nl-NL" i="1" dirty="0" smtClean="0"/>
              <a:t> </a:t>
            </a:r>
            <a:r>
              <a:rPr lang="nl-NL" i="1" dirty="0" err="1" smtClean="0"/>
              <a:t>can</a:t>
            </a:r>
            <a:r>
              <a:rPr lang="nl-NL" i="1" dirty="0" smtClean="0"/>
              <a:t> </a:t>
            </a:r>
            <a:r>
              <a:rPr lang="nl-NL" i="1" dirty="0" err="1" smtClean="0"/>
              <a:t>demonstrate</a:t>
            </a:r>
            <a:r>
              <a:rPr lang="nl-NL" i="1" dirty="0" smtClean="0"/>
              <a:t> </a:t>
            </a:r>
            <a:r>
              <a:rPr lang="nl-NL" i="1" dirty="0" err="1" smtClean="0"/>
              <a:t>this</a:t>
            </a:r>
            <a:r>
              <a:rPr lang="nl-NL" i="1" dirty="0" smtClean="0"/>
              <a:t>.</a:t>
            </a:r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1565632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Afbeelding 10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882386">
            <a:off x="6641336" y="4426801"/>
            <a:ext cx="1941563" cy="693052"/>
          </a:xfrm>
          <a:prstGeom prst="rect">
            <a:avLst/>
          </a:prstGeom>
          <a:ln w="28575">
            <a:noFill/>
          </a:ln>
        </p:spPr>
      </p:pic>
      <p:sp>
        <p:nvSpPr>
          <p:cNvPr id="131" name="Rechthoek 130"/>
          <p:cNvSpPr/>
          <p:nvPr/>
        </p:nvSpPr>
        <p:spPr>
          <a:xfrm>
            <a:off x="799510" y="3172468"/>
            <a:ext cx="7279502" cy="75634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pic>
        <p:nvPicPr>
          <p:cNvPr id="13" name="Afbeelding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403258">
            <a:off x="1126468" y="2274493"/>
            <a:ext cx="740657" cy="902522"/>
          </a:xfrm>
          <a:prstGeom prst="rect">
            <a:avLst/>
          </a:prstGeom>
        </p:spPr>
      </p:pic>
      <p:cxnSp>
        <p:nvCxnSpPr>
          <p:cNvPr id="71" name="Rechte verbindingslijn met pijl 70"/>
          <p:cNvCxnSpPr/>
          <p:nvPr/>
        </p:nvCxnSpPr>
        <p:spPr>
          <a:xfrm flipV="1">
            <a:off x="2801415" y="3172468"/>
            <a:ext cx="0" cy="289684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8" name="Rechthoek 67"/>
          <p:cNvSpPr/>
          <p:nvPr/>
        </p:nvSpPr>
        <p:spPr>
          <a:xfrm>
            <a:off x="-1" y="1732811"/>
            <a:ext cx="9143999" cy="4210789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Tekstvak 53"/>
          <p:cNvSpPr txBox="1"/>
          <p:nvPr/>
        </p:nvSpPr>
        <p:spPr>
          <a:xfrm>
            <a:off x="990600" y="3245009"/>
            <a:ext cx="1901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err="1" smtClean="0"/>
              <a:t>solid</a:t>
            </a:r>
            <a:endParaRPr lang="nl-NL" sz="2000" b="1" dirty="0" smtClean="0"/>
          </a:p>
        </p:txBody>
      </p:sp>
      <p:sp>
        <p:nvSpPr>
          <p:cNvPr id="55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Subsurface</a:t>
            </a:r>
            <a:r>
              <a:rPr lang="nl-NL" dirty="0" smtClean="0"/>
              <a:t> </a:t>
            </a:r>
            <a:r>
              <a:rPr lang="nl-NL" dirty="0" err="1" smtClean="0"/>
              <a:t>bearing</a:t>
            </a:r>
            <a:r>
              <a:rPr lang="nl-NL" dirty="0" smtClean="0"/>
              <a:t> </a:t>
            </a:r>
            <a:r>
              <a:rPr lang="nl-NL" dirty="0" err="1" smtClean="0"/>
              <a:t>capacity</a:t>
            </a:r>
            <a:endParaRPr lang="nl-NL" dirty="0"/>
          </a:p>
        </p:txBody>
      </p:sp>
      <p:grpSp>
        <p:nvGrpSpPr>
          <p:cNvPr id="110" name="Groep 109"/>
          <p:cNvGrpSpPr>
            <a:grpSpLocks noChangeAspect="1"/>
          </p:cNvGrpSpPr>
          <p:nvPr/>
        </p:nvGrpSpPr>
        <p:grpSpPr>
          <a:xfrm>
            <a:off x="2134327" y="2747236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19" name="Vrije vorm 11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0" name="Vrije vorm 11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1" name="Vrije vorm 12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1" name="Groep 110"/>
          <p:cNvGrpSpPr>
            <a:grpSpLocks noChangeAspect="1"/>
          </p:cNvGrpSpPr>
          <p:nvPr/>
        </p:nvGrpSpPr>
        <p:grpSpPr>
          <a:xfrm>
            <a:off x="3560164" y="2755324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16" name="Vrije vorm 11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7" name="Vrije vorm 11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8" name="Vrije vorm 11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2" name="Groep 111"/>
          <p:cNvGrpSpPr>
            <a:grpSpLocks noChangeAspect="1"/>
          </p:cNvGrpSpPr>
          <p:nvPr/>
        </p:nvGrpSpPr>
        <p:grpSpPr>
          <a:xfrm>
            <a:off x="2854797" y="2431778"/>
            <a:ext cx="1784453" cy="396000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13" name="Vrije vorm 112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4" name="Vrije vorm 113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5" name="Vrije vorm 114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8" name="Groep 127"/>
          <p:cNvGrpSpPr>
            <a:grpSpLocks noChangeAspect="1"/>
          </p:cNvGrpSpPr>
          <p:nvPr/>
        </p:nvGrpSpPr>
        <p:grpSpPr>
          <a:xfrm>
            <a:off x="4997314" y="2766599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37" name="Vrije vorm 13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8" name="Vrije vorm 13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9" name="Vrije vorm 13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0" name="Groep 129"/>
          <p:cNvGrpSpPr>
            <a:grpSpLocks noChangeAspect="1"/>
          </p:cNvGrpSpPr>
          <p:nvPr/>
        </p:nvGrpSpPr>
        <p:grpSpPr>
          <a:xfrm>
            <a:off x="4295077" y="2443286"/>
            <a:ext cx="1784453" cy="396000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32" name="Vrije vorm 13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3" name="Vrije vorm 13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4" name="Vrije vorm 13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4" name="Groep 143"/>
          <p:cNvGrpSpPr>
            <a:grpSpLocks noChangeAspect="1"/>
          </p:cNvGrpSpPr>
          <p:nvPr/>
        </p:nvGrpSpPr>
        <p:grpSpPr>
          <a:xfrm>
            <a:off x="6434464" y="2764258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53" name="Vrije vorm 15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5" name="Vrije vorm 15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6" name="Vrije vorm 15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6" name="Groep 145"/>
          <p:cNvGrpSpPr>
            <a:grpSpLocks noChangeAspect="1"/>
          </p:cNvGrpSpPr>
          <p:nvPr/>
        </p:nvGrpSpPr>
        <p:grpSpPr>
          <a:xfrm flipH="1">
            <a:off x="5454107" y="2452503"/>
            <a:ext cx="1784453" cy="396000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48" name="Vrije vorm 14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9" name="Vrije vorm 14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0" name="Vrije vorm 149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97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" name="Vermenigvuldigen 101"/>
          <p:cNvSpPr/>
          <p:nvPr/>
        </p:nvSpPr>
        <p:spPr>
          <a:xfrm>
            <a:off x="7521725" y="3917416"/>
            <a:ext cx="277627" cy="538387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03" name="Groep 102"/>
          <p:cNvGrpSpPr/>
          <p:nvPr/>
        </p:nvGrpSpPr>
        <p:grpSpPr>
          <a:xfrm>
            <a:off x="226940" y="4951252"/>
            <a:ext cx="4757685" cy="607598"/>
            <a:chOff x="860079" y="3603279"/>
            <a:chExt cx="4290013" cy="607598"/>
          </a:xfrm>
        </p:grpSpPr>
        <p:cxnSp>
          <p:nvCxnSpPr>
            <p:cNvPr id="104" name="Rechte verbindingslijn 103"/>
            <p:cNvCxnSpPr/>
            <p:nvPr/>
          </p:nvCxnSpPr>
          <p:spPr>
            <a:xfrm flipV="1">
              <a:off x="860079" y="3603279"/>
              <a:ext cx="932507" cy="606582"/>
            </a:xfrm>
            <a:prstGeom prst="line">
              <a:avLst/>
            </a:pr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Rechte verbindingslijn 104"/>
            <p:cNvCxnSpPr/>
            <p:nvPr/>
          </p:nvCxnSpPr>
          <p:spPr>
            <a:xfrm>
              <a:off x="1792586" y="3603279"/>
              <a:ext cx="2429333" cy="0"/>
            </a:xfrm>
            <a:prstGeom prst="line">
              <a:avLst/>
            </a:pr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Rechte verbindingslijn 107"/>
            <p:cNvCxnSpPr/>
            <p:nvPr/>
          </p:nvCxnSpPr>
          <p:spPr>
            <a:xfrm flipH="1" flipV="1">
              <a:off x="4217585" y="3604295"/>
              <a:ext cx="932507" cy="606582"/>
            </a:xfrm>
            <a:prstGeom prst="line">
              <a:avLst/>
            </a:pr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9" name="Afbeelding 10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5072" y="4204346"/>
            <a:ext cx="2030601" cy="724835"/>
          </a:xfrm>
          <a:prstGeom prst="rect">
            <a:avLst/>
          </a:prstGeom>
          <a:ln w="28575">
            <a:noFill/>
          </a:ln>
        </p:spPr>
      </p:pic>
      <p:pic>
        <p:nvPicPr>
          <p:cNvPr id="122" name="Afbeelding 121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>
            <a:off x="2255675" y="3938043"/>
            <a:ext cx="359473" cy="271031"/>
          </a:xfrm>
          <a:prstGeom prst="rect">
            <a:avLst/>
          </a:prstGeom>
        </p:spPr>
      </p:pic>
      <p:grpSp>
        <p:nvGrpSpPr>
          <p:cNvPr id="7" name="Groep 6"/>
          <p:cNvGrpSpPr/>
          <p:nvPr/>
        </p:nvGrpSpPr>
        <p:grpSpPr>
          <a:xfrm>
            <a:off x="5267264" y="4695202"/>
            <a:ext cx="3680053" cy="1116219"/>
            <a:chOff x="880516" y="4414330"/>
            <a:chExt cx="2806574" cy="767681"/>
          </a:xfrm>
        </p:grpSpPr>
        <p:sp>
          <p:nvSpPr>
            <p:cNvPr id="123" name="Boog 122"/>
            <p:cNvSpPr/>
            <p:nvPr/>
          </p:nvSpPr>
          <p:spPr>
            <a:xfrm flipV="1">
              <a:off x="1781465" y="4414330"/>
              <a:ext cx="1004676" cy="255809"/>
            </a:xfrm>
            <a:prstGeom prst="arc">
              <a:avLst>
                <a:gd name="adj1" fmla="val 11078904"/>
                <a:gd name="adj2" fmla="val 21334571"/>
              </a:avLst>
            </a:prstGeom>
            <a:ln w="57150">
              <a:solidFill>
                <a:srgbClr val="FF0000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6" name="Groep 5"/>
            <p:cNvGrpSpPr/>
            <p:nvPr/>
          </p:nvGrpSpPr>
          <p:grpSpPr>
            <a:xfrm>
              <a:off x="880516" y="4568684"/>
              <a:ext cx="2806574" cy="613327"/>
              <a:chOff x="849331" y="4835839"/>
              <a:chExt cx="2806574" cy="613327"/>
            </a:xfrm>
          </p:grpSpPr>
          <p:cxnSp>
            <p:nvCxnSpPr>
              <p:cNvPr id="124" name="Rechte verbindingslijn 123"/>
              <p:cNvCxnSpPr/>
              <p:nvPr/>
            </p:nvCxnSpPr>
            <p:spPr>
              <a:xfrm flipV="1">
                <a:off x="1781464" y="4835839"/>
                <a:ext cx="954342" cy="617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" name="Groep 3"/>
              <p:cNvGrpSpPr/>
              <p:nvPr/>
            </p:nvGrpSpPr>
            <p:grpSpPr>
              <a:xfrm>
                <a:off x="849331" y="4842584"/>
                <a:ext cx="2806574" cy="606582"/>
                <a:chOff x="885546" y="4470309"/>
                <a:chExt cx="2806574" cy="606582"/>
              </a:xfrm>
            </p:grpSpPr>
            <p:grpSp>
              <p:nvGrpSpPr>
                <p:cNvPr id="98" name="Groep 97"/>
                <p:cNvGrpSpPr/>
                <p:nvPr/>
              </p:nvGrpSpPr>
              <p:grpSpPr>
                <a:xfrm>
                  <a:off x="885546" y="4470309"/>
                  <a:ext cx="2806574" cy="606582"/>
                  <a:chOff x="860079" y="3603279"/>
                  <a:chExt cx="2806574" cy="606582"/>
                </a:xfrm>
              </p:grpSpPr>
              <p:cxnSp>
                <p:nvCxnSpPr>
                  <p:cNvPr id="99" name="Rechte verbindingslijn 98"/>
                  <p:cNvCxnSpPr/>
                  <p:nvPr/>
                </p:nvCxnSpPr>
                <p:spPr>
                  <a:xfrm flipV="1">
                    <a:off x="860079" y="3603279"/>
                    <a:ext cx="932507" cy="606582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" name="Rechte verbindingslijn 99"/>
                  <p:cNvCxnSpPr/>
                  <p:nvPr/>
                </p:nvCxnSpPr>
                <p:spPr>
                  <a:xfrm flipH="1" flipV="1">
                    <a:off x="2734146" y="3603279"/>
                    <a:ext cx="932507" cy="606582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26" name="Boog 125"/>
                <p:cNvSpPr/>
                <p:nvPr/>
              </p:nvSpPr>
              <p:spPr>
                <a:xfrm rot="973089" flipV="1">
                  <a:off x="2322606" y="4519686"/>
                  <a:ext cx="1004676" cy="255809"/>
                </a:xfrm>
                <a:prstGeom prst="arc">
                  <a:avLst>
                    <a:gd name="adj1" fmla="val 11078904"/>
                    <a:gd name="adj2" fmla="val 21334571"/>
                  </a:avLst>
                </a:prstGeom>
                <a:ln w="57150">
                  <a:solidFill>
                    <a:srgbClr val="FF0000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cxnSp>
        <p:nvCxnSpPr>
          <p:cNvPr id="5" name="Rechte verbindingslijn 4"/>
          <p:cNvCxnSpPr/>
          <p:nvPr/>
        </p:nvCxnSpPr>
        <p:spPr>
          <a:xfrm flipV="1">
            <a:off x="0" y="3740123"/>
            <a:ext cx="9143998" cy="0"/>
          </a:xfrm>
          <a:prstGeom prst="line">
            <a:avLst/>
          </a:prstGeom>
          <a:ln w="1905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Rechte verbindingslijn met pijl 55"/>
          <p:cNvCxnSpPr/>
          <p:nvPr/>
        </p:nvCxnSpPr>
        <p:spPr>
          <a:xfrm flipV="1">
            <a:off x="4831099" y="3210285"/>
            <a:ext cx="0" cy="289684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Rechte verbindingslijn met pijl 56"/>
          <p:cNvCxnSpPr/>
          <p:nvPr/>
        </p:nvCxnSpPr>
        <p:spPr>
          <a:xfrm flipV="1">
            <a:off x="6798539" y="3248102"/>
            <a:ext cx="0" cy="289684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22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90559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690112" y="1043168"/>
            <a:ext cx="7755147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err="1" smtClean="0"/>
              <a:t>Subsurface</a:t>
            </a:r>
            <a:r>
              <a:rPr lang="nl-NL" b="1" dirty="0" smtClean="0"/>
              <a:t> </a:t>
            </a:r>
            <a:r>
              <a:rPr lang="nl-NL" b="1" dirty="0" err="1" smtClean="0"/>
              <a:t>bearing</a:t>
            </a:r>
            <a:r>
              <a:rPr lang="nl-NL" b="1" dirty="0" smtClean="0"/>
              <a:t> </a:t>
            </a:r>
            <a:r>
              <a:rPr lang="nl-NL" b="1" dirty="0" err="1" smtClean="0"/>
              <a:t>capacity</a:t>
            </a:r>
            <a:endParaRPr lang="nl-NL" b="1" dirty="0" smtClean="0"/>
          </a:p>
          <a:p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Stack </a:t>
            </a:r>
            <a:r>
              <a:rPr lang="en-US" dirty="0" smtClean="0"/>
              <a:t>the sandbags </a:t>
            </a:r>
            <a:r>
              <a:rPr lang="en-US" dirty="0"/>
              <a:t>on a firm surface.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Also take into account the strength of the slopes.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</a:t>
            </a:r>
            <a:r>
              <a:rPr lang="en-US" dirty="0" smtClean="0"/>
              <a:t>stack </a:t>
            </a:r>
            <a:r>
              <a:rPr lang="en-US" dirty="0"/>
              <a:t>of sandbags should not be too heavy for the subsoil. It can sink under the weight</a:t>
            </a:r>
            <a:r>
              <a:rPr lang="nl-NL" dirty="0" smtClean="0"/>
              <a:t>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23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29892321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2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Vertical</a:t>
            </a:r>
            <a:r>
              <a:rPr lang="nl-NL" dirty="0" smtClean="0"/>
              <a:t> </a:t>
            </a:r>
            <a:r>
              <a:rPr lang="nl-NL" dirty="0" err="1" smtClean="0"/>
              <a:t>stacking</a:t>
            </a:r>
            <a:endParaRPr lang="nl-NL" dirty="0"/>
          </a:p>
        </p:txBody>
      </p:sp>
      <p:cxnSp>
        <p:nvCxnSpPr>
          <p:cNvPr id="70" name="Rechte verbindingslijn 69"/>
          <p:cNvCxnSpPr>
            <a:cxnSpLocks/>
          </p:cNvCxnSpPr>
          <p:nvPr/>
        </p:nvCxnSpPr>
        <p:spPr>
          <a:xfrm>
            <a:off x="1594099" y="4515103"/>
            <a:ext cx="7296754" cy="62"/>
          </a:xfrm>
          <a:prstGeom prst="line">
            <a:avLst/>
          </a:prstGeom>
          <a:ln w="1905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5" name="Rechthoek 164"/>
          <p:cNvSpPr/>
          <p:nvPr/>
        </p:nvSpPr>
        <p:spPr>
          <a:xfrm>
            <a:off x="1621060" y="4519061"/>
            <a:ext cx="7279502" cy="75634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66" name="Rechthoek 165"/>
          <p:cNvSpPr/>
          <p:nvPr/>
        </p:nvSpPr>
        <p:spPr>
          <a:xfrm>
            <a:off x="82041" y="1837427"/>
            <a:ext cx="9061958" cy="2820116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Vrije vorm 64"/>
          <p:cNvSpPr/>
          <p:nvPr/>
        </p:nvSpPr>
        <p:spPr>
          <a:xfrm flipH="1">
            <a:off x="3593027" y="2960079"/>
            <a:ext cx="1697808" cy="524208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557963"/>
              <a:gd name="connsiteX1" fmla="*/ 21504271 w 21635868"/>
              <a:gd name="connsiteY1" fmla="*/ 4445668 h 4557963"/>
              <a:gd name="connsiteX2" fmla="*/ 20734250 w 21635868"/>
              <a:gd name="connsiteY2" fmla="*/ 4461710 h 4557963"/>
              <a:gd name="connsiteX3" fmla="*/ 19851934 w 21635868"/>
              <a:gd name="connsiteY3" fmla="*/ 4445668 h 4557963"/>
              <a:gd name="connsiteX4" fmla="*/ 19482966 w 21635868"/>
              <a:gd name="connsiteY4" fmla="*/ 4397542 h 4557963"/>
              <a:gd name="connsiteX5" fmla="*/ 19210250 w 21635868"/>
              <a:gd name="connsiteY5" fmla="*/ 4397542 h 4557963"/>
              <a:gd name="connsiteX6" fmla="*/ 18825240 w 21635868"/>
              <a:gd name="connsiteY6" fmla="*/ 4461710 h 4557963"/>
              <a:gd name="connsiteX7" fmla="*/ 18488355 w 21635868"/>
              <a:gd name="connsiteY7" fmla="*/ 4429626 h 4557963"/>
              <a:gd name="connsiteX8" fmla="*/ 17846671 w 21635868"/>
              <a:gd name="connsiteY8" fmla="*/ 4381499 h 4557963"/>
              <a:gd name="connsiteX9" fmla="*/ 17413534 w 21635868"/>
              <a:gd name="connsiteY9" fmla="*/ 4381499 h 4557963"/>
              <a:gd name="connsiteX10" fmla="*/ 16948313 w 21635868"/>
              <a:gd name="connsiteY10" fmla="*/ 4381499 h 4557963"/>
              <a:gd name="connsiteX11" fmla="*/ 16611429 w 21635868"/>
              <a:gd name="connsiteY11" fmla="*/ 4397542 h 4557963"/>
              <a:gd name="connsiteX12" fmla="*/ 15777240 w 21635868"/>
              <a:gd name="connsiteY12" fmla="*/ 4333373 h 4557963"/>
              <a:gd name="connsiteX13" fmla="*/ 15328061 w 21635868"/>
              <a:gd name="connsiteY13" fmla="*/ 4349415 h 4557963"/>
              <a:gd name="connsiteX14" fmla="*/ 14894924 w 21635868"/>
              <a:gd name="connsiteY14" fmla="*/ 4349415 h 4557963"/>
              <a:gd name="connsiteX15" fmla="*/ 14189071 w 21635868"/>
              <a:gd name="connsiteY15" fmla="*/ 4349415 h 4557963"/>
              <a:gd name="connsiteX16" fmla="*/ 13675724 w 21635868"/>
              <a:gd name="connsiteY16" fmla="*/ 4365457 h 4557963"/>
              <a:gd name="connsiteX17" fmla="*/ 13451134 w 21635868"/>
              <a:gd name="connsiteY17" fmla="*/ 4333373 h 4557963"/>
              <a:gd name="connsiteX18" fmla="*/ 12953829 w 21635868"/>
              <a:gd name="connsiteY18" fmla="*/ 4317331 h 4557963"/>
              <a:gd name="connsiteX19" fmla="*/ 12520692 w 21635868"/>
              <a:gd name="connsiteY19" fmla="*/ 4333373 h 4557963"/>
              <a:gd name="connsiteX20" fmla="*/ 11927134 w 21635868"/>
              <a:gd name="connsiteY20" fmla="*/ 4381499 h 4557963"/>
              <a:gd name="connsiteX21" fmla="*/ 10820229 w 21635868"/>
              <a:gd name="connsiteY21" fmla="*/ 4285247 h 4557963"/>
              <a:gd name="connsiteX22" fmla="*/ 10355008 w 21635868"/>
              <a:gd name="connsiteY22" fmla="*/ 4317331 h 4557963"/>
              <a:gd name="connsiteX23" fmla="*/ 9969997 w 21635868"/>
              <a:gd name="connsiteY23" fmla="*/ 4333373 h 4557963"/>
              <a:gd name="connsiteX24" fmla="*/ 9536861 w 21635868"/>
              <a:gd name="connsiteY24" fmla="*/ 4333373 h 4557963"/>
              <a:gd name="connsiteX25" fmla="*/ 8814966 w 21635868"/>
              <a:gd name="connsiteY25" fmla="*/ 4349415 h 4557963"/>
              <a:gd name="connsiteX26" fmla="*/ 8317661 w 21635868"/>
              <a:gd name="connsiteY26" fmla="*/ 4365457 h 4557963"/>
              <a:gd name="connsiteX27" fmla="*/ 7659935 w 21635868"/>
              <a:gd name="connsiteY27" fmla="*/ 4557963 h 4557963"/>
              <a:gd name="connsiteX28" fmla="*/ 6312397 w 21635868"/>
              <a:gd name="connsiteY28" fmla="*/ 4365457 h 4557963"/>
              <a:gd name="connsiteX29" fmla="*/ 5430082 w 21635868"/>
              <a:gd name="connsiteY29" fmla="*/ 4381499 h 4557963"/>
              <a:gd name="connsiteX30" fmla="*/ 4627976 w 21635868"/>
              <a:gd name="connsiteY30" fmla="*/ 4365457 h 4557963"/>
              <a:gd name="connsiteX31" fmla="*/ 3681492 w 21635868"/>
              <a:gd name="connsiteY31" fmla="*/ 4333373 h 4557963"/>
              <a:gd name="connsiteX32" fmla="*/ 3168145 w 21635868"/>
              <a:gd name="connsiteY32" fmla="*/ 4349415 h 4557963"/>
              <a:gd name="connsiteX33" fmla="*/ 2349997 w 21635868"/>
              <a:gd name="connsiteY33" fmla="*/ 4333373 h 4557963"/>
              <a:gd name="connsiteX34" fmla="*/ 1644145 w 21635868"/>
              <a:gd name="connsiteY34" fmla="*/ 4349415 h 4557963"/>
              <a:gd name="connsiteX35" fmla="*/ 1259134 w 21635868"/>
              <a:gd name="connsiteY35" fmla="*/ 4349415 h 4557963"/>
              <a:gd name="connsiteX36" fmla="*/ 954334 w 21635868"/>
              <a:gd name="connsiteY36" fmla="*/ 4237120 h 4557963"/>
              <a:gd name="connsiteX37" fmla="*/ 617450 w 21635868"/>
              <a:gd name="connsiteY37" fmla="*/ 4044615 h 4557963"/>
              <a:gd name="connsiteX38" fmla="*/ 376819 w 21635868"/>
              <a:gd name="connsiteY38" fmla="*/ 3739815 h 4557963"/>
              <a:gd name="connsiteX39" fmla="*/ 168271 w 21635868"/>
              <a:gd name="connsiteY39" fmla="*/ 3563352 h 4557963"/>
              <a:gd name="connsiteX40" fmla="*/ 23892 w 21635868"/>
              <a:gd name="connsiteY40" fmla="*/ 3226468 h 4557963"/>
              <a:gd name="connsiteX41" fmla="*/ 7850 w 21635868"/>
              <a:gd name="connsiteY41" fmla="*/ 2825415 h 4557963"/>
              <a:gd name="connsiteX42" fmla="*/ 104103 w 21635868"/>
              <a:gd name="connsiteY42" fmla="*/ 2344152 h 4557963"/>
              <a:gd name="connsiteX43" fmla="*/ 248482 w 21635868"/>
              <a:gd name="connsiteY43" fmla="*/ 1975184 h 4557963"/>
              <a:gd name="connsiteX44" fmla="*/ 473071 w 21635868"/>
              <a:gd name="connsiteY44" fmla="*/ 1718510 h 4557963"/>
              <a:gd name="connsiteX45" fmla="*/ 729745 w 21635868"/>
              <a:gd name="connsiteY45" fmla="*/ 1461836 h 4557963"/>
              <a:gd name="connsiteX46" fmla="*/ 1034545 w 21635868"/>
              <a:gd name="connsiteY46" fmla="*/ 1157036 h 4557963"/>
              <a:gd name="connsiteX47" fmla="*/ 1483724 w 21635868"/>
              <a:gd name="connsiteY47" fmla="*/ 739942 h 4557963"/>
              <a:gd name="connsiteX48" fmla="*/ 1852692 w 21635868"/>
              <a:gd name="connsiteY48" fmla="*/ 595563 h 4557963"/>
              <a:gd name="connsiteX49" fmla="*/ 2847303 w 21635868"/>
              <a:gd name="connsiteY49" fmla="*/ 387015 h 4557963"/>
              <a:gd name="connsiteX50" fmla="*/ 3472945 w 21635868"/>
              <a:gd name="connsiteY50" fmla="*/ 306805 h 4557963"/>
              <a:gd name="connsiteX51" fmla="*/ 4515682 w 21635868"/>
              <a:gd name="connsiteY51" fmla="*/ 242636 h 4557963"/>
              <a:gd name="connsiteX52" fmla="*/ 5141324 w 21635868"/>
              <a:gd name="connsiteY52" fmla="*/ 130342 h 4557963"/>
              <a:gd name="connsiteX53" fmla="*/ 6585113 w 21635868"/>
              <a:gd name="connsiteY53" fmla="*/ 66173 h 4557963"/>
              <a:gd name="connsiteX54" fmla="*/ 7611808 w 21635868"/>
              <a:gd name="connsiteY54" fmla="*/ 50131 h 4557963"/>
              <a:gd name="connsiteX55" fmla="*/ 8702671 w 21635868"/>
              <a:gd name="connsiteY55" fmla="*/ 18047 h 4557963"/>
              <a:gd name="connsiteX56" fmla="*/ 9440608 w 21635868"/>
              <a:gd name="connsiteY56" fmla="*/ 2005 h 4557963"/>
              <a:gd name="connsiteX57" fmla="*/ 9921871 w 21635868"/>
              <a:gd name="connsiteY57" fmla="*/ 2005 h 4557963"/>
              <a:gd name="connsiteX58" fmla="*/ 10547513 w 21635868"/>
              <a:gd name="connsiteY58" fmla="*/ 18047 h 4557963"/>
              <a:gd name="connsiteX59" fmla="*/ 11125029 w 21635868"/>
              <a:gd name="connsiteY59" fmla="*/ 18047 h 4557963"/>
              <a:gd name="connsiteX60" fmla="*/ 11702545 w 21635868"/>
              <a:gd name="connsiteY60" fmla="*/ 130342 h 4557963"/>
              <a:gd name="connsiteX61" fmla="*/ 12296103 w 21635868"/>
              <a:gd name="connsiteY61" fmla="*/ 258678 h 4557963"/>
              <a:gd name="connsiteX62" fmla="*/ 12713197 w 21635868"/>
              <a:gd name="connsiteY62" fmla="*/ 419099 h 4557963"/>
              <a:gd name="connsiteX63" fmla="*/ 13210503 w 21635868"/>
              <a:gd name="connsiteY63" fmla="*/ 723899 h 4557963"/>
              <a:gd name="connsiteX64" fmla="*/ 13370924 w 21635868"/>
              <a:gd name="connsiteY64" fmla="*/ 1028699 h 4557963"/>
              <a:gd name="connsiteX65" fmla="*/ 13739892 w 21635868"/>
              <a:gd name="connsiteY65" fmla="*/ 1285373 h 4557963"/>
              <a:gd name="connsiteX66" fmla="*/ 13932397 w 21635868"/>
              <a:gd name="connsiteY66" fmla="*/ 1798720 h 4557963"/>
              <a:gd name="connsiteX67" fmla="*/ 14092819 w 21635868"/>
              <a:gd name="connsiteY67" fmla="*/ 2183731 h 4557963"/>
              <a:gd name="connsiteX68" fmla="*/ 14205113 w 21635868"/>
              <a:gd name="connsiteY68" fmla="*/ 2520615 h 4557963"/>
              <a:gd name="connsiteX69" fmla="*/ 14381576 w 21635868"/>
              <a:gd name="connsiteY69" fmla="*/ 2729163 h 4557963"/>
              <a:gd name="connsiteX70" fmla="*/ 14574082 w 21635868"/>
              <a:gd name="connsiteY70" fmla="*/ 3033963 h 4557963"/>
              <a:gd name="connsiteX71" fmla="*/ 14959092 w 21635868"/>
              <a:gd name="connsiteY71" fmla="*/ 3386889 h 4557963"/>
              <a:gd name="connsiteX72" fmla="*/ 15392229 w 21635868"/>
              <a:gd name="connsiteY72" fmla="*/ 3723773 h 4557963"/>
              <a:gd name="connsiteX73" fmla="*/ 15905576 w 21635868"/>
              <a:gd name="connsiteY73" fmla="*/ 3884194 h 4557963"/>
              <a:gd name="connsiteX74" fmla="*/ 16659555 w 21635868"/>
              <a:gd name="connsiteY74" fmla="*/ 4012531 h 4557963"/>
              <a:gd name="connsiteX75" fmla="*/ 17493745 w 21635868"/>
              <a:gd name="connsiteY75" fmla="*/ 4108784 h 4557963"/>
              <a:gd name="connsiteX76" fmla="*/ 18135429 w 21635868"/>
              <a:gd name="connsiteY76" fmla="*/ 4012531 h 4557963"/>
              <a:gd name="connsiteX77" fmla="*/ 18793155 w 21635868"/>
              <a:gd name="connsiteY77" fmla="*/ 4012531 h 4557963"/>
              <a:gd name="connsiteX78" fmla="*/ 19595261 w 21635868"/>
              <a:gd name="connsiteY78" fmla="*/ 4028573 h 4557963"/>
              <a:gd name="connsiteX79" fmla="*/ 20156734 w 21635868"/>
              <a:gd name="connsiteY79" fmla="*/ 4060657 h 4557963"/>
              <a:gd name="connsiteX80" fmla="*/ 21039050 w 21635868"/>
              <a:gd name="connsiteY80" fmla="*/ 4108784 h 4557963"/>
              <a:gd name="connsiteX81" fmla="*/ 21391976 w 21635868"/>
              <a:gd name="connsiteY81" fmla="*/ 4140868 h 4557963"/>
              <a:gd name="connsiteX82" fmla="*/ 21472187 w 21635868"/>
              <a:gd name="connsiteY82" fmla="*/ 4237120 h 4557963"/>
              <a:gd name="connsiteX83" fmla="*/ 21632608 w 21635868"/>
              <a:gd name="connsiteY83" fmla="*/ 4269205 h 4557963"/>
              <a:gd name="connsiteX0" fmla="*/ 21632608 w 21635868"/>
              <a:gd name="connsiteY0" fmla="*/ 4269205 h 4628256"/>
              <a:gd name="connsiteX1" fmla="*/ 21504271 w 21635868"/>
              <a:gd name="connsiteY1" fmla="*/ 4445668 h 4628256"/>
              <a:gd name="connsiteX2" fmla="*/ 20734250 w 21635868"/>
              <a:gd name="connsiteY2" fmla="*/ 4461710 h 4628256"/>
              <a:gd name="connsiteX3" fmla="*/ 19851934 w 21635868"/>
              <a:gd name="connsiteY3" fmla="*/ 4445668 h 4628256"/>
              <a:gd name="connsiteX4" fmla="*/ 19482966 w 21635868"/>
              <a:gd name="connsiteY4" fmla="*/ 4397542 h 4628256"/>
              <a:gd name="connsiteX5" fmla="*/ 19210250 w 21635868"/>
              <a:gd name="connsiteY5" fmla="*/ 4397542 h 4628256"/>
              <a:gd name="connsiteX6" fmla="*/ 18825240 w 21635868"/>
              <a:gd name="connsiteY6" fmla="*/ 4461710 h 4628256"/>
              <a:gd name="connsiteX7" fmla="*/ 18488355 w 21635868"/>
              <a:gd name="connsiteY7" fmla="*/ 4429626 h 4628256"/>
              <a:gd name="connsiteX8" fmla="*/ 17846671 w 21635868"/>
              <a:gd name="connsiteY8" fmla="*/ 4381499 h 4628256"/>
              <a:gd name="connsiteX9" fmla="*/ 17413534 w 21635868"/>
              <a:gd name="connsiteY9" fmla="*/ 4381499 h 4628256"/>
              <a:gd name="connsiteX10" fmla="*/ 16948313 w 21635868"/>
              <a:gd name="connsiteY10" fmla="*/ 4381499 h 4628256"/>
              <a:gd name="connsiteX11" fmla="*/ 16611429 w 21635868"/>
              <a:gd name="connsiteY11" fmla="*/ 4397542 h 4628256"/>
              <a:gd name="connsiteX12" fmla="*/ 15777240 w 21635868"/>
              <a:gd name="connsiteY12" fmla="*/ 4333373 h 4628256"/>
              <a:gd name="connsiteX13" fmla="*/ 15328061 w 21635868"/>
              <a:gd name="connsiteY13" fmla="*/ 4349415 h 4628256"/>
              <a:gd name="connsiteX14" fmla="*/ 14894924 w 21635868"/>
              <a:gd name="connsiteY14" fmla="*/ 4349415 h 4628256"/>
              <a:gd name="connsiteX15" fmla="*/ 14189071 w 21635868"/>
              <a:gd name="connsiteY15" fmla="*/ 4349415 h 4628256"/>
              <a:gd name="connsiteX16" fmla="*/ 13675724 w 21635868"/>
              <a:gd name="connsiteY16" fmla="*/ 4365457 h 4628256"/>
              <a:gd name="connsiteX17" fmla="*/ 13451134 w 21635868"/>
              <a:gd name="connsiteY17" fmla="*/ 4333373 h 4628256"/>
              <a:gd name="connsiteX18" fmla="*/ 12953829 w 21635868"/>
              <a:gd name="connsiteY18" fmla="*/ 4317331 h 4628256"/>
              <a:gd name="connsiteX19" fmla="*/ 12520692 w 21635868"/>
              <a:gd name="connsiteY19" fmla="*/ 4333373 h 4628256"/>
              <a:gd name="connsiteX20" fmla="*/ 11927134 w 21635868"/>
              <a:gd name="connsiteY20" fmla="*/ 4381499 h 4628256"/>
              <a:gd name="connsiteX21" fmla="*/ 10820229 w 21635868"/>
              <a:gd name="connsiteY21" fmla="*/ 4285247 h 4628256"/>
              <a:gd name="connsiteX22" fmla="*/ 10355008 w 21635868"/>
              <a:gd name="connsiteY22" fmla="*/ 4317331 h 4628256"/>
              <a:gd name="connsiteX23" fmla="*/ 9969997 w 21635868"/>
              <a:gd name="connsiteY23" fmla="*/ 4333373 h 4628256"/>
              <a:gd name="connsiteX24" fmla="*/ 9536861 w 21635868"/>
              <a:gd name="connsiteY24" fmla="*/ 4333373 h 4628256"/>
              <a:gd name="connsiteX25" fmla="*/ 8814966 w 21635868"/>
              <a:gd name="connsiteY25" fmla="*/ 4349415 h 4628256"/>
              <a:gd name="connsiteX26" fmla="*/ 8317661 w 21635868"/>
              <a:gd name="connsiteY26" fmla="*/ 4365457 h 4628256"/>
              <a:gd name="connsiteX27" fmla="*/ 7659935 w 21635868"/>
              <a:gd name="connsiteY27" fmla="*/ 4557963 h 4628256"/>
              <a:gd name="connsiteX28" fmla="*/ 6312397 w 21635868"/>
              <a:gd name="connsiteY28" fmla="*/ 4365457 h 4628256"/>
              <a:gd name="connsiteX29" fmla="*/ 5430082 w 21635868"/>
              <a:gd name="connsiteY29" fmla="*/ 4381499 h 4628256"/>
              <a:gd name="connsiteX30" fmla="*/ 4627976 w 21635868"/>
              <a:gd name="connsiteY30" fmla="*/ 4365457 h 4628256"/>
              <a:gd name="connsiteX31" fmla="*/ 3681492 w 21635868"/>
              <a:gd name="connsiteY31" fmla="*/ 4333373 h 4628256"/>
              <a:gd name="connsiteX32" fmla="*/ 3168145 w 21635868"/>
              <a:gd name="connsiteY32" fmla="*/ 4349415 h 4628256"/>
              <a:gd name="connsiteX33" fmla="*/ 2349997 w 21635868"/>
              <a:gd name="connsiteY33" fmla="*/ 4333373 h 4628256"/>
              <a:gd name="connsiteX34" fmla="*/ 1644145 w 21635868"/>
              <a:gd name="connsiteY34" fmla="*/ 4349415 h 4628256"/>
              <a:gd name="connsiteX35" fmla="*/ 1259134 w 21635868"/>
              <a:gd name="connsiteY35" fmla="*/ 4349415 h 4628256"/>
              <a:gd name="connsiteX36" fmla="*/ 954334 w 21635868"/>
              <a:gd name="connsiteY36" fmla="*/ 4237120 h 4628256"/>
              <a:gd name="connsiteX37" fmla="*/ 617450 w 21635868"/>
              <a:gd name="connsiteY37" fmla="*/ 4044615 h 4628256"/>
              <a:gd name="connsiteX38" fmla="*/ 376819 w 21635868"/>
              <a:gd name="connsiteY38" fmla="*/ 3739815 h 4628256"/>
              <a:gd name="connsiteX39" fmla="*/ 168271 w 21635868"/>
              <a:gd name="connsiteY39" fmla="*/ 3563352 h 4628256"/>
              <a:gd name="connsiteX40" fmla="*/ 23892 w 21635868"/>
              <a:gd name="connsiteY40" fmla="*/ 3226468 h 4628256"/>
              <a:gd name="connsiteX41" fmla="*/ 7850 w 21635868"/>
              <a:gd name="connsiteY41" fmla="*/ 2825415 h 4628256"/>
              <a:gd name="connsiteX42" fmla="*/ 104103 w 21635868"/>
              <a:gd name="connsiteY42" fmla="*/ 2344152 h 4628256"/>
              <a:gd name="connsiteX43" fmla="*/ 248482 w 21635868"/>
              <a:gd name="connsiteY43" fmla="*/ 1975184 h 4628256"/>
              <a:gd name="connsiteX44" fmla="*/ 473071 w 21635868"/>
              <a:gd name="connsiteY44" fmla="*/ 1718510 h 4628256"/>
              <a:gd name="connsiteX45" fmla="*/ 729745 w 21635868"/>
              <a:gd name="connsiteY45" fmla="*/ 1461836 h 4628256"/>
              <a:gd name="connsiteX46" fmla="*/ 1034545 w 21635868"/>
              <a:gd name="connsiteY46" fmla="*/ 1157036 h 4628256"/>
              <a:gd name="connsiteX47" fmla="*/ 1483724 w 21635868"/>
              <a:gd name="connsiteY47" fmla="*/ 739942 h 4628256"/>
              <a:gd name="connsiteX48" fmla="*/ 1852692 w 21635868"/>
              <a:gd name="connsiteY48" fmla="*/ 595563 h 4628256"/>
              <a:gd name="connsiteX49" fmla="*/ 2847303 w 21635868"/>
              <a:gd name="connsiteY49" fmla="*/ 387015 h 4628256"/>
              <a:gd name="connsiteX50" fmla="*/ 3472945 w 21635868"/>
              <a:gd name="connsiteY50" fmla="*/ 306805 h 4628256"/>
              <a:gd name="connsiteX51" fmla="*/ 4515682 w 21635868"/>
              <a:gd name="connsiteY51" fmla="*/ 242636 h 4628256"/>
              <a:gd name="connsiteX52" fmla="*/ 5141324 w 21635868"/>
              <a:gd name="connsiteY52" fmla="*/ 130342 h 4628256"/>
              <a:gd name="connsiteX53" fmla="*/ 6585113 w 21635868"/>
              <a:gd name="connsiteY53" fmla="*/ 66173 h 4628256"/>
              <a:gd name="connsiteX54" fmla="*/ 7611808 w 21635868"/>
              <a:gd name="connsiteY54" fmla="*/ 50131 h 4628256"/>
              <a:gd name="connsiteX55" fmla="*/ 8702671 w 21635868"/>
              <a:gd name="connsiteY55" fmla="*/ 18047 h 4628256"/>
              <a:gd name="connsiteX56" fmla="*/ 9440608 w 21635868"/>
              <a:gd name="connsiteY56" fmla="*/ 2005 h 4628256"/>
              <a:gd name="connsiteX57" fmla="*/ 9921871 w 21635868"/>
              <a:gd name="connsiteY57" fmla="*/ 2005 h 4628256"/>
              <a:gd name="connsiteX58" fmla="*/ 10547513 w 21635868"/>
              <a:gd name="connsiteY58" fmla="*/ 18047 h 4628256"/>
              <a:gd name="connsiteX59" fmla="*/ 11125029 w 21635868"/>
              <a:gd name="connsiteY59" fmla="*/ 18047 h 4628256"/>
              <a:gd name="connsiteX60" fmla="*/ 11702545 w 21635868"/>
              <a:gd name="connsiteY60" fmla="*/ 130342 h 4628256"/>
              <a:gd name="connsiteX61" fmla="*/ 12296103 w 21635868"/>
              <a:gd name="connsiteY61" fmla="*/ 258678 h 4628256"/>
              <a:gd name="connsiteX62" fmla="*/ 12713197 w 21635868"/>
              <a:gd name="connsiteY62" fmla="*/ 419099 h 4628256"/>
              <a:gd name="connsiteX63" fmla="*/ 13210503 w 21635868"/>
              <a:gd name="connsiteY63" fmla="*/ 723899 h 4628256"/>
              <a:gd name="connsiteX64" fmla="*/ 13370924 w 21635868"/>
              <a:gd name="connsiteY64" fmla="*/ 1028699 h 4628256"/>
              <a:gd name="connsiteX65" fmla="*/ 13739892 w 21635868"/>
              <a:gd name="connsiteY65" fmla="*/ 1285373 h 4628256"/>
              <a:gd name="connsiteX66" fmla="*/ 13932397 w 21635868"/>
              <a:gd name="connsiteY66" fmla="*/ 1798720 h 4628256"/>
              <a:gd name="connsiteX67" fmla="*/ 14092819 w 21635868"/>
              <a:gd name="connsiteY67" fmla="*/ 2183731 h 4628256"/>
              <a:gd name="connsiteX68" fmla="*/ 14205113 w 21635868"/>
              <a:gd name="connsiteY68" fmla="*/ 2520615 h 4628256"/>
              <a:gd name="connsiteX69" fmla="*/ 14381576 w 21635868"/>
              <a:gd name="connsiteY69" fmla="*/ 2729163 h 4628256"/>
              <a:gd name="connsiteX70" fmla="*/ 14574082 w 21635868"/>
              <a:gd name="connsiteY70" fmla="*/ 3033963 h 4628256"/>
              <a:gd name="connsiteX71" fmla="*/ 14959092 w 21635868"/>
              <a:gd name="connsiteY71" fmla="*/ 3386889 h 4628256"/>
              <a:gd name="connsiteX72" fmla="*/ 15392229 w 21635868"/>
              <a:gd name="connsiteY72" fmla="*/ 3723773 h 4628256"/>
              <a:gd name="connsiteX73" fmla="*/ 15905576 w 21635868"/>
              <a:gd name="connsiteY73" fmla="*/ 3884194 h 4628256"/>
              <a:gd name="connsiteX74" fmla="*/ 16659555 w 21635868"/>
              <a:gd name="connsiteY74" fmla="*/ 4012531 h 4628256"/>
              <a:gd name="connsiteX75" fmla="*/ 17493745 w 21635868"/>
              <a:gd name="connsiteY75" fmla="*/ 4108784 h 4628256"/>
              <a:gd name="connsiteX76" fmla="*/ 18135429 w 21635868"/>
              <a:gd name="connsiteY76" fmla="*/ 4012531 h 4628256"/>
              <a:gd name="connsiteX77" fmla="*/ 18793155 w 21635868"/>
              <a:gd name="connsiteY77" fmla="*/ 4012531 h 4628256"/>
              <a:gd name="connsiteX78" fmla="*/ 19595261 w 21635868"/>
              <a:gd name="connsiteY78" fmla="*/ 4028573 h 4628256"/>
              <a:gd name="connsiteX79" fmla="*/ 20156734 w 21635868"/>
              <a:gd name="connsiteY79" fmla="*/ 4060657 h 4628256"/>
              <a:gd name="connsiteX80" fmla="*/ 21039050 w 21635868"/>
              <a:gd name="connsiteY80" fmla="*/ 4108784 h 4628256"/>
              <a:gd name="connsiteX81" fmla="*/ 21391976 w 21635868"/>
              <a:gd name="connsiteY81" fmla="*/ 4140868 h 4628256"/>
              <a:gd name="connsiteX82" fmla="*/ 21472187 w 21635868"/>
              <a:gd name="connsiteY82" fmla="*/ 4237120 h 4628256"/>
              <a:gd name="connsiteX83" fmla="*/ 21632608 w 21635868"/>
              <a:gd name="connsiteY83" fmla="*/ 4269205 h 4628256"/>
              <a:gd name="connsiteX0" fmla="*/ 21632608 w 21635868"/>
              <a:gd name="connsiteY0" fmla="*/ 4269205 h 4834229"/>
              <a:gd name="connsiteX1" fmla="*/ 21504271 w 21635868"/>
              <a:gd name="connsiteY1" fmla="*/ 4445668 h 4834229"/>
              <a:gd name="connsiteX2" fmla="*/ 20734250 w 21635868"/>
              <a:gd name="connsiteY2" fmla="*/ 4461710 h 4834229"/>
              <a:gd name="connsiteX3" fmla="*/ 19851934 w 21635868"/>
              <a:gd name="connsiteY3" fmla="*/ 4445668 h 4834229"/>
              <a:gd name="connsiteX4" fmla="*/ 19482966 w 21635868"/>
              <a:gd name="connsiteY4" fmla="*/ 4397542 h 4834229"/>
              <a:gd name="connsiteX5" fmla="*/ 19210250 w 21635868"/>
              <a:gd name="connsiteY5" fmla="*/ 4397542 h 4834229"/>
              <a:gd name="connsiteX6" fmla="*/ 18825240 w 21635868"/>
              <a:gd name="connsiteY6" fmla="*/ 4461710 h 4834229"/>
              <a:gd name="connsiteX7" fmla="*/ 18488355 w 21635868"/>
              <a:gd name="connsiteY7" fmla="*/ 4429626 h 4834229"/>
              <a:gd name="connsiteX8" fmla="*/ 17846671 w 21635868"/>
              <a:gd name="connsiteY8" fmla="*/ 4381499 h 4834229"/>
              <a:gd name="connsiteX9" fmla="*/ 17413534 w 21635868"/>
              <a:gd name="connsiteY9" fmla="*/ 4381499 h 4834229"/>
              <a:gd name="connsiteX10" fmla="*/ 16948313 w 21635868"/>
              <a:gd name="connsiteY10" fmla="*/ 4381499 h 4834229"/>
              <a:gd name="connsiteX11" fmla="*/ 16611429 w 21635868"/>
              <a:gd name="connsiteY11" fmla="*/ 4397542 h 4834229"/>
              <a:gd name="connsiteX12" fmla="*/ 15777240 w 21635868"/>
              <a:gd name="connsiteY12" fmla="*/ 4333373 h 4834229"/>
              <a:gd name="connsiteX13" fmla="*/ 15328061 w 21635868"/>
              <a:gd name="connsiteY13" fmla="*/ 4349415 h 4834229"/>
              <a:gd name="connsiteX14" fmla="*/ 14894924 w 21635868"/>
              <a:gd name="connsiteY14" fmla="*/ 4349415 h 4834229"/>
              <a:gd name="connsiteX15" fmla="*/ 14189071 w 21635868"/>
              <a:gd name="connsiteY15" fmla="*/ 4349415 h 4834229"/>
              <a:gd name="connsiteX16" fmla="*/ 13675724 w 21635868"/>
              <a:gd name="connsiteY16" fmla="*/ 4365457 h 4834229"/>
              <a:gd name="connsiteX17" fmla="*/ 13451134 w 21635868"/>
              <a:gd name="connsiteY17" fmla="*/ 4333373 h 4834229"/>
              <a:gd name="connsiteX18" fmla="*/ 12953829 w 21635868"/>
              <a:gd name="connsiteY18" fmla="*/ 4317331 h 4834229"/>
              <a:gd name="connsiteX19" fmla="*/ 12520692 w 21635868"/>
              <a:gd name="connsiteY19" fmla="*/ 4333373 h 4834229"/>
              <a:gd name="connsiteX20" fmla="*/ 11927134 w 21635868"/>
              <a:gd name="connsiteY20" fmla="*/ 4381499 h 4834229"/>
              <a:gd name="connsiteX21" fmla="*/ 10820229 w 21635868"/>
              <a:gd name="connsiteY21" fmla="*/ 4285247 h 4834229"/>
              <a:gd name="connsiteX22" fmla="*/ 10355008 w 21635868"/>
              <a:gd name="connsiteY22" fmla="*/ 4317331 h 4834229"/>
              <a:gd name="connsiteX23" fmla="*/ 9969997 w 21635868"/>
              <a:gd name="connsiteY23" fmla="*/ 4333373 h 4834229"/>
              <a:gd name="connsiteX24" fmla="*/ 9536861 w 21635868"/>
              <a:gd name="connsiteY24" fmla="*/ 4333373 h 4834229"/>
              <a:gd name="connsiteX25" fmla="*/ 8814966 w 21635868"/>
              <a:gd name="connsiteY25" fmla="*/ 4349415 h 4834229"/>
              <a:gd name="connsiteX26" fmla="*/ 8590377 w 21635868"/>
              <a:gd name="connsiteY26" fmla="*/ 4830678 h 4834229"/>
              <a:gd name="connsiteX27" fmla="*/ 7659935 w 21635868"/>
              <a:gd name="connsiteY27" fmla="*/ 4557963 h 4834229"/>
              <a:gd name="connsiteX28" fmla="*/ 6312397 w 21635868"/>
              <a:gd name="connsiteY28" fmla="*/ 4365457 h 4834229"/>
              <a:gd name="connsiteX29" fmla="*/ 5430082 w 21635868"/>
              <a:gd name="connsiteY29" fmla="*/ 4381499 h 4834229"/>
              <a:gd name="connsiteX30" fmla="*/ 4627976 w 21635868"/>
              <a:gd name="connsiteY30" fmla="*/ 4365457 h 4834229"/>
              <a:gd name="connsiteX31" fmla="*/ 3681492 w 21635868"/>
              <a:gd name="connsiteY31" fmla="*/ 4333373 h 4834229"/>
              <a:gd name="connsiteX32" fmla="*/ 3168145 w 21635868"/>
              <a:gd name="connsiteY32" fmla="*/ 4349415 h 4834229"/>
              <a:gd name="connsiteX33" fmla="*/ 2349997 w 21635868"/>
              <a:gd name="connsiteY33" fmla="*/ 4333373 h 4834229"/>
              <a:gd name="connsiteX34" fmla="*/ 1644145 w 21635868"/>
              <a:gd name="connsiteY34" fmla="*/ 4349415 h 4834229"/>
              <a:gd name="connsiteX35" fmla="*/ 1259134 w 21635868"/>
              <a:gd name="connsiteY35" fmla="*/ 4349415 h 4834229"/>
              <a:gd name="connsiteX36" fmla="*/ 954334 w 21635868"/>
              <a:gd name="connsiteY36" fmla="*/ 4237120 h 4834229"/>
              <a:gd name="connsiteX37" fmla="*/ 617450 w 21635868"/>
              <a:gd name="connsiteY37" fmla="*/ 4044615 h 4834229"/>
              <a:gd name="connsiteX38" fmla="*/ 376819 w 21635868"/>
              <a:gd name="connsiteY38" fmla="*/ 3739815 h 4834229"/>
              <a:gd name="connsiteX39" fmla="*/ 168271 w 21635868"/>
              <a:gd name="connsiteY39" fmla="*/ 3563352 h 4834229"/>
              <a:gd name="connsiteX40" fmla="*/ 23892 w 21635868"/>
              <a:gd name="connsiteY40" fmla="*/ 3226468 h 4834229"/>
              <a:gd name="connsiteX41" fmla="*/ 7850 w 21635868"/>
              <a:gd name="connsiteY41" fmla="*/ 2825415 h 4834229"/>
              <a:gd name="connsiteX42" fmla="*/ 104103 w 21635868"/>
              <a:gd name="connsiteY42" fmla="*/ 2344152 h 4834229"/>
              <a:gd name="connsiteX43" fmla="*/ 248482 w 21635868"/>
              <a:gd name="connsiteY43" fmla="*/ 1975184 h 4834229"/>
              <a:gd name="connsiteX44" fmla="*/ 473071 w 21635868"/>
              <a:gd name="connsiteY44" fmla="*/ 1718510 h 4834229"/>
              <a:gd name="connsiteX45" fmla="*/ 729745 w 21635868"/>
              <a:gd name="connsiteY45" fmla="*/ 1461836 h 4834229"/>
              <a:gd name="connsiteX46" fmla="*/ 1034545 w 21635868"/>
              <a:gd name="connsiteY46" fmla="*/ 1157036 h 4834229"/>
              <a:gd name="connsiteX47" fmla="*/ 1483724 w 21635868"/>
              <a:gd name="connsiteY47" fmla="*/ 739942 h 4834229"/>
              <a:gd name="connsiteX48" fmla="*/ 1852692 w 21635868"/>
              <a:gd name="connsiteY48" fmla="*/ 595563 h 4834229"/>
              <a:gd name="connsiteX49" fmla="*/ 2847303 w 21635868"/>
              <a:gd name="connsiteY49" fmla="*/ 387015 h 4834229"/>
              <a:gd name="connsiteX50" fmla="*/ 3472945 w 21635868"/>
              <a:gd name="connsiteY50" fmla="*/ 306805 h 4834229"/>
              <a:gd name="connsiteX51" fmla="*/ 4515682 w 21635868"/>
              <a:gd name="connsiteY51" fmla="*/ 242636 h 4834229"/>
              <a:gd name="connsiteX52" fmla="*/ 5141324 w 21635868"/>
              <a:gd name="connsiteY52" fmla="*/ 130342 h 4834229"/>
              <a:gd name="connsiteX53" fmla="*/ 6585113 w 21635868"/>
              <a:gd name="connsiteY53" fmla="*/ 66173 h 4834229"/>
              <a:gd name="connsiteX54" fmla="*/ 7611808 w 21635868"/>
              <a:gd name="connsiteY54" fmla="*/ 50131 h 4834229"/>
              <a:gd name="connsiteX55" fmla="*/ 8702671 w 21635868"/>
              <a:gd name="connsiteY55" fmla="*/ 18047 h 4834229"/>
              <a:gd name="connsiteX56" fmla="*/ 9440608 w 21635868"/>
              <a:gd name="connsiteY56" fmla="*/ 2005 h 4834229"/>
              <a:gd name="connsiteX57" fmla="*/ 9921871 w 21635868"/>
              <a:gd name="connsiteY57" fmla="*/ 2005 h 4834229"/>
              <a:gd name="connsiteX58" fmla="*/ 10547513 w 21635868"/>
              <a:gd name="connsiteY58" fmla="*/ 18047 h 4834229"/>
              <a:gd name="connsiteX59" fmla="*/ 11125029 w 21635868"/>
              <a:gd name="connsiteY59" fmla="*/ 18047 h 4834229"/>
              <a:gd name="connsiteX60" fmla="*/ 11702545 w 21635868"/>
              <a:gd name="connsiteY60" fmla="*/ 130342 h 4834229"/>
              <a:gd name="connsiteX61" fmla="*/ 12296103 w 21635868"/>
              <a:gd name="connsiteY61" fmla="*/ 258678 h 4834229"/>
              <a:gd name="connsiteX62" fmla="*/ 12713197 w 21635868"/>
              <a:gd name="connsiteY62" fmla="*/ 419099 h 4834229"/>
              <a:gd name="connsiteX63" fmla="*/ 13210503 w 21635868"/>
              <a:gd name="connsiteY63" fmla="*/ 723899 h 4834229"/>
              <a:gd name="connsiteX64" fmla="*/ 13370924 w 21635868"/>
              <a:gd name="connsiteY64" fmla="*/ 1028699 h 4834229"/>
              <a:gd name="connsiteX65" fmla="*/ 13739892 w 21635868"/>
              <a:gd name="connsiteY65" fmla="*/ 1285373 h 4834229"/>
              <a:gd name="connsiteX66" fmla="*/ 13932397 w 21635868"/>
              <a:gd name="connsiteY66" fmla="*/ 1798720 h 4834229"/>
              <a:gd name="connsiteX67" fmla="*/ 14092819 w 21635868"/>
              <a:gd name="connsiteY67" fmla="*/ 2183731 h 4834229"/>
              <a:gd name="connsiteX68" fmla="*/ 14205113 w 21635868"/>
              <a:gd name="connsiteY68" fmla="*/ 2520615 h 4834229"/>
              <a:gd name="connsiteX69" fmla="*/ 14381576 w 21635868"/>
              <a:gd name="connsiteY69" fmla="*/ 2729163 h 4834229"/>
              <a:gd name="connsiteX70" fmla="*/ 14574082 w 21635868"/>
              <a:gd name="connsiteY70" fmla="*/ 3033963 h 4834229"/>
              <a:gd name="connsiteX71" fmla="*/ 14959092 w 21635868"/>
              <a:gd name="connsiteY71" fmla="*/ 3386889 h 4834229"/>
              <a:gd name="connsiteX72" fmla="*/ 15392229 w 21635868"/>
              <a:gd name="connsiteY72" fmla="*/ 3723773 h 4834229"/>
              <a:gd name="connsiteX73" fmla="*/ 15905576 w 21635868"/>
              <a:gd name="connsiteY73" fmla="*/ 3884194 h 4834229"/>
              <a:gd name="connsiteX74" fmla="*/ 16659555 w 21635868"/>
              <a:gd name="connsiteY74" fmla="*/ 4012531 h 4834229"/>
              <a:gd name="connsiteX75" fmla="*/ 17493745 w 21635868"/>
              <a:gd name="connsiteY75" fmla="*/ 4108784 h 4834229"/>
              <a:gd name="connsiteX76" fmla="*/ 18135429 w 21635868"/>
              <a:gd name="connsiteY76" fmla="*/ 4012531 h 4834229"/>
              <a:gd name="connsiteX77" fmla="*/ 18793155 w 21635868"/>
              <a:gd name="connsiteY77" fmla="*/ 4012531 h 4834229"/>
              <a:gd name="connsiteX78" fmla="*/ 19595261 w 21635868"/>
              <a:gd name="connsiteY78" fmla="*/ 4028573 h 4834229"/>
              <a:gd name="connsiteX79" fmla="*/ 20156734 w 21635868"/>
              <a:gd name="connsiteY79" fmla="*/ 4060657 h 4834229"/>
              <a:gd name="connsiteX80" fmla="*/ 21039050 w 21635868"/>
              <a:gd name="connsiteY80" fmla="*/ 4108784 h 4834229"/>
              <a:gd name="connsiteX81" fmla="*/ 21391976 w 21635868"/>
              <a:gd name="connsiteY81" fmla="*/ 4140868 h 4834229"/>
              <a:gd name="connsiteX82" fmla="*/ 21472187 w 21635868"/>
              <a:gd name="connsiteY82" fmla="*/ 4237120 h 4834229"/>
              <a:gd name="connsiteX83" fmla="*/ 21632608 w 21635868"/>
              <a:gd name="connsiteY83" fmla="*/ 4269205 h 4834229"/>
              <a:gd name="connsiteX0" fmla="*/ 21632608 w 21635868"/>
              <a:gd name="connsiteY0" fmla="*/ 4269205 h 4839955"/>
              <a:gd name="connsiteX1" fmla="*/ 21504271 w 21635868"/>
              <a:gd name="connsiteY1" fmla="*/ 4445668 h 4839955"/>
              <a:gd name="connsiteX2" fmla="*/ 20734250 w 21635868"/>
              <a:gd name="connsiteY2" fmla="*/ 4461710 h 4839955"/>
              <a:gd name="connsiteX3" fmla="*/ 19851934 w 21635868"/>
              <a:gd name="connsiteY3" fmla="*/ 4445668 h 4839955"/>
              <a:gd name="connsiteX4" fmla="*/ 19482966 w 21635868"/>
              <a:gd name="connsiteY4" fmla="*/ 4397542 h 4839955"/>
              <a:gd name="connsiteX5" fmla="*/ 19210250 w 21635868"/>
              <a:gd name="connsiteY5" fmla="*/ 4397542 h 4839955"/>
              <a:gd name="connsiteX6" fmla="*/ 18825240 w 21635868"/>
              <a:gd name="connsiteY6" fmla="*/ 4461710 h 4839955"/>
              <a:gd name="connsiteX7" fmla="*/ 18488355 w 21635868"/>
              <a:gd name="connsiteY7" fmla="*/ 4429626 h 4839955"/>
              <a:gd name="connsiteX8" fmla="*/ 17846671 w 21635868"/>
              <a:gd name="connsiteY8" fmla="*/ 4381499 h 4839955"/>
              <a:gd name="connsiteX9" fmla="*/ 17413534 w 21635868"/>
              <a:gd name="connsiteY9" fmla="*/ 4381499 h 4839955"/>
              <a:gd name="connsiteX10" fmla="*/ 16948313 w 21635868"/>
              <a:gd name="connsiteY10" fmla="*/ 4381499 h 4839955"/>
              <a:gd name="connsiteX11" fmla="*/ 16611429 w 21635868"/>
              <a:gd name="connsiteY11" fmla="*/ 4397542 h 4839955"/>
              <a:gd name="connsiteX12" fmla="*/ 15777240 w 21635868"/>
              <a:gd name="connsiteY12" fmla="*/ 4333373 h 4839955"/>
              <a:gd name="connsiteX13" fmla="*/ 15328061 w 21635868"/>
              <a:gd name="connsiteY13" fmla="*/ 4349415 h 4839955"/>
              <a:gd name="connsiteX14" fmla="*/ 14894924 w 21635868"/>
              <a:gd name="connsiteY14" fmla="*/ 4349415 h 4839955"/>
              <a:gd name="connsiteX15" fmla="*/ 14189071 w 21635868"/>
              <a:gd name="connsiteY15" fmla="*/ 4349415 h 4839955"/>
              <a:gd name="connsiteX16" fmla="*/ 13675724 w 21635868"/>
              <a:gd name="connsiteY16" fmla="*/ 4365457 h 4839955"/>
              <a:gd name="connsiteX17" fmla="*/ 13451134 w 21635868"/>
              <a:gd name="connsiteY17" fmla="*/ 4333373 h 4839955"/>
              <a:gd name="connsiteX18" fmla="*/ 12953829 w 21635868"/>
              <a:gd name="connsiteY18" fmla="*/ 4317331 h 4839955"/>
              <a:gd name="connsiteX19" fmla="*/ 12520692 w 21635868"/>
              <a:gd name="connsiteY19" fmla="*/ 4333373 h 4839955"/>
              <a:gd name="connsiteX20" fmla="*/ 11927134 w 21635868"/>
              <a:gd name="connsiteY20" fmla="*/ 4381499 h 4839955"/>
              <a:gd name="connsiteX21" fmla="*/ 10820229 w 21635868"/>
              <a:gd name="connsiteY21" fmla="*/ 4285247 h 4839955"/>
              <a:gd name="connsiteX22" fmla="*/ 10355008 w 21635868"/>
              <a:gd name="connsiteY22" fmla="*/ 4317331 h 4839955"/>
              <a:gd name="connsiteX23" fmla="*/ 9969997 w 21635868"/>
              <a:gd name="connsiteY23" fmla="*/ 4333373 h 4839955"/>
              <a:gd name="connsiteX24" fmla="*/ 9536861 w 21635868"/>
              <a:gd name="connsiteY24" fmla="*/ 4333373 h 4839955"/>
              <a:gd name="connsiteX25" fmla="*/ 9135808 w 21635868"/>
              <a:gd name="connsiteY25" fmla="*/ 4734426 h 4839955"/>
              <a:gd name="connsiteX26" fmla="*/ 8590377 w 21635868"/>
              <a:gd name="connsiteY26" fmla="*/ 4830678 h 4839955"/>
              <a:gd name="connsiteX27" fmla="*/ 7659935 w 21635868"/>
              <a:gd name="connsiteY27" fmla="*/ 4557963 h 4839955"/>
              <a:gd name="connsiteX28" fmla="*/ 6312397 w 21635868"/>
              <a:gd name="connsiteY28" fmla="*/ 4365457 h 4839955"/>
              <a:gd name="connsiteX29" fmla="*/ 5430082 w 21635868"/>
              <a:gd name="connsiteY29" fmla="*/ 4381499 h 4839955"/>
              <a:gd name="connsiteX30" fmla="*/ 4627976 w 21635868"/>
              <a:gd name="connsiteY30" fmla="*/ 4365457 h 4839955"/>
              <a:gd name="connsiteX31" fmla="*/ 3681492 w 21635868"/>
              <a:gd name="connsiteY31" fmla="*/ 4333373 h 4839955"/>
              <a:gd name="connsiteX32" fmla="*/ 3168145 w 21635868"/>
              <a:gd name="connsiteY32" fmla="*/ 4349415 h 4839955"/>
              <a:gd name="connsiteX33" fmla="*/ 2349997 w 21635868"/>
              <a:gd name="connsiteY33" fmla="*/ 4333373 h 4839955"/>
              <a:gd name="connsiteX34" fmla="*/ 1644145 w 21635868"/>
              <a:gd name="connsiteY34" fmla="*/ 4349415 h 4839955"/>
              <a:gd name="connsiteX35" fmla="*/ 1259134 w 21635868"/>
              <a:gd name="connsiteY35" fmla="*/ 4349415 h 4839955"/>
              <a:gd name="connsiteX36" fmla="*/ 954334 w 21635868"/>
              <a:gd name="connsiteY36" fmla="*/ 4237120 h 4839955"/>
              <a:gd name="connsiteX37" fmla="*/ 617450 w 21635868"/>
              <a:gd name="connsiteY37" fmla="*/ 4044615 h 4839955"/>
              <a:gd name="connsiteX38" fmla="*/ 376819 w 21635868"/>
              <a:gd name="connsiteY38" fmla="*/ 3739815 h 4839955"/>
              <a:gd name="connsiteX39" fmla="*/ 168271 w 21635868"/>
              <a:gd name="connsiteY39" fmla="*/ 3563352 h 4839955"/>
              <a:gd name="connsiteX40" fmla="*/ 23892 w 21635868"/>
              <a:gd name="connsiteY40" fmla="*/ 3226468 h 4839955"/>
              <a:gd name="connsiteX41" fmla="*/ 7850 w 21635868"/>
              <a:gd name="connsiteY41" fmla="*/ 2825415 h 4839955"/>
              <a:gd name="connsiteX42" fmla="*/ 104103 w 21635868"/>
              <a:gd name="connsiteY42" fmla="*/ 2344152 h 4839955"/>
              <a:gd name="connsiteX43" fmla="*/ 248482 w 21635868"/>
              <a:gd name="connsiteY43" fmla="*/ 1975184 h 4839955"/>
              <a:gd name="connsiteX44" fmla="*/ 473071 w 21635868"/>
              <a:gd name="connsiteY44" fmla="*/ 1718510 h 4839955"/>
              <a:gd name="connsiteX45" fmla="*/ 729745 w 21635868"/>
              <a:gd name="connsiteY45" fmla="*/ 1461836 h 4839955"/>
              <a:gd name="connsiteX46" fmla="*/ 1034545 w 21635868"/>
              <a:gd name="connsiteY46" fmla="*/ 1157036 h 4839955"/>
              <a:gd name="connsiteX47" fmla="*/ 1483724 w 21635868"/>
              <a:gd name="connsiteY47" fmla="*/ 739942 h 4839955"/>
              <a:gd name="connsiteX48" fmla="*/ 1852692 w 21635868"/>
              <a:gd name="connsiteY48" fmla="*/ 595563 h 4839955"/>
              <a:gd name="connsiteX49" fmla="*/ 2847303 w 21635868"/>
              <a:gd name="connsiteY49" fmla="*/ 387015 h 4839955"/>
              <a:gd name="connsiteX50" fmla="*/ 3472945 w 21635868"/>
              <a:gd name="connsiteY50" fmla="*/ 306805 h 4839955"/>
              <a:gd name="connsiteX51" fmla="*/ 4515682 w 21635868"/>
              <a:gd name="connsiteY51" fmla="*/ 242636 h 4839955"/>
              <a:gd name="connsiteX52" fmla="*/ 5141324 w 21635868"/>
              <a:gd name="connsiteY52" fmla="*/ 130342 h 4839955"/>
              <a:gd name="connsiteX53" fmla="*/ 6585113 w 21635868"/>
              <a:gd name="connsiteY53" fmla="*/ 66173 h 4839955"/>
              <a:gd name="connsiteX54" fmla="*/ 7611808 w 21635868"/>
              <a:gd name="connsiteY54" fmla="*/ 50131 h 4839955"/>
              <a:gd name="connsiteX55" fmla="*/ 8702671 w 21635868"/>
              <a:gd name="connsiteY55" fmla="*/ 18047 h 4839955"/>
              <a:gd name="connsiteX56" fmla="*/ 9440608 w 21635868"/>
              <a:gd name="connsiteY56" fmla="*/ 2005 h 4839955"/>
              <a:gd name="connsiteX57" fmla="*/ 9921871 w 21635868"/>
              <a:gd name="connsiteY57" fmla="*/ 2005 h 4839955"/>
              <a:gd name="connsiteX58" fmla="*/ 10547513 w 21635868"/>
              <a:gd name="connsiteY58" fmla="*/ 18047 h 4839955"/>
              <a:gd name="connsiteX59" fmla="*/ 11125029 w 21635868"/>
              <a:gd name="connsiteY59" fmla="*/ 18047 h 4839955"/>
              <a:gd name="connsiteX60" fmla="*/ 11702545 w 21635868"/>
              <a:gd name="connsiteY60" fmla="*/ 130342 h 4839955"/>
              <a:gd name="connsiteX61" fmla="*/ 12296103 w 21635868"/>
              <a:gd name="connsiteY61" fmla="*/ 258678 h 4839955"/>
              <a:gd name="connsiteX62" fmla="*/ 12713197 w 21635868"/>
              <a:gd name="connsiteY62" fmla="*/ 419099 h 4839955"/>
              <a:gd name="connsiteX63" fmla="*/ 13210503 w 21635868"/>
              <a:gd name="connsiteY63" fmla="*/ 723899 h 4839955"/>
              <a:gd name="connsiteX64" fmla="*/ 13370924 w 21635868"/>
              <a:gd name="connsiteY64" fmla="*/ 1028699 h 4839955"/>
              <a:gd name="connsiteX65" fmla="*/ 13739892 w 21635868"/>
              <a:gd name="connsiteY65" fmla="*/ 1285373 h 4839955"/>
              <a:gd name="connsiteX66" fmla="*/ 13932397 w 21635868"/>
              <a:gd name="connsiteY66" fmla="*/ 1798720 h 4839955"/>
              <a:gd name="connsiteX67" fmla="*/ 14092819 w 21635868"/>
              <a:gd name="connsiteY67" fmla="*/ 2183731 h 4839955"/>
              <a:gd name="connsiteX68" fmla="*/ 14205113 w 21635868"/>
              <a:gd name="connsiteY68" fmla="*/ 2520615 h 4839955"/>
              <a:gd name="connsiteX69" fmla="*/ 14381576 w 21635868"/>
              <a:gd name="connsiteY69" fmla="*/ 2729163 h 4839955"/>
              <a:gd name="connsiteX70" fmla="*/ 14574082 w 21635868"/>
              <a:gd name="connsiteY70" fmla="*/ 3033963 h 4839955"/>
              <a:gd name="connsiteX71" fmla="*/ 14959092 w 21635868"/>
              <a:gd name="connsiteY71" fmla="*/ 3386889 h 4839955"/>
              <a:gd name="connsiteX72" fmla="*/ 15392229 w 21635868"/>
              <a:gd name="connsiteY72" fmla="*/ 3723773 h 4839955"/>
              <a:gd name="connsiteX73" fmla="*/ 15905576 w 21635868"/>
              <a:gd name="connsiteY73" fmla="*/ 3884194 h 4839955"/>
              <a:gd name="connsiteX74" fmla="*/ 16659555 w 21635868"/>
              <a:gd name="connsiteY74" fmla="*/ 4012531 h 4839955"/>
              <a:gd name="connsiteX75" fmla="*/ 17493745 w 21635868"/>
              <a:gd name="connsiteY75" fmla="*/ 4108784 h 4839955"/>
              <a:gd name="connsiteX76" fmla="*/ 18135429 w 21635868"/>
              <a:gd name="connsiteY76" fmla="*/ 4012531 h 4839955"/>
              <a:gd name="connsiteX77" fmla="*/ 18793155 w 21635868"/>
              <a:gd name="connsiteY77" fmla="*/ 4012531 h 4839955"/>
              <a:gd name="connsiteX78" fmla="*/ 19595261 w 21635868"/>
              <a:gd name="connsiteY78" fmla="*/ 4028573 h 4839955"/>
              <a:gd name="connsiteX79" fmla="*/ 20156734 w 21635868"/>
              <a:gd name="connsiteY79" fmla="*/ 4060657 h 4839955"/>
              <a:gd name="connsiteX80" fmla="*/ 21039050 w 21635868"/>
              <a:gd name="connsiteY80" fmla="*/ 4108784 h 4839955"/>
              <a:gd name="connsiteX81" fmla="*/ 21391976 w 21635868"/>
              <a:gd name="connsiteY81" fmla="*/ 4140868 h 4839955"/>
              <a:gd name="connsiteX82" fmla="*/ 21472187 w 21635868"/>
              <a:gd name="connsiteY82" fmla="*/ 4237120 h 4839955"/>
              <a:gd name="connsiteX83" fmla="*/ 21632608 w 21635868"/>
              <a:gd name="connsiteY83" fmla="*/ 4269205 h 4839955"/>
              <a:gd name="connsiteX0" fmla="*/ 21632608 w 21635868"/>
              <a:gd name="connsiteY0" fmla="*/ 4269205 h 4837484"/>
              <a:gd name="connsiteX1" fmla="*/ 21504271 w 21635868"/>
              <a:gd name="connsiteY1" fmla="*/ 4445668 h 4837484"/>
              <a:gd name="connsiteX2" fmla="*/ 20734250 w 21635868"/>
              <a:gd name="connsiteY2" fmla="*/ 4461710 h 4837484"/>
              <a:gd name="connsiteX3" fmla="*/ 19851934 w 21635868"/>
              <a:gd name="connsiteY3" fmla="*/ 4445668 h 4837484"/>
              <a:gd name="connsiteX4" fmla="*/ 19482966 w 21635868"/>
              <a:gd name="connsiteY4" fmla="*/ 4397542 h 4837484"/>
              <a:gd name="connsiteX5" fmla="*/ 19210250 w 21635868"/>
              <a:gd name="connsiteY5" fmla="*/ 4397542 h 4837484"/>
              <a:gd name="connsiteX6" fmla="*/ 18825240 w 21635868"/>
              <a:gd name="connsiteY6" fmla="*/ 4461710 h 4837484"/>
              <a:gd name="connsiteX7" fmla="*/ 18488355 w 21635868"/>
              <a:gd name="connsiteY7" fmla="*/ 4429626 h 4837484"/>
              <a:gd name="connsiteX8" fmla="*/ 17846671 w 21635868"/>
              <a:gd name="connsiteY8" fmla="*/ 4381499 h 4837484"/>
              <a:gd name="connsiteX9" fmla="*/ 17413534 w 21635868"/>
              <a:gd name="connsiteY9" fmla="*/ 4381499 h 4837484"/>
              <a:gd name="connsiteX10" fmla="*/ 16948313 w 21635868"/>
              <a:gd name="connsiteY10" fmla="*/ 4381499 h 4837484"/>
              <a:gd name="connsiteX11" fmla="*/ 16611429 w 21635868"/>
              <a:gd name="connsiteY11" fmla="*/ 4397542 h 4837484"/>
              <a:gd name="connsiteX12" fmla="*/ 15777240 w 21635868"/>
              <a:gd name="connsiteY12" fmla="*/ 4333373 h 4837484"/>
              <a:gd name="connsiteX13" fmla="*/ 15328061 w 21635868"/>
              <a:gd name="connsiteY13" fmla="*/ 4349415 h 4837484"/>
              <a:gd name="connsiteX14" fmla="*/ 14894924 w 21635868"/>
              <a:gd name="connsiteY14" fmla="*/ 4349415 h 4837484"/>
              <a:gd name="connsiteX15" fmla="*/ 14189071 w 21635868"/>
              <a:gd name="connsiteY15" fmla="*/ 4349415 h 4837484"/>
              <a:gd name="connsiteX16" fmla="*/ 13675724 w 21635868"/>
              <a:gd name="connsiteY16" fmla="*/ 4365457 h 4837484"/>
              <a:gd name="connsiteX17" fmla="*/ 13451134 w 21635868"/>
              <a:gd name="connsiteY17" fmla="*/ 4333373 h 4837484"/>
              <a:gd name="connsiteX18" fmla="*/ 12953829 w 21635868"/>
              <a:gd name="connsiteY18" fmla="*/ 4317331 h 4837484"/>
              <a:gd name="connsiteX19" fmla="*/ 12520692 w 21635868"/>
              <a:gd name="connsiteY19" fmla="*/ 4333373 h 4837484"/>
              <a:gd name="connsiteX20" fmla="*/ 11927134 w 21635868"/>
              <a:gd name="connsiteY20" fmla="*/ 4381499 h 4837484"/>
              <a:gd name="connsiteX21" fmla="*/ 10820229 w 21635868"/>
              <a:gd name="connsiteY21" fmla="*/ 4285247 h 4837484"/>
              <a:gd name="connsiteX22" fmla="*/ 10355008 w 21635868"/>
              <a:gd name="connsiteY22" fmla="*/ 4317331 h 4837484"/>
              <a:gd name="connsiteX23" fmla="*/ 9969997 w 21635868"/>
              <a:gd name="connsiteY23" fmla="*/ 4333373 h 4837484"/>
              <a:gd name="connsiteX24" fmla="*/ 9857703 w 21635868"/>
              <a:gd name="connsiteY24" fmla="*/ 4509836 h 4837484"/>
              <a:gd name="connsiteX25" fmla="*/ 9135808 w 21635868"/>
              <a:gd name="connsiteY25" fmla="*/ 4734426 h 4837484"/>
              <a:gd name="connsiteX26" fmla="*/ 8590377 w 21635868"/>
              <a:gd name="connsiteY26" fmla="*/ 4830678 h 4837484"/>
              <a:gd name="connsiteX27" fmla="*/ 7659935 w 21635868"/>
              <a:gd name="connsiteY27" fmla="*/ 4557963 h 4837484"/>
              <a:gd name="connsiteX28" fmla="*/ 6312397 w 21635868"/>
              <a:gd name="connsiteY28" fmla="*/ 4365457 h 4837484"/>
              <a:gd name="connsiteX29" fmla="*/ 5430082 w 21635868"/>
              <a:gd name="connsiteY29" fmla="*/ 4381499 h 4837484"/>
              <a:gd name="connsiteX30" fmla="*/ 4627976 w 21635868"/>
              <a:gd name="connsiteY30" fmla="*/ 4365457 h 4837484"/>
              <a:gd name="connsiteX31" fmla="*/ 3681492 w 21635868"/>
              <a:gd name="connsiteY31" fmla="*/ 4333373 h 4837484"/>
              <a:gd name="connsiteX32" fmla="*/ 3168145 w 21635868"/>
              <a:gd name="connsiteY32" fmla="*/ 4349415 h 4837484"/>
              <a:gd name="connsiteX33" fmla="*/ 2349997 w 21635868"/>
              <a:gd name="connsiteY33" fmla="*/ 4333373 h 4837484"/>
              <a:gd name="connsiteX34" fmla="*/ 1644145 w 21635868"/>
              <a:gd name="connsiteY34" fmla="*/ 4349415 h 4837484"/>
              <a:gd name="connsiteX35" fmla="*/ 1259134 w 21635868"/>
              <a:gd name="connsiteY35" fmla="*/ 4349415 h 4837484"/>
              <a:gd name="connsiteX36" fmla="*/ 954334 w 21635868"/>
              <a:gd name="connsiteY36" fmla="*/ 4237120 h 4837484"/>
              <a:gd name="connsiteX37" fmla="*/ 617450 w 21635868"/>
              <a:gd name="connsiteY37" fmla="*/ 4044615 h 4837484"/>
              <a:gd name="connsiteX38" fmla="*/ 376819 w 21635868"/>
              <a:gd name="connsiteY38" fmla="*/ 3739815 h 4837484"/>
              <a:gd name="connsiteX39" fmla="*/ 168271 w 21635868"/>
              <a:gd name="connsiteY39" fmla="*/ 3563352 h 4837484"/>
              <a:gd name="connsiteX40" fmla="*/ 23892 w 21635868"/>
              <a:gd name="connsiteY40" fmla="*/ 3226468 h 4837484"/>
              <a:gd name="connsiteX41" fmla="*/ 7850 w 21635868"/>
              <a:gd name="connsiteY41" fmla="*/ 2825415 h 4837484"/>
              <a:gd name="connsiteX42" fmla="*/ 104103 w 21635868"/>
              <a:gd name="connsiteY42" fmla="*/ 2344152 h 4837484"/>
              <a:gd name="connsiteX43" fmla="*/ 248482 w 21635868"/>
              <a:gd name="connsiteY43" fmla="*/ 1975184 h 4837484"/>
              <a:gd name="connsiteX44" fmla="*/ 473071 w 21635868"/>
              <a:gd name="connsiteY44" fmla="*/ 1718510 h 4837484"/>
              <a:gd name="connsiteX45" fmla="*/ 729745 w 21635868"/>
              <a:gd name="connsiteY45" fmla="*/ 1461836 h 4837484"/>
              <a:gd name="connsiteX46" fmla="*/ 1034545 w 21635868"/>
              <a:gd name="connsiteY46" fmla="*/ 1157036 h 4837484"/>
              <a:gd name="connsiteX47" fmla="*/ 1483724 w 21635868"/>
              <a:gd name="connsiteY47" fmla="*/ 739942 h 4837484"/>
              <a:gd name="connsiteX48" fmla="*/ 1852692 w 21635868"/>
              <a:gd name="connsiteY48" fmla="*/ 595563 h 4837484"/>
              <a:gd name="connsiteX49" fmla="*/ 2847303 w 21635868"/>
              <a:gd name="connsiteY49" fmla="*/ 387015 h 4837484"/>
              <a:gd name="connsiteX50" fmla="*/ 3472945 w 21635868"/>
              <a:gd name="connsiteY50" fmla="*/ 306805 h 4837484"/>
              <a:gd name="connsiteX51" fmla="*/ 4515682 w 21635868"/>
              <a:gd name="connsiteY51" fmla="*/ 242636 h 4837484"/>
              <a:gd name="connsiteX52" fmla="*/ 5141324 w 21635868"/>
              <a:gd name="connsiteY52" fmla="*/ 130342 h 4837484"/>
              <a:gd name="connsiteX53" fmla="*/ 6585113 w 21635868"/>
              <a:gd name="connsiteY53" fmla="*/ 66173 h 4837484"/>
              <a:gd name="connsiteX54" fmla="*/ 7611808 w 21635868"/>
              <a:gd name="connsiteY54" fmla="*/ 50131 h 4837484"/>
              <a:gd name="connsiteX55" fmla="*/ 8702671 w 21635868"/>
              <a:gd name="connsiteY55" fmla="*/ 18047 h 4837484"/>
              <a:gd name="connsiteX56" fmla="*/ 9440608 w 21635868"/>
              <a:gd name="connsiteY56" fmla="*/ 2005 h 4837484"/>
              <a:gd name="connsiteX57" fmla="*/ 9921871 w 21635868"/>
              <a:gd name="connsiteY57" fmla="*/ 2005 h 4837484"/>
              <a:gd name="connsiteX58" fmla="*/ 10547513 w 21635868"/>
              <a:gd name="connsiteY58" fmla="*/ 18047 h 4837484"/>
              <a:gd name="connsiteX59" fmla="*/ 11125029 w 21635868"/>
              <a:gd name="connsiteY59" fmla="*/ 18047 h 4837484"/>
              <a:gd name="connsiteX60" fmla="*/ 11702545 w 21635868"/>
              <a:gd name="connsiteY60" fmla="*/ 130342 h 4837484"/>
              <a:gd name="connsiteX61" fmla="*/ 12296103 w 21635868"/>
              <a:gd name="connsiteY61" fmla="*/ 258678 h 4837484"/>
              <a:gd name="connsiteX62" fmla="*/ 12713197 w 21635868"/>
              <a:gd name="connsiteY62" fmla="*/ 419099 h 4837484"/>
              <a:gd name="connsiteX63" fmla="*/ 13210503 w 21635868"/>
              <a:gd name="connsiteY63" fmla="*/ 723899 h 4837484"/>
              <a:gd name="connsiteX64" fmla="*/ 13370924 w 21635868"/>
              <a:gd name="connsiteY64" fmla="*/ 1028699 h 4837484"/>
              <a:gd name="connsiteX65" fmla="*/ 13739892 w 21635868"/>
              <a:gd name="connsiteY65" fmla="*/ 1285373 h 4837484"/>
              <a:gd name="connsiteX66" fmla="*/ 13932397 w 21635868"/>
              <a:gd name="connsiteY66" fmla="*/ 1798720 h 4837484"/>
              <a:gd name="connsiteX67" fmla="*/ 14092819 w 21635868"/>
              <a:gd name="connsiteY67" fmla="*/ 2183731 h 4837484"/>
              <a:gd name="connsiteX68" fmla="*/ 14205113 w 21635868"/>
              <a:gd name="connsiteY68" fmla="*/ 2520615 h 4837484"/>
              <a:gd name="connsiteX69" fmla="*/ 14381576 w 21635868"/>
              <a:gd name="connsiteY69" fmla="*/ 2729163 h 4837484"/>
              <a:gd name="connsiteX70" fmla="*/ 14574082 w 21635868"/>
              <a:gd name="connsiteY70" fmla="*/ 3033963 h 4837484"/>
              <a:gd name="connsiteX71" fmla="*/ 14959092 w 21635868"/>
              <a:gd name="connsiteY71" fmla="*/ 3386889 h 4837484"/>
              <a:gd name="connsiteX72" fmla="*/ 15392229 w 21635868"/>
              <a:gd name="connsiteY72" fmla="*/ 3723773 h 4837484"/>
              <a:gd name="connsiteX73" fmla="*/ 15905576 w 21635868"/>
              <a:gd name="connsiteY73" fmla="*/ 3884194 h 4837484"/>
              <a:gd name="connsiteX74" fmla="*/ 16659555 w 21635868"/>
              <a:gd name="connsiteY74" fmla="*/ 4012531 h 4837484"/>
              <a:gd name="connsiteX75" fmla="*/ 17493745 w 21635868"/>
              <a:gd name="connsiteY75" fmla="*/ 4108784 h 4837484"/>
              <a:gd name="connsiteX76" fmla="*/ 18135429 w 21635868"/>
              <a:gd name="connsiteY76" fmla="*/ 4012531 h 4837484"/>
              <a:gd name="connsiteX77" fmla="*/ 18793155 w 21635868"/>
              <a:gd name="connsiteY77" fmla="*/ 4012531 h 4837484"/>
              <a:gd name="connsiteX78" fmla="*/ 19595261 w 21635868"/>
              <a:gd name="connsiteY78" fmla="*/ 4028573 h 4837484"/>
              <a:gd name="connsiteX79" fmla="*/ 20156734 w 21635868"/>
              <a:gd name="connsiteY79" fmla="*/ 4060657 h 4837484"/>
              <a:gd name="connsiteX80" fmla="*/ 21039050 w 21635868"/>
              <a:gd name="connsiteY80" fmla="*/ 4108784 h 4837484"/>
              <a:gd name="connsiteX81" fmla="*/ 21391976 w 21635868"/>
              <a:gd name="connsiteY81" fmla="*/ 4140868 h 4837484"/>
              <a:gd name="connsiteX82" fmla="*/ 21472187 w 21635868"/>
              <a:gd name="connsiteY82" fmla="*/ 4237120 h 4837484"/>
              <a:gd name="connsiteX83" fmla="*/ 21632608 w 21635868"/>
              <a:gd name="connsiteY83" fmla="*/ 4269205 h 4837484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9969997 w 21635868"/>
              <a:gd name="connsiteY23" fmla="*/ 4333373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91910 w 21635868"/>
              <a:gd name="connsiteY28" fmla="*/ 4643753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5434888"/>
              <a:gd name="connsiteX1" fmla="*/ 21504271 w 21635868"/>
              <a:gd name="connsiteY1" fmla="*/ 4445668 h 5434888"/>
              <a:gd name="connsiteX2" fmla="*/ 20734250 w 21635868"/>
              <a:gd name="connsiteY2" fmla="*/ 4461710 h 5434888"/>
              <a:gd name="connsiteX3" fmla="*/ 19851934 w 21635868"/>
              <a:gd name="connsiteY3" fmla="*/ 4445668 h 5434888"/>
              <a:gd name="connsiteX4" fmla="*/ 19482966 w 21635868"/>
              <a:gd name="connsiteY4" fmla="*/ 4397542 h 5434888"/>
              <a:gd name="connsiteX5" fmla="*/ 19210250 w 21635868"/>
              <a:gd name="connsiteY5" fmla="*/ 4397542 h 5434888"/>
              <a:gd name="connsiteX6" fmla="*/ 18825240 w 21635868"/>
              <a:gd name="connsiteY6" fmla="*/ 4461710 h 5434888"/>
              <a:gd name="connsiteX7" fmla="*/ 18488355 w 21635868"/>
              <a:gd name="connsiteY7" fmla="*/ 4429626 h 5434888"/>
              <a:gd name="connsiteX8" fmla="*/ 17846671 w 21635868"/>
              <a:gd name="connsiteY8" fmla="*/ 4381499 h 5434888"/>
              <a:gd name="connsiteX9" fmla="*/ 17413534 w 21635868"/>
              <a:gd name="connsiteY9" fmla="*/ 4381499 h 5434888"/>
              <a:gd name="connsiteX10" fmla="*/ 16948313 w 21635868"/>
              <a:gd name="connsiteY10" fmla="*/ 4381499 h 5434888"/>
              <a:gd name="connsiteX11" fmla="*/ 16611429 w 21635868"/>
              <a:gd name="connsiteY11" fmla="*/ 4397542 h 5434888"/>
              <a:gd name="connsiteX12" fmla="*/ 15777240 w 21635868"/>
              <a:gd name="connsiteY12" fmla="*/ 4333373 h 5434888"/>
              <a:gd name="connsiteX13" fmla="*/ 15328061 w 21635868"/>
              <a:gd name="connsiteY13" fmla="*/ 4349415 h 5434888"/>
              <a:gd name="connsiteX14" fmla="*/ 14894924 w 21635868"/>
              <a:gd name="connsiteY14" fmla="*/ 4349415 h 5434888"/>
              <a:gd name="connsiteX15" fmla="*/ 14189071 w 21635868"/>
              <a:gd name="connsiteY15" fmla="*/ 4349415 h 5434888"/>
              <a:gd name="connsiteX16" fmla="*/ 13675724 w 21635868"/>
              <a:gd name="connsiteY16" fmla="*/ 4365457 h 5434888"/>
              <a:gd name="connsiteX17" fmla="*/ 13451134 w 21635868"/>
              <a:gd name="connsiteY17" fmla="*/ 4333373 h 5434888"/>
              <a:gd name="connsiteX18" fmla="*/ 12953829 w 21635868"/>
              <a:gd name="connsiteY18" fmla="*/ 4317331 h 5434888"/>
              <a:gd name="connsiteX19" fmla="*/ 12520692 w 21635868"/>
              <a:gd name="connsiteY19" fmla="*/ 4333373 h 5434888"/>
              <a:gd name="connsiteX20" fmla="*/ 11927134 w 21635868"/>
              <a:gd name="connsiteY20" fmla="*/ 4381499 h 5434888"/>
              <a:gd name="connsiteX21" fmla="*/ 10820229 w 21635868"/>
              <a:gd name="connsiteY21" fmla="*/ 4285247 h 5434888"/>
              <a:gd name="connsiteX22" fmla="*/ 10355008 w 21635868"/>
              <a:gd name="connsiteY22" fmla="*/ 4317331 h 5434888"/>
              <a:gd name="connsiteX23" fmla="*/ 10082292 w 21635868"/>
              <a:gd name="connsiteY23" fmla="*/ 4381499 h 5434888"/>
              <a:gd name="connsiteX24" fmla="*/ 9857703 w 21635868"/>
              <a:gd name="connsiteY24" fmla="*/ 4509836 h 5434888"/>
              <a:gd name="connsiteX25" fmla="*/ 9135808 w 21635868"/>
              <a:gd name="connsiteY25" fmla="*/ 4734426 h 5434888"/>
              <a:gd name="connsiteX26" fmla="*/ 8686629 w 21635868"/>
              <a:gd name="connsiteY26" fmla="*/ 4878804 h 5434888"/>
              <a:gd name="connsiteX27" fmla="*/ 7600300 w 21635868"/>
              <a:gd name="connsiteY27" fmla="*/ 5432606 h 5434888"/>
              <a:gd name="connsiteX28" fmla="*/ 6391910 w 21635868"/>
              <a:gd name="connsiteY28" fmla="*/ 4643753 h 5434888"/>
              <a:gd name="connsiteX29" fmla="*/ 5430082 w 21635868"/>
              <a:gd name="connsiteY29" fmla="*/ 4381499 h 5434888"/>
              <a:gd name="connsiteX30" fmla="*/ 4627976 w 21635868"/>
              <a:gd name="connsiteY30" fmla="*/ 4365457 h 5434888"/>
              <a:gd name="connsiteX31" fmla="*/ 3681492 w 21635868"/>
              <a:gd name="connsiteY31" fmla="*/ 4333373 h 5434888"/>
              <a:gd name="connsiteX32" fmla="*/ 3168145 w 21635868"/>
              <a:gd name="connsiteY32" fmla="*/ 4349415 h 5434888"/>
              <a:gd name="connsiteX33" fmla="*/ 2349997 w 21635868"/>
              <a:gd name="connsiteY33" fmla="*/ 4333373 h 5434888"/>
              <a:gd name="connsiteX34" fmla="*/ 1644145 w 21635868"/>
              <a:gd name="connsiteY34" fmla="*/ 4349415 h 5434888"/>
              <a:gd name="connsiteX35" fmla="*/ 1259134 w 21635868"/>
              <a:gd name="connsiteY35" fmla="*/ 4349415 h 5434888"/>
              <a:gd name="connsiteX36" fmla="*/ 954334 w 21635868"/>
              <a:gd name="connsiteY36" fmla="*/ 4237120 h 5434888"/>
              <a:gd name="connsiteX37" fmla="*/ 617450 w 21635868"/>
              <a:gd name="connsiteY37" fmla="*/ 4044615 h 5434888"/>
              <a:gd name="connsiteX38" fmla="*/ 376819 w 21635868"/>
              <a:gd name="connsiteY38" fmla="*/ 3739815 h 5434888"/>
              <a:gd name="connsiteX39" fmla="*/ 168271 w 21635868"/>
              <a:gd name="connsiteY39" fmla="*/ 3563352 h 5434888"/>
              <a:gd name="connsiteX40" fmla="*/ 23892 w 21635868"/>
              <a:gd name="connsiteY40" fmla="*/ 3226468 h 5434888"/>
              <a:gd name="connsiteX41" fmla="*/ 7850 w 21635868"/>
              <a:gd name="connsiteY41" fmla="*/ 2825415 h 5434888"/>
              <a:gd name="connsiteX42" fmla="*/ 104103 w 21635868"/>
              <a:gd name="connsiteY42" fmla="*/ 2344152 h 5434888"/>
              <a:gd name="connsiteX43" fmla="*/ 248482 w 21635868"/>
              <a:gd name="connsiteY43" fmla="*/ 1975184 h 5434888"/>
              <a:gd name="connsiteX44" fmla="*/ 473071 w 21635868"/>
              <a:gd name="connsiteY44" fmla="*/ 1718510 h 5434888"/>
              <a:gd name="connsiteX45" fmla="*/ 729745 w 21635868"/>
              <a:gd name="connsiteY45" fmla="*/ 1461836 h 5434888"/>
              <a:gd name="connsiteX46" fmla="*/ 1034545 w 21635868"/>
              <a:gd name="connsiteY46" fmla="*/ 1157036 h 5434888"/>
              <a:gd name="connsiteX47" fmla="*/ 1483724 w 21635868"/>
              <a:gd name="connsiteY47" fmla="*/ 739942 h 5434888"/>
              <a:gd name="connsiteX48" fmla="*/ 1852692 w 21635868"/>
              <a:gd name="connsiteY48" fmla="*/ 595563 h 5434888"/>
              <a:gd name="connsiteX49" fmla="*/ 2847303 w 21635868"/>
              <a:gd name="connsiteY49" fmla="*/ 387015 h 5434888"/>
              <a:gd name="connsiteX50" fmla="*/ 3472945 w 21635868"/>
              <a:gd name="connsiteY50" fmla="*/ 306805 h 5434888"/>
              <a:gd name="connsiteX51" fmla="*/ 4515682 w 21635868"/>
              <a:gd name="connsiteY51" fmla="*/ 242636 h 5434888"/>
              <a:gd name="connsiteX52" fmla="*/ 5141324 w 21635868"/>
              <a:gd name="connsiteY52" fmla="*/ 130342 h 5434888"/>
              <a:gd name="connsiteX53" fmla="*/ 6585113 w 21635868"/>
              <a:gd name="connsiteY53" fmla="*/ 66173 h 5434888"/>
              <a:gd name="connsiteX54" fmla="*/ 7611808 w 21635868"/>
              <a:gd name="connsiteY54" fmla="*/ 50131 h 5434888"/>
              <a:gd name="connsiteX55" fmla="*/ 8702671 w 21635868"/>
              <a:gd name="connsiteY55" fmla="*/ 18047 h 5434888"/>
              <a:gd name="connsiteX56" fmla="*/ 9440608 w 21635868"/>
              <a:gd name="connsiteY56" fmla="*/ 2005 h 5434888"/>
              <a:gd name="connsiteX57" fmla="*/ 9921871 w 21635868"/>
              <a:gd name="connsiteY57" fmla="*/ 2005 h 5434888"/>
              <a:gd name="connsiteX58" fmla="*/ 10547513 w 21635868"/>
              <a:gd name="connsiteY58" fmla="*/ 18047 h 5434888"/>
              <a:gd name="connsiteX59" fmla="*/ 11125029 w 21635868"/>
              <a:gd name="connsiteY59" fmla="*/ 18047 h 5434888"/>
              <a:gd name="connsiteX60" fmla="*/ 11702545 w 21635868"/>
              <a:gd name="connsiteY60" fmla="*/ 130342 h 5434888"/>
              <a:gd name="connsiteX61" fmla="*/ 12296103 w 21635868"/>
              <a:gd name="connsiteY61" fmla="*/ 258678 h 5434888"/>
              <a:gd name="connsiteX62" fmla="*/ 12713197 w 21635868"/>
              <a:gd name="connsiteY62" fmla="*/ 419099 h 5434888"/>
              <a:gd name="connsiteX63" fmla="*/ 13210503 w 21635868"/>
              <a:gd name="connsiteY63" fmla="*/ 723899 h 5434888"/>
              <a:gd name="connsiteX64" fmla="*/ 13370924 w 21635868"/>
              <a:gd name="connsiteY64" fmla="*/ 1028699 h 5434888"/>
              <a:gd name="connsiteX65" fmla="*/ 13739892 w 21635868"/>
              <a:gd name="connsiteY65" fmla="*/ 1285373 h 5434888"/>
              <a:gd name="connsiteX66" fmla="*/ 13932397 w 21635868"/>
              <a:gd name="connsiteY66" fmla="*/ 1798720 h 5434888"/>
              <a:gd name="connsiteX67" fmla="*/ 14092819 w 21635868"/>
              <a:gd name="connsiteY67" fmla="*/ 2183731 h 5434888"/>
              <a:gd name="connsiteX68" fmla="*/ 14205113 w 21635868"/>
              <a:gd name="connsiteY68" fmla="*/ 2520615 h 5434888"/>
              <a:gd name="connsiteX69" fmla="*/ 14381576 w 21635868"/>
              <a:gd name="connsiteY69" fmla="*/ 2729163 h 5434888"/>
              <a:gd name="connsiteX70" fmla="*/ 14574082 w 21635868"/>
              <a:gd name="connsiteY70" fmla="*/ 3033963 h 5434888"/>
              <a:gd name="connsiteX71" fmla="*/ 14959092 w 21635868"/>
              <a:gd name="connsiteY71" fmla="*/ 3386889 h 5434888"/>
              <a:gd name="connsiteX72" fmla="*/ 15392229 w 21635868"/>
              <a:gd name="connsiteY72" fmla="*/ 3723773 h 5434888"/>
              <a:gd name="connsiteX73" fmla="*/ 15905576 w 21635868"/>
              <a:gd name="connsiteY73" fmla="*/ 3884194 h 5434888"/>
              <a:gd name="connsiteX74" fmla="*/ 16659555 w 21635868"/>
              <a:gd name="connsiteY74" fmla="*/ 4012531 h 5434888"/>
              <a:gd name="connsiteX75" fmla="*/ 17493745 w 21635868"/>
              <a:gd name="connsiteY75" fmla="*/ 4108784 h 5434888"/>
              <a:gd name="connsiteX76" fmla="*/ 18135429 w 21635868"/>
              <a:gd name="connsiteY76" fmla="*/ 4012531 h 5434888"/>
              <a:gd name="connsiteX77" fmla="*/ 18793155 w 21635868"/>
              <a:gd name="connsiteY77" fmla="*/ 4012531 h 5434888"/>
              <a:gd name="connsiteX78" fmla="*/ 19595261 w 21635868"/>
              <a:gd name="connsiteY78" fmla="*/ 4028573 h 5434888"/>
              <a:gd name="connsiteX79" fmla="*/ 20156734 w 21635868"/>
              <a:gd name="connsiteY79" fmla="*/ 4060657 h 5434888"/>
              <a:gd name="connsiteX80" fmla="*/ 21039050 w 21635868"/>
              <a:gd name="connsiteY80" fmla="*/ 4108784 h 5434888"/>
              <a:gd name="connsiteX81" fmla="*/ 21391976 w 21635868"/>
              <a:gd name="connsiteY81" fmla="*/ 4140868 h 5434888"/>
              <a:gd name="connsiteX82" fmla="*/ 21472187 w 21635868"/>
              <a:gd name="connsiteY82" fmla="*/ 4237120 h 5434888"/>
              <a:gd name="connsiteX83" fmla="*/ 21632608 w 21635868"/>
              <a:gd name="connsiteY83" fmla="*/ 4269205 h 5434888"/>
              <a:gd name="connsiteX0" fmla="*/ 21632608 w 21635868"/>
              <a:gd name="connsiteY0" fmla="*/ 4269205 h 5746282"/>
              <a:gd name="connsiteX1" fmla="*/ 21504271 w 21635868"/>
              <a:gd name="connsiteY1" fmla="*/ 4445668 h 5746282"/>
              <a:gd name="connsiteX2" fmla="*/ 20734250 w 21635868"/>
              <a:gd name="connsiteY2" fmla="*/ 4461710 h 5746282"/>
              <a:gd name="connsiteX3" fmla="*/ 19851934 w 21635868"/>
              <a:gd name="connsiteY3" fmla="*/ 4445668 h 5746282"/>
              <a:gd name="connsiteX4" fmla="*/ 19482966 w 21635868"/>
              <a:gd name="connsiteY4" fmla="*/ 4397542 h 5746282"/>
              <a:gd name="connsiteX5" fmla="*/ 19210250 w 21635868"/>
              <a:gd name="connsiteY5" fmla="*/ 4397542 h 5746282"/>
              <a:gd name="connsiteX6" fmla="*/ 18825240 w 21635868"/>
              <a:gd name="connsiteY6" fmla="*/ 4461710 h 5746282"/>
              <a:gd name="connsiteX7" fmla="*/ 18488355 w 21635868"/>
              <a:gd name="connsiteY7" fmla="*/ 4429626 h 5746282"/>
              <a:gd name="connsiteX8" fmla="*/ 17846671 w 21635868"/>
              <a:gd name="connsiteY8" fmla="*/ 4381499 h 5746282"/>
              <a:gd name="connsiteX9" fmla="*/ 17413534 w 21635868"/>
              <a:gd name="connsiteY9" fmla="*/ 4381499 h 5746282"/>
              <a:gd name="connsiteX10" fmla="*/ 16948313 w 21635868"/>
              <a:gd name="connsiteY10" fmla="*/ 4381499 h 5746282"/>
              <a:gd name="connsiteX11" fmla="*/ 16611429 w 21635868"/>
              <a:gd name="connsiteY11" fmla="*/ 4397542 h 5746282"/>
              <a:gd name="connsiteX12" fmla="*/ 15777240 w 21635868"/>
              <a:gd name="connsiteY12" fmla="*/ 4333373 h 5746282"/>
              <a:gd name="connsiteX13" fmla="*/ 15328061 w 21635868"/>
              <a:gd name="connsiteY13" fmla="*/ 4349415 h 5746282"/>
              <a:gd name="connsiteX14" fmla="*/ 14894924 w 21635868"/>
              <a:gd name="connsiteY14" fmla="*/ 4349415 h 5746282"/>
              <a:gd name="connsiteX15" fmla="*/ 14189071 w 21635868"/>
              <a:gd name="connsiteY15" fmla="*/ 4349415 h 5746282"/>
              <a:gd name="connsiteX16" fmla="*/ 13675724 w 21635868"/>
              <a:gd name="connsiteY16" fmla="*/ 4365457 h 5746282"/>
              <a:gd name="connsiteX17" fmla="*/ 13451134 w 21635868"/>
              <a:gd name="connsiteY17" fmla="*/ 4333373 h 5746282"/>
              <a:gd name="connsiteX18" fmla="*/ 12953829 w 21635868"/>
              <a:gd name="connsiteY18" fmla="*/ 4317331 h 5746282"/>
              <a:gd name="connsiteX19" fmla="*/ 12520692 w 21635868"/>
              <a:gd name="connsiteY19" fmla="*/ 4333373 h 5746282"/>
              <a:gd name="connsiteX20" fmla="*/ 11927134 w 21635868"/>
              <a:gd name="connsiteY20" fmla="*/ 4381499 h 5746282"/>
              <a:gd name="connsiteX21" fmla="*/ 10820229 w 21635868"/>
              <a:gd name="connsiteY21" fmla="*/ 4285247 h 5746282"/>
              <a:gd name="connsiteX22" fmla="*/ 10355008 w 21635868"/>
              <a:gd name="connsiteY22" fmla="*/ 4317331 h 5746282"/>
              <a:gd name="connsiteX23" fmla="*/ 10082292 w 21635868"/>
              <a:gd name="connsiteY23" fmla="*/ 4381499 h 5746282"/>
              <a:gd name="connsiteX24" fmla="*/ 9857703 w 21635868"/>
              <a:gd name="connsiteY24" fmla="*/ 4509836 h 5746282"/>
              <a:gd name="connsiteX25" fmla="*/ 9135808 w 21635868"/>
              <a:gd name="connsiteY25" fmla="*/ 4734426 h 5746282"/>
              <a:gd name="connsiteX26" fmla="*/ 8607116 w 21635868"/>
              <a:gd name="connsiteY26" fmla="*/ 5713691 h 5746282"/>
              <a:gd name="connsiteX27" fmla="*/ 7600300 w 21635868"/>
              <a:gd name="connsiteY27" fmla="*/ 5432606 h 5746282"/>
              <a:gd name="connsiteX28" fmla="*/ 6391910 w 21635868"/>
              <a:gd name="connsiteY28" fmla="*/ 4643753 h 5746282"/>
              <a:gd name="connsiteX29" fmla="*/ 5430082 w 21635868"/>
              <a:gd name="connsiteY29" fmla="*/ 4381499 h 5746282"/>
              <a:gd name="connsiteX30" fmla="*/ 4627976 w 21635868"/>
              <a:gd name="connsiteY30" fmla="*/ 4365457 h 5746282"/>
              <a:gd name="connsiteX31" fmla="*/ 3681492 w 21635868"/>
              <a:gd name="connsiteY31" fmla="*/ 4333373 h 5746282"/>
              <a:gd name="connsiteX32" fmla="*/ 3168145 w 21635868"/>
              <a:gd name="connsiteY32" fmla="*/ 4349415 h 5746282"/>
              <a:gd name="connsiteX33" fmla="*/ 2349997 w 21635868"/>
              <a:gd name="connsiteY33" fmla="*/ 4333373 h 5746282"/>
              <a:gd name="connsiteX34" fmla="*/ 1644145 w 21635868"/>
              <a:gd name="connsiteY34" fmla="*/ 4349415 h 5746282"/>
              <a:gd name="connsiteX35" fmla="*/ 1259134 w 21635868"/>
              <a:gd name="connsiteY35" fmla="*/ 4349415 h 5746282"/>
              <a:gd name="connsiteX36" fmla="*/ 954334 w 21635868"/>
              <a:gd name="connsiteY36" fmla="*/ 4237120 h 5746282"/>
              <a:gd name="connsiteX37" fmla="*/ 617450 w 21635868"/>
              <a:gd name="connsiteY37" fmla="*/ 4044615 h 5746282"/>
              <a:gd name="connsiteX38" fmla="*/ 376819 w 21635868"/>
              <a:gd name="connsiteY38" fmla="*/ 3739815 h 5746282"/>
              <a:gd name="connsiteX39" fmla="*/ 168271 w 21635868"/>
              <a:gd name="connsiteY39" fmla="*/ 3563352 h 5746282"/>
              <a:gd name="connsiteX40" fmla="*/ 23892 w 21635868"/>
              <a:gd name="connsiteY40" fmla="*/ 3226468 h 5746282"/>
              <a:gd name="connsiteX41" fmla="*/ 7850 w 21635868"/>
              <a:gd name="connsiteY41" fmla="*/ 2825415 h 5746282"/>
              <a:gd name="connsiteX42" fmla="*/ 104103 w 21635868"/>
              <a:gd name="connsiteY42" fmla="*/ 2344152 h 5746282"/>
              <a:gd name="connsiteX43" fmla="*/ 248482 w 21635868"/>
              <a:gd name="connsiteY43" fmla="*/ 1975184 h 5746282"/>
              <a:gd name="connsiteX44" fmla="*/ 473071 w 21635868"/>
              <a:gd name="connsiteY44" fmla="*/ 1718510 h 5746282"/>
              <a:gd name="connsiteX45" fmla="*/ 729745 w 21635868"/>
              <a:gd name="connsiteY45" fmla="*/ 1461836 h 5746282"/>
              <a:gd name="connsiteX46" fmla="*/ 1034545 w 21635868"/>
              <a:gd name="connsiteY46" fmla="*/ 1157036 h 5746282"/>
              <a:gd name="connsiteX47" fmla="*/ 1483724 w 21635868"/>
              <a:gd name="connsiteY47" fmla="*/ 739942 h 5746282"/>
              <a:gd name="connsiteX48" fmla="*/ 1852692 w 21635868"/>
              <a:gd name="connsiteY48" fmla="*/ 595563 h 5746282"/>
              <a:gd name="connsiteX49" fmla="*/ 2847303 w 21635868"/>
              <a:gd name="connsiteY49" fmla="*/ 387015 h 5746282"/>
              <a:gd name="connsiteX50" fmla="*/ 3472945 w 21635868"/>
              <a:gd name="connsiteY50" fmla="*/ 306805 h 5746282"/>
              <a:gd name="connsiteX51" fmla="*/ 4515682 w 21635868"/>
              <a:gd name="connsiteY51" fmla="*/ 242636 h 5746282"/>
              <a:gd name="connsiteX52" fmla="*/ 5141324 w 21635868"/>
              <a:gd name="connsiteY52" fmla="*/ 130342 h 5746282"/>
              <a:gd name="connsiteX53" fmla="*/ 6585113 w 21635868"/>
              <a:gd name="connsiteY53" fmla="*/ 66173 h 5746282"/>
              <a:gd name="connsiteX54" fmla="*/ 7611808 w 21635868"/>
              <a:gd name="connsiteY54" fmla="*/ 50131 h 5746282"/>
              <a:gd name="connsiteX55" fmla="*/ 8702671 w 21635868"/>
              <a:gd name="connsiteY55" fmla="*/ 18047 h 5746282"/>
              <a:gd name="connsiteX56" fmla="*/ 9440608 w 21635868"/>
              <a:gd name="connsiteY56" fmla="*/ 2005 h 5746282"/>
              <a:gd name="connsiteX57" fmla="*/ 9921871 w 21635868"/>
              <a:gd name="connsiteY57" fmla="*/ 2005 h 5746282"/>
              <a:gd name="connsiteX58" fmla="*/ 10547513 w 21635868"/>
              <a:gd name="connsiteY58" fmla="*/ 18047 h 5746282"/>
              <a:gd name="connsiteX59" fmla="*/ 11125029 w 21635868"/>
              <a:gd name="connsiteY59" fmla="*/ 18047 h 5746282"/>
              <a:gd name="connsiteX60" fmla="*/ 11702545 w 21635868"/>
              <a:gd name="connsiteY60" fmla="*/ 130342 h 5746282"/>
              <a:gd name="connsiteX61" fmla="*/ 12296103 w 21635868"/>
              <a:gd name="connsiteY61" fmla="*/ 258678 h 5746282"/>
              <a:gd name="connsiteX62" fmla="*/ 12713197 w 21635868"/>
              <a:gd name="connsiteY62" fmla="*/ 419099 h 5746282"/>
              <a:gd name="connsiteX63" fmla="*/ 13210503 w 21635868"/>
              <a:gd name="connsiteY63" fmla="*/ 723899 h 5746282"/>
              <a:gd name="connsiteX64" fmla="*/ 13370924 w 21635868"/>
              <a:gd name="connsiteY64" fmla="*/ 1028699 h 5746282"/>
              <a:gd name="connsiteX65" fmla="*/ 13739892 w 21635868"/>
              <a:gd name="connsiteY65" fmla="*/ 1285373 h 5746282"/>
              <a:gd name="connsiteX66" fmla="*/ 13932397 w 21635868"/>
              <a:gd name="connsiteY66" fmla="*/ 1798720 h 5746282"/>
              <a:gd name="connsiteX67" fmla="*/ 14092819 w 21635868"/>
              <a:gd name="connsiteY67" fmla="*/ 2183731 h 5746282"/>
              <a:gd name="connsiteX68" fmla="*/ 14205113 w 21635868"/>
              <a:gd name="connsiteY68" fmla="*/ 2520615 h 5746282"/>
              <a:gd name="connsiteX69" fmla="*/ 14381576 w 21635868"/>
              <a:gd name="connsiteY69" fmla="*/ 2729163 h 5746282"/>
              <a:gd name="connsiteX70" fmla="*/ 14574082 w 21635868"/>
              <a:gd name="connsiteY70" fmla="*/ 3033963 h 5746282"/>
              <a:gd name="connsiteX71" fmla="*/ 14959092 w 21635868"/>
              <a:gd name="connsiteY71" fmla="*/ 3386889 h 5746282"/>
              <a:gd name="connsiteX72" fmla="*/ 15392229 w 21635868"/>
              <a:gd name="connsiteY72" fmla="*/ 3723773 h 5746282"/>
              <a:gd name="connsiteX73" fmla="*/ 15905576 w 21635868"/>
              <a:gd name="connsiteY73" fmla="*/ 3884194 h 5746282"/>
              <a:gd name="connsiteX74" fmla="*/ 16659555 w 21635868"/>
              <a:gd name="connsiteY74" fmla="*/ 4012531 h 5746282"/>
              <a:gd name="connsiteX75" fmla="*/ 17493745 w 21635868"/>
              <a:gd name="connsiteY75" fmla="*/ 4108784 h 5746282"/>
              <a:gd name="connsiteX76" fmla="*/ 18135429 w 21635868"/>
              <a:gd name="connsiteY76" fmla="*/ 4012531 h 5746282"/>
              <a:gd name="connsiteX77" fmla="*/ 18793155 w 21635868"/>
              <a:gd name="connsiteY77" fmla="*/ 4012531 h 5746282"/>
              <a:gd name="connsiteX78" fmla="*/ 19595261 w 21635868"/>
              <a:gd name="connsiteY78" fmla="*/ 4028573 h 5746282"/>
              <a:gd name="connsiteX79" fmla="*/ 20156734 w 21635868"/>
              <a:gd name="connsiteY79" fmla="*/ 4060657 h 5746282"/>
              <a:gd name="connsiteX80" fmla="*/ 21039050 w 21635868"/>
              <a:gd name="connsiteY80" fmla="*/ 4108784 h 5746282"/>
              <a:gd name="connsiteX81" fmla="*/ 21391976 w 21635868"/>
              <a:gd name="connsiteY81" fmla="*/ 4140868 h 5746282"/>
              <a:gd name="connsiteX82" fmla="*/ 21472187 w 21635868"/>
              <a:gd name="connsiteY82" fmla="*/ 4237120 h 5746282"/>
              <a:gd name="connsiteX83" fmla="*/ 21632608 w 21635868"/>
              <a:gd name="connsiteY83" fmla="*/ 4269205 h 5746282"/>
              <a:gd name="connsiteX0" fmla="*/ 21632608 w 21635868"/>
              <a:gd name="connsiteY0" fmla="*/ 4269205 h 5772525"/>
              <a:gd name="connsiteX1" fmla="*/ 21504271 w 21635868"/>
              <a:gd name="connsiteY1" fmla="*/ 4445668 h 5772525"/>
              <a:gd name="connsiteX2" fmla="*/ 20734250 w 21635868"/>
              <a:gd name="connsiteY2" fmla="*/ 4461710 h 5772525"/>
              <a:gd name="connsiteX3" fmla="*/ 19851934 w 21635868"/>
              <a:gd name="connsiteY3" fmla="*/ 4445668 h 5772525"/>
              <a:gd name="connsiteX4" fmla="*/ 19482966 w 21635868"/>
              <a:gd name="connsiteY4" fmla="*/ 4397542 h 5772525"/>
              <a:gd name="connsiteX5" fmla="*/ 19210250 w 21635868"/>
              <a:gd name="connsiteY5" fmla="*/ 4397542 h 5772525"/>
              <a:gd name="connsiteX6" fmla="*/ 18825240 w 21635868"/>
              <a:gd name="connsiteY6" fmla="*/ 4461710 h 5772525"/>
              <a:gd name="connsiteX7" fmla="*/ 18488355 w 21635868"/>
              <a:gd name="connsiteY7" fmla="*/ 4429626 h 5772525"/>
              <a:gd name="connsiteX8" fmla="*/ 17846671 w 21635868"/>
              <a:gd name="connsiteY8" fmla="*/ 4381499 h 5772525"/>
              <a:gd name="connsiteX9" fmla="*/ 17413534 w 21635868"/>
              <a:gd name="connsiteY9" fmla="*/ 4381499 h 5772525"/>
              <a:gd name="connsiteX10" fmla="*/ 16948313 w 21635868"/>
              <a:gd name="connsiteY10" fmla="*/ 4381499 h 5772525"/>
              <a:gd name="connsiteX11" fmla="*/ 16611429 w 21635868"/>
              <a:gd name="connsiteY11" fmla="*/ 4397542 h 5772525"/>
              <a:gd name="connsiteX12" fmla="*/ 15777240 w 21635868"/>
              <a:gd name="connsiteY12" fmla="*/ 4333373 h 5772525"/>
              <a:gd name="connsiteX13" fmla="*/ 15328061 w 21635868"/>
              <a:gd name="connsiteY13" fmla="*/ 4349415 h 5772525"/>
              <a:gd name="connsiteX14" fmla="*/ 14894924 w 21635868"/>
              <a:gd name="connsiteY14" fmla="*/ 4349415 h 5772525"/>
              <a:gd name="connsiteX15" fmla="*/ 14189071 w 21635868"/>
              <a:gd name="connsiteY15" fmla="*/ 4349415 h 5772525"/>
              <a:gd name="connsiteX16" fmla="*/ 13675724 w 21635868"/>
              <a:gd name="connsiteY16" fmla="*/ 4365457 h 5772525"/>
              <a:gd name="connsiteX17" fmla="*/ 13451134 w 21635868"/>
              <a:gd name="connsiteY17" fmla="*/ 4333373 h 5772525"/>
              <a:gd name="connsiteX18" fmla="*/ 12953829 w 21635868"/>
              <a:gd name="connsiteY18" fmla="*/ 4317331 h 5772525"/>
              <a:gd name="connsiteX19" fmla="*/ 12520692 w 21635868"/>
              <a:gd name="connsiteY19" fmla="*/ 4333373 h 5772525"/>
              <a:gd name="connsiteX20" fmla="*/ 11927134 w 21635868"/>
              <a:gd name="connsiteY20" fmla="*/ 4381499 h 5772525"/>
              <a:gd name="connsiteX21" fmla="*/ 10820229 w 21635868"/>
              <a:gd name="connsiteY21" fmla="*/ 4285247 h 5772525"/>
              <a:gd name="connsiteX22" fmla="*/ 10355008 w 21635868"/>
              <a:gd name="connsiteY22" fmla="*/ 4317331 h 5772525"/>
              <a:gd name="connsiteX23" fmla="*/ 10082292 w 21635868"/>
              <a:gd name="connsiteY23" fmla="*/ 4381499 h 5772525"/>
              <a:gd name="connsiteX24" fmla="*/ 9857703 w 21635868"/>
              <a:gd name="connsiteY24" fmla="*/ 4509836 h 5772525"/>
              <a:gd name="connsiteX25" fmla="*/ 9135808 w 21635868"/>
              <a:gd name="connsiteY25" fmla="*/ 4734426 h 5772525"/>
              <a:gd name="connsiteX26" fmla="*/ 8607116 w 21635868"/>
              <a:gd name="connsiteY26" fmla="*/ 5713691 h 5772525"/>
              <a:gd name="connsiteX27" fmla="*/ 7441274 w 21635868"/>
              <a:gd name="connsiteY27" fmla="*/ 5551876 h 5772525"/>
              <a:gd name="connsiteX28" fmla="*/ 6391910 w 21635868"/>
              <a:gd name="connsiteY28" fmla="*/ 4643753 h 5772525"/>
              <a:gd name="connsiteX29" fmla="*/ 5430082 w 21635868"/>
              <a:gd name="connsiteY29" fmla="*/ 4381499 h 5772525"/>
              <a:gd name="connsiteX30" fmla="*/ 4627976 w 21635868"/>
              <a:gd name="connsiteY30" fmla="*/ 4365457 h 5772525"/>
              <a:gd name="connsiteX31" fmla="*/ 3681492 w 21635868"/>
              <a:gd name="connsiteY31" fmla="*/ 4333373 h 5772525"/>
              <a:gd name="connsiteX32" fmla="*/ 3168145 w 21635868"/>
              <a:gd name="connsiteY32" fmla="*/ 4349415 h 5772525"/>
              <a:gd name="connsiteX33" fmla="*/ 2349997 w 21635868"/>
              <a:gd name="connsiteY33" fmla="*/ 4333373 h 5772525"/>
              <a:gd name="connsiteX34" fmla="*/ 1644145 w 21635868"/>
              <a:gd name="connsiteY34" fmla="*/ 4349415 h 5772525"/>
              <a:gd name="connsiteX35" fmla="*/ 1259134 w 21635868"/>
              <a:gd name="connsiteY35" fmla="*/ 4349415 h 5772525"/>
              <a:gd name="connsiteX36" fmla="*/ 954334 w 21635868"/>
              <a:gd name="connsiteY36" fmla="*/ 4237120 h 5772525"/>
              <a:gd name="connsiteX37" fmla="*/ 617450 w 21635868"/>
              <a:gd name="connsiteY37" fmla="*/ 4044615 h 5772525"/>
              <a:gd name="connsiteX38" fmla="*/ 376819 w 21635868"/>
              <a:gd name="connsiteY38" fmla="*/ 3739815 h 5772525"/>
              <a:gd name="connsiteX39" fmla="*/ 168271 w 21635868"/>
              <a:gd name="connsiteY39" fmla="*/ 3563352 h 5772525"/>
              <a:gd name="connsiteX40" fmla="*/ 23892 w 21635868"/>
              <a:gd name="connsiteY40" fmla="*/ 3226468 h 5772525"/>
              <a:gd name="connsiteX41" fmla="*/ 7850 w 21635868"/>
              <a:gd name="connsiteY41" fmla="*/ 2825415 h 5772525"/>
              <a:gd name="connsiteX42" fmla="*/ 104103 w 21635868"/>
              <a:gd name="connsiteY42" fmla="*/ 2344152 h 5772525"/>
              <a:gd name="connsiteX43" fmla="*/ 248482 w 21635868"/>
              <a:gd name="connsiteY43" fmla="*/ 1975184 h 5772525"/>
              <a:gd name="connsiteX44" fmla="*/ 473071 w 21635868"/>
              <a:gd name="connsiteY44" fmla="*/ 1718510 h 5772525"/>
              <a:gd name="connsiteX45" fmla="*/ 729745 w 21635868"/>
              <a:gd name="connsiteY45" fmla="*/ 1461836 h 5772525"/>
              <a:gd name="connsiteX46" fmla="*/ 1034545 w 21635868"/>
              <a:gd name="connsiteY46" fmla="*/ 1157036 h 5772525"/>
              <a:gd name="connsiteX47" fmla="*/ 1483724 w 21635868"/>
              <a:gd name="connsiteY47" fmla="*/ 739942 h 5772525"/>
              <a:gd name="connsiteX48" fmla="*/ 1852692 w 21635868"/>
              <a:gd name="connsiteY48" fmla="*/ 595563 h 5772525"/>
              <a:gd name="connsiteX49" fmla="*/ 2847303 w 21635868"/>
              <a:gd name="connsiteY49" fmla="*/ 387015 h 5772525"/>
              <a:gd name="connsiteX50" fmla="*/ 3472945 w 21635868"/>
              <a:gd name="connsiteY50" fmla="*/ 306805 h 5772525"/>
              <a:gd name="connsiteX51" fmla="*/ 4515682 w 21635868"/>
              <a:gd name="connsiteY51" fmla="*/ 242636 h 5772525"/>
              <a:gd name="connsiteX52" fmla="*/ 5141324 w 21635868"/>
              <a:gd name="connsiteY52" fmla="*/ 130342 h 5772525"/>
              <a:gd name="connsiteX53" fmla="*/ 6585113 w 21635868"/>
              <a:gd name="connsiteY53" fmla="*/ 66173 h 5772525"/>
              <a:gd name="connsiteX54" fmla="*/ 7611808 w 21635868"/>
              <a:gd name="connsiteY54" fmla="*/ 50131 h 5772525"/>
              <a:gd name="connsiteX55" fmla="*/ 8702671 w 21635868"/>
              <a:gd name="connsiteY55" fmla="*/ 18047 h 5772525"/>
              <a:gd name="connsiteX56" fmla="*/ 9440608 w 21635868"/>
              <a:gd name="connsiteY56" fmla="*/ 2005 h 5772525"/>
              <a:gd name="connsiteX57" fmla="*/ 9921871 w 21635868"/>
              <a:gd name="connsiteY57" fmla="*/ 2005 h 5772525"/>
              <a:gd name="connsiteX58" fmla="*/ 10547513 w 21635868"/>
              <a:gd name="connsiteY58" fmla="*/ 18047 h 5772525"/>
              <a:gd name="connsiteX59" fmla="*/ 11125029 w 21635868"/>
              <a:gd name="connsiteY59" fmla="*/ 18047 h 5772525"/>
              <a:gd name="connsiteX60" fmla="*/ 11702545 w 21635868"/>
              <a:gd name="connsiteY60" fmla="*/ 130342 h 5772525"/>
              <a:gd name="connsiteX61" fmla="*/ 12296103 w 21635868"/>
              <a:gd name="connsiteY61" fmla="*/ 258678 h 5772525"/>
              <a:gd name="connsiteX62" fmla="*/ 12713197 w 21635868"/>
              <a:gd name="connsiteY62" fmla="*/ 419099 h 5772525"/>
              <a:gd name="connsiteX63" fmla="*/ 13210503 w 21635868"/>
              <a:gd name="connsiteY63" fmla="*/ 723899 h 5772525"/>
              <a:gd name="connsiteX64" fmla="*/ 13370924 w 21635868"/>
              <a:gd name="connsiteY64" fmla="*/ 1028699 h 5772525"/>
              <a:gd name="connsiteX65" fmla="*/ 13739892 w 21635868"/>
              <a:gd name="connsiteY65" fmla="*/ 1285373 h 5772525"/>
              <a:gd name="connsiteX66" fmla="*/ 13932397 w 21635868"/>
              <a:gd name="connsiteY66" fmla="*/ 1798720 h 5772525"/>
              <a:gd name="connsiteX67" fmla="*/ 14092819 w 21635868"/>
              <a:gd name="connsiteY67" fmla="*/ 2183731 h 5772525"/>
              <a:gd name="connsiteX68" fmla="*/ 14205113 w 21635868"/>
              <a:gd name="connsiteY68" fmla="*/ 2520615 h 5772525"/>
              <a:gd name="connsiteX69" fmla="*/ 14381576 w 21635868"/>
              <a:gd name="connsiteY69" fmla="*/ 2729163 h 5772525"/>
              <a:gd name="connsiteX70" fmla="*/ 14574082 w 21635868"/>
              <a:gd name="connsiteY70" fmla="*/ 3033963 h 5772525"/>
              <a:gd name="connsiteX71" fmla="*/ 14959092 w 21635868"/>
              <a:gd name="connsiteY71" fmla="*/ 3386889 h 5772525"/>
              <a:gd name="connsiteX72" fmla="*/ 15392229 w 21635868"/>
              <a:gd name="connsiteY72" fmla="*/ 3723773 h 5772525"/>
              <a:gd name="connsiteX73" fmla="*/ 15905576 w 21635868"/>
              <a:gd name="connsiteY73" fmla="*/ 3884194 h 5772525"/>
              <a:gd name="connsiteX74" fmla="*/ 16659555 w 21635868"/>
              <a:gd name="connsiteY74" fmla="*/ 4012531 h 5772525"/>
              <a:gd name="connsiteX75" fmla="*/ 17493745 w 21635868"/>
              <a:gd name="connsiteY75" fmla="*/ 4108784 h 5772525"/>
              <a:gd name="connsiteX76" fmla="*/ 18135429 w 21635868"/>
              <a:gd name="connsiteY76" fmla="*/ 4012531 h 5772525"/>
              <a:gd name="connsiteX77" fmla="*/ 18793155 w 21635868"/>
              <a:gd name="connsiteY77" fmla="*/ 4012531 h 5772525"/>
              <a:gd name="connsiteX78" fmla="*/ 19595261 w 21635868"/>
              <a:gd name="connsiteY78" fmla="*/ 4028573 h 5772525"/>
              <a:gd name="connsiteX79" fmla="*/ 20156734 w 21635868"/>
              <a:gd name="connsiteY79" fmla="*/ 4060657 h 5772525"/>
              <a:gd name="connsiteX80" fmla="*/ 21039050 w 21635868"/>
              <a:gd name="connsiteY80" fmla="*/ 4108784 h 5772525"/>
              <a:gd name="connsiteX81" fmla="*/ 21391976 w 21635868"/>
              <a:gd name="connsiteY81" fmla="*/ 4140868 h 5772525"/>
              <a:gd name="connsiteX82" fmla="*/ 21472187 w 21635868"/>
              <a:gd name="connsiteY82" fmla="*/ 4237120 h 5772525"/>
              <a:gd name="connsiteX83" fmla="*/ 21632608 w 21635868"/>
              <a:gd name="connsiteY83" fmla="*/ 4269205 h 5772525"/>
              <a:gd name="connsiteX0" fmla="*/ 21632608 w 21635868"/>
              <a:gd name="connsiteY0" fmla="*/ 4269205 h 5580361"/>
              <a:gd name="connsiteX1" fmla="*/ 21504271 w 21635868"/>
              <a:gd name="connsiteY1" fmla="*/ 4445668 h 5580361"/>
              <a:gd name="connsiteX2" fmla="*/ 20734250 w 21635868"/>
              <a:gd name="connsiteY2" fmla="*/ 4461710 h 5580361"/>
              <a:gd name="connsiteX3" fmla="*/ 19851934 w 21635868"/>
              <a:gd name="connsiteY3" fmla="*/ 4445668 h 5580361"/>
              <a:gd name="connsiteX4" fmla="*/ 19482966 w 21635868"/>
              <a:gd name="connsiteY4" fmla="*/ 4397542 h 5580361"/>
              <a:gd name="connsiteX5" fmla="*/ 19210250 w 21635868"/>
              <a:gd name="connsiteY5" fmla="*/ 4397542 h 5580361"/>
              <a:gd name="connsiteX6" fmla="*/ 18825240 w 21635868"/>
              <a:gd name="connsiteY6" fmla="*/ 4461710 h 5580361"/>
              <a:gd name="connsiteX7" fmla="*/ 18488355 w 21635868"/>
              <a:gd name="connsiteY7" fmla="*/ 4429626 h 5580361"/>
              <a:gd name="connsiteX8" fmla="*/ 17846671 w 21635868"/>
              <a:gd name="connsiteY8" fmla="*/ 4381499 h 5580361"/>
              <a:gd name="connsiteX9" fmla="*/ 17413534 w 21635868"/>
              <a:gd name="connsiteY9" fmla="*/ 4381499 h 5580361"/>
              <a:gd name="connsiteX10" fmla="*/ 16948313 w 21635868"/>
              <a:gd name="connsiteY10" fmla="*/ 4381499 h 5580361"/>
              <a:gd name="connsiteX11" fmla="*/ 16611429 w 21635868"/>
              <a:gd name="connsiteY11" fmla="*/ 4397542 h 5580361"/>
              <a:gd name="connsiteX12" fmla="*/ 15777240 w 21635868"/>
              <a:gd name="connsiteY12" fmla="*/ 4333373 h 5580361"/>
              <a:gd name="connsiteX13" fmla="*/ 15328061 w 21635868"/>
              <a:gd name="connsiteY13" fmla="*/ 4349415 h 5580361"/>
              <a:gd name="connsiteX14" fmla="*/ 14894924 w 21635868"/>
              <a:gd name="connsiteY14" fmla="*/ 4349415 h 5580361"/>
              <a:gd name="connsiteX15" fmla="*/ 14189071 w 21635868"/>
              <a:gd name="connsiteY15" fmla="*/ 4349415 h 5580361"/>
              <a:gd name="connsiteX16" fmla="*/ 13675724 w 21635868"/>
              <a:gd name="connsiteY16" fmla="*/ 4365457 h 5580361"/>
              <a:gd name="connsiteX17" fmla="*/ 13451134 w 21635868"/>
              <a:gd name="connsiteY17" fmla="*/ 4333373 h 5580361"/>
              <a:gd name="connsiteX18" fmla="*/ 12953829 w 21635868"/>
              <a:gd name="connsiteY18" fmla="*/ 4317331 h 5580361"/>
              <a:gd name="connsiteX19" fmla="*/ 12520692 w 21635868"/>
              <a:gd name="connsiteY19" fmla="*/ 4333373 h 5580361"/>
              <a:gd name="connsiteX20" fmla="*/ 11927134 w 21635868"/>
              <a:gd name="connsiteY20" fmla="*/ 4381499 h 5580361"/>
              <a:gd name="connsiteX21" fmla="*/ 10820229 w 21635868"/>
              <a:gd name="connsiteY21" fmla="*/ 4285247 h 5580361"/>
              <a:gd name="connsiteX22" fmla="*/ 10355008 w 21635868"/>
              <a:gd name="connsiteY22" fmla="*/ 4317331 h 5580361"/>
              <a:gd name="connsiteX23" fmla="*/ 10082292 w 21635868"/>
              <a:gd name="connsiteY23" fmla="*/ 4381499 h 5580361"/>
              <a:gd name="connsiteX24" fmla="*/ 9857703 w 21635868"/>
              <a:gd name="connsiteY24" fmla="*/ 4509836 h 5580361"/>
              <a:gd name="connsiteX25" fmla="*/ 9135808 w 21635868"/>
              <a:gd name="connsiteY25" fmla="*/ 4734426 h 5580361"/>
              <a:gd name="connsiteX26" fmla="*/ 8487846 w 21635868"/>
              <a:gd name="connsiteY26" fmla="*/ 5296248 h 5580361"/>
              <a:gd name="connsiteX27" fmla="*/ 7441274 w 21635868"/>
              <a:gd name="connsiteY27" fmla="*/ 5551876 h 5580361"/>
              <a:gd name="connsiteX28" fmla="*/ 6391910 w 21635868"/>
              <a:gd name="connsiteY28" fmla="*/ 4643753 h 5580361"/>
              <a:gd name="connsiteX29" fmla="*/ 5430082 w 21635868"/>
              <a:gd name="connsiteY29" fmla="*/ 4381499 h 5580361"/>
              <a:gd name="connsiteX30" fmla="*/ 4627976 w 21635868"/>
              <a:gd name="connsiteY30" fmla="*/ 4365457 h 5580361"/>
              <a:gd name="connsiteX31" fmla="*/ 3681492 w 21635868"/>
              <a:gd name="connsiteY31" fmla="*/ 4333373 h 5580361"/>
              <a:gd name="connsiteX32" fmla="*/ 3168145 w 21635868"/>
              <a:gd name="connsiteY32" fmla="*/ 4349415 h 5580361"/>
              <a:gd name="connsiteX33" fmla="*/ 2349997 w 21635868"/>
              <a:gd name="connsiteY33" fmla="*/ 4333373 h 5580361"/>
              <a:gd name="connsiteX34" fmla="*/ 1644145 w 21635868"/>
              <a:gd name="connsiteY34" fmla="*/ 4349415 h 5580361"/>
              <a:gd name="connsiteX35" fmla="*/ 1259134 w 21635868"/>
              <a:gd name="connsiteY35" fmla="*/ 4349415 h 5580361"/>
              <a:gd name="connsiteX36" fmla="*/ 954334 w 21635868"/>
              <a:gd name="connsiteY36" fmla="*/ 4237120 h 5580361"/>
              <a:gd name="connsiteX37" fmla="*/ 617450 w 21635868"/>
              <a:gd name="connsiteY37" fmla="*/ 4044615 h 5580361"/>
              <a:gd name="connsiteX38" fmla="*/ 376819 w 21635868"/>
              <a:gd name="connsiteY38" fmla="*/ 3739815 h 5580361"/>
              <a:gd name="connsiteX39" fmla="*/ 168271 w 21635868"/>
              <a:gd name="connsiteY39" fmla="*/ 3563352 h 5580361"/>
              <a:gd name="connsiteX40" fmla="*/ 23892 w 21635868"/>
              <a:gd name="connsiteY40" fmla="*/ 3226468 h 5580361"/>
              <a:gd name="connsiteX41" fmla="*/ 7850 w 21635868"/>
              <a:gd name="connsiteY41" fmla="*/ 2825415 h 5580361"/>
              <a:gd name="connsiteX42" fmla="*/ 104103 w 21635868"/>
              <a:gd name="connsiteY42" fmla="*/ 2344152 h 5580361"/>
              <a:gd name="connsiteX43" fmla="*/ 248482 w 21635868"/>
              <a:gd name="connsiteY43" fmla="*/ 1975184 h 5580361"/>
              <a:gd name="connsiteX44" fmla="*/ 473071 w 21635868"/>
              <a:gd name="connsiteY44" fmla="*/ 1718510 h 5580361"/>
              <a:gd name="connsiteX45" fmla="*/ 729745 w 21635868"/>
              <a:gd name="connsiteY45" fmla="*/ 1461836 h 5580361"/>
              <a:gd name="connsiteX46" fmla="*/ 1034545 w 21635868"/>
              <a:gd name="connsiteY46" fmla="*/ 1157036 h 5580361"/>
              <a:gd name="connsiteX47" fmla="*/ 1483724 w 21635868"/>
              <a:gd name="connsiteY47" fmla="*/ 739942 h 5580361"/>
              <a:gd name="connsiteX48" fmla="*/ 1852692 w 21635868"/>
              <a:gd name="connsiteY48" fmla="*/ 595563 h 5580361"/>
              <a:gd name="connsiteX49" fmla="*/ 2847303 w 21635868"/>
              <a:gd name="connsiteY49" fmla="*/ 387015 h 5580361"/>
              <a:gd name="connsiteX50" fmla="*/ 3472945 w 21635868"/>
              <a:gd name="connsiteY50" fmla="*/ 306805 h 5580361"/>
              <a:gd name="connsiteX51" fmla="*/ 4515682 w 21635868"/>
              <a:gd name="connsiteY51" fmla="*/ 242636 h 5580361"/>
              <a:gd name="connsiteX52" fmla="*/ 5141324 w 21635868"/>
              <a:gd name="connsiteY52" fmla="*/ 130342 h 5580361"/>
              <a:gd name="connsiteX53" fmla="*/ 6585113 w 21635868"/>
              <a:gd name="connsiteY53" fmla="*/ 66173 h 5580361"/>
              <a:gd name="connsiteX54" fmla="*/ 7611808 w 21635868"/>
              <a:gd name="connsiteY54" fmla="*/ 50131 h 5580361"/>
              <a:gd name="connsiteX55" fmla="*/ 8702671 w 21635868"/>
              <a:gd name="connsiteY55" fmla="*/ 18047 h 5580361"/>
              <a:gd name="connsiteX56" fmla="*/ 9440608 w 21635868"/>
              <a:gd name="connsiteY56" fmla="*/ 2005 h 5580361"/>
              <a:gd name="connsiteX57" fmla="*/ 9921871 w 21635868"/>
              <a:gd name="connsiteY57" fmla="*/ 2005 h 5580361"/>
              <a:gd name="connsiteX58" fmla="*/ 10547513 w 21635868"/>
              <a:gd name="connsiteY58" fmla="*/ 18047 h 5580361"/>
              <a:gd name="connsiteX59" fmla="*/ 11125029 w 21635868"/>
              <a:gd name="connsiteY59" fmla="*/ 18047 h 5580361"/>
              <a:gd name="connsiteX60" fmla="*/ 11702545 w 21635868"/>
              <a:gd name="connsiteY60" fmla="*/ 130342 h 5580361"/>
              <a:gd name="connsiteX61" fmla="*/ 12296103 w 21635868"/>
              <a:gd name="connsiteY61" fmla="*/ 258678 h 5580361"/>
              <a:gd name="connsiteX62" fmla="*/ 12713197 w 21635868"/>
              <a:gd name="connsiteY62" fmla="*/ 419099 h 5580361"/>
              <a:gd name="connsiteX63" fmla="*/ 13210503 w 21635868"/>
              <a:gd name="connsiteY63" fmla="*/ 723899 h 5580361"/>
              <a:gd name="connsiteX64" fmla="*/ 13370924 w 21635868"/>
              <a:gd name="connsiteY64" fmla="*/ 1028699 h 5580361"/>
              <a:gd name="connsiteX65" fmla="*/ 13739892 w 21635868"/>
              <a:gd name="connsiteY65" fmla="*/ 1285373 h 5580361"/>
              <a:gd name="connsiteX66" fmla="*/ 13932397 w 21635868"/>
              <a:gd name="connsiteY66" fmla="*/ 1798720 h 5580361"/>
              <a:gd name="connsiteX67" fmla="*/ 14092819 w 21635868"/>
              <a:gd name="connsiteY67" fmla="*/ 2183731 h 5580361"/>
              <a:gd name="connsiteX68" fmla="*/ 14205113 w 21635868"/>
              <a:gd name="connsiteY68" fmla="*/ 2520615 h 5580361"/>
              <a:gd name="connsiteX69" fmla="*/ 14381576 w 21635868"/>
              <a:gd name="connsiteY69" fmla="*/ 2729163 h 5580361"/>
              <a:gd name="connsiteX70" fmla="*/ 14574082 w 21635868"/>
              <a:gd name="connsiteY70" fmla="*/ 3033963 h 5580361"/>
              <a:gd name="connsiteX71" fmla="*/ 14959092 w 21635868"/>
              <a:gd name="connsiteY71" fmla="*/ 3386889 h 5580361"/>
              <a:gd name="connsiteX72" fmla="*/ 15392229 w 21635868"/>
              <a:gd name="connsiteY72" fmla="*/ 3723773 h 5580361"/>
              <a:gd name="connsiteX73" fmla="*/ 15905576 w 21635868"/>
              <a:gd name="connsiteY73" fmla="*/ 3884194 h 5580361"/>
              <a:gd name="connsiteX74" fmla="*/ 16659555 w 21635868"/>
              <a:gd name="connsiteY74" fmla="*/ 4012531 h 5580361"/>
              <a:gd name="connsiteX75" fmla="*/ 17493745 w 21635868"/>
              <a:gd name="connsiteY75" fmla="*/ 4108784 h 5580361"/>
              <a:gd name="connsiteX76" fmla="*/ 18135429 w 21635868"/>
              <a:gd name="connsiteY76" fmla="*/ 4012531 h 5580361"/>
              <a:gd name="connsiteX77" fmla="*/ 18793155 w 21635868"/>
              <a:gd name="connsiteY77" fmla="*/ 4012531 h 5580361"/>
              <a:gd name="connsiteX78" fmla="*/ 19595261 w 21635868"/>
              <a:gd name="connsiteY78" fmla="*/ 4028573 h 5580361"/>
              <a:gd name="connsiteX79" fmla="*/ 20156734 w 21635868"/>
              <a:gd name="connsiteY79" fmla="*/ 4060657 h 5580361"/>
              <a:gd name="connsiteX80" fmla="*/ 21039050 w 21635868"/>
              <a:gd name="connsiteY80" fmla="*/ 4108784 h 5580361"/>
              <a:gd name="connsiteX81" fmla="*/ 21391976 w 21635868"/>
              <a:gd name="connsiteY81" fmla="*/ 4140868 h 5580361"/>
              <a:gd name="connsiteX82" fmla="*/ 21472187 w 21635868"/>
              <a:gd name="connsiteY82" fmla="*/ 4237120 h 5580361"/>
              <a:gd name="connsiteX83" fmla="*/ 21632608 w 21635868"/>
              <a:gd name="connsiteY83" fmla="*/ 4269205 h 5580361"/>
              <a:gd name="connsiteX0" fmla="*/ 21632608 w 21635868"/>
              <a:gd name="connsiteY0" fmla="*/ 4269205 h 5617247"/>
              <a:gd name="connsiteX1" fmla="*/ 21504271 w 21635868"/>
              <a:gd name="connsiteY1" fmla="*/ 4445668 h 5617247"/>
              <a:gd name="connsiteX2" fmla="*/ 20734250 w 21635868"/>
              <a:gd name="connsiteY2" fmla="*/ 4461710 h 5617247"/>
              <a:gd name="connsiteX3" fmla="*/ 19851934 w 21635868"/>
              <a:gd name="connsiteY3" fmla="*/ 4445668 h 5617247"/>
              <a:gd name="connsiteX4" fmla="*/ 19482966 w 21635868"/>
              <a:gd name="connsiteY4" fmla="*/ 4397542 h 5617247"/>
              <a:gd name="connsiteX5" fmla="*/ 19210250 w 21635868"/>
              <a:gd name="connsiteY5" fmla="*/ 4397542 h 5617247"/>
              <a:gd name="connsiteX6" fmla="*/ 18825240 w 21635868"/>
              <a:gd name="connsiteY6" fmla="*/ 4461710 h 5617247"/>
              <a:gd name="connsiteX7" fmla="*/ 18488355 w 21635868"/>
              <a:gd name="connsiteY7" fmla="*/ 4429626 h 5617247"/>
              <a:gd name="connsiteX8" fmla="*/ 17846671 w 21635868"/>
              <a:gd name="connsiteY8" fmla="*/ 4381499 h 5617247"/>
              <a:gd name="connsiteX9" fmla="*/ 17413534 w 21635868"/>
              <a:gd name="connsiteY9" fmla="*/ 4381499 h 5617247"/>
              <a:gd name="connsiteX10" fmla="*/ 16948313 w 21635868"/>
              <a:gd name="connsiteY10" fmla="*/ 4381499 h 5617247"/>
              <a:gd name="connsiteX11" fmla="*/ 16611429 w 21635868"/>
              <a:gd name="connsiteY11" fmla="*/ 4397542 h 5617247"/>
              <a:gd name="connsiteX12" fmla="*/ 15777240 w 21635868"/>
              <a:gd name="connsiteY12" fmla="*/ 4333373 h 5617247"/>
              <a:gd name="connsiteX13" fmla="*/ 15328061 w 21635868"/>
              <a:gd name="connsiteY13" fmla="*/ 4349415 h 5617247"/>
              <a:gd name="connsiteX14" fmla="*/ 14894924 w 21635868"/>
              <a:gd name="connsiteY14" fmla="*/ 4349415 h 5617247"/>
              <a:gd name="connsiteX15" fmla="*/ 14189071 w 21635868"/>
              <a:gd name="connsiteY15" fmla="*/ 4349415 h 5617247"/>
              <a:gd name="connsiteX16" fmla="*/ 13675724 w 21635868"/>
              <a:gd name="connsiteY16" fmla="*/ 4365457 h 5617247"/>
              <a:gd name="connsiteX17" fmla="*/ 13451134 w 21635868"/>
              <a:gd name="connsiteY17" fmla="*/ 4333373 h 5617247"/>
              <a:gd name="connsiteX18" fmla="*/ 12953829 w 21635868"/>
              <a:gd name="connsiteY18" fmla="*/ 4317331 h 5617247"/>
              <a:gd name="connsiteX19" fmla="*/ 12520692 w 21635868"/>
              <a:gd name="connsiteY19" fmla="*/ 4333373 h 5617247"/>
              <a:gd name="connsiteX20" fmla="*/ 11927134 w 21635868"/>
              <a:gd name="connsiteY20" fmla="*/ 4381499 h 5617247"/>
              <a:gd name="connsiteX21" fmla="*/ 10820229 w 21635868"/>
              <a:gd name="connsiteY21" fmla="*/ 4285247 h 5617247"/>
              <a:gd name="connsiteX22" fmla="*/ 10355008 w 21635868"/>
              <a:gd name="connsiteY22" fmla="*/ 4317331 h 5617247"/>
              <a:gd name="connsiteX23" fmla="*/ 10082292 w 21635868"/>
              <a:gd name="connsiteY23" fmla="*/ 4381499 h 5617247"/>
              <a:gd name="connsiteX24" fmla="*/ 9857703 w 21635868"/>
              <a:gd name="connsiteY24" fmla="*/ 4509836 h 5617247"/>
              <a:gd name="connsiteX25" fmla="*/ 9135808 w 21635868"/>
              <a:gd name="connsiteY25" fmla="*/ 4734426 h 5617247"/>
              <a:gd name="connsiteX26" fmla="*/ 8408333 w 21635868"/>
              <a:gd name="connsiteY26" fmla="*/ 5455274 h 5617247"/>
              <a:gd name="connsiteX27" fmla="*/ 7441274 w 21635868"/>
              <a:gd name="connsiteY27" fmla="*/ 5551876 h 5617247"/>
              <a:gd name="connsiteX28" fmla="*/ 6391910 w 21635868"/>
              <a:gd name="connsiteY28" fmla="*/ 4643753 h 5617247"/>
              <a:gd name="connsiteX29" fmla="*/ 5430082 w 21635868"/>
              <a:gd name="connsiteY29" fmla="*/ 4381499 h 5617247"/>
              <a:gd name="connsiteX30" fmla="*/ 4627976 w 21635868"/>
              <a:gd name="connsiteY30" fmla="*/ 4365457 h 5617247"/>
              <a:gd name="connsiteX31" fmla="*/ 3681492 w 21635868"/>
              <a:gd name="connsiteY31" fmla="*/ 4333373 h 5617247"/>
              <a:gd name="connsiteX32" fmla="*/ 3168145 w 21635868"/>
              <a:gd name="connsiteY32" fmla="*/ 4349415 h 5617247"/>
              <a:gd name="connsiteX33" fmla="*/ 2349997 w 21635868"/>
              <a:gd name="connsiteY33" fmla="*/ 4333373 h 5617247"/>
              <a:gd name="connsiteX34" fmla="*/ 1644145 w 21635868"/>
              <a:gd name="connsiteY34" fmla="*/ 4349415 h 5617247"/>
              <a:gd name="connsiteX35" fmla="*/ 1259134 w 21635868"/>
              <a:gd name="connsiteY35" fmla="*/ 4349415 h 5617247"/>
              <a:gd name="connsiteX36" fmla="*/ 954334 w 21635868"/>
              <a:gd name="connsiteY36" fmla="*/ 4237120 h 5617247"/>
              <a:gd name="connsiteX37" fmla="*/ 617450 w 21635868"/>
              <a:gd name="connsiteY37" fmla="*/ 4044615 h 5617247"/>
              <a:gd name="connsiteX38" fmla="*/ 376819 w 21635868"/>
              <a:gd name="connsiteY38" fmla="*/ 3739815 h 5617247"/>
              <a:gd name="connsiteX39" fmla="*/ 168271 w 21635868"/>
              <a:gd name="connsiteY39" fmla="*/ 3563352 h 5617247"/>
              <a:gd name="connsiteX40" fmla="*/ 23892 w 21635868"/>
              <a:gd name="connsiteY40" fmla="*/ 3226468 h 5617247"/>
              <a:gd name="connsiteX41" fmla="*/ 7850 w 21635868"/>
              <a:gd name="connsiteY41" fmla="*/ 2825415 h 5617247"/>
              <a:gd name="connsiteX42" fmla="*/ 104103 w 21635868"/>
              <a:gd name="connsiteY42" fmla="*/ 2344152 h 5617247"/>
              <a:gd name="connsiteX43" fmla="*/ 248482 w 21635868"/>
              <a:gd name="connsiteY43" fmla="*/ 1975184 h 5617247"/>
              <a:gd name="connsiteX44" fmla="*/ 473071 w 21635868"/>
              <a:gd name="connsiteY44" fmla="*/ 1718510 h 5617247"/>
              <a:gd name="connsiteX45" fmla="*/ 729745 w 21635868"/>
              <a:gd name="connsiteY45" fmla="*/ 1461836 h 5617247"/>
              <a:gd name="connsiteX46" fmla="*/ 1034545 w 21635868"/>
              <a:gd name="connsiteY46" fmla="*/ 1157036 h 5617247"/>
              <a:gd name="connsiteX47" fmla="*/ 1483724 w 21635868"/>
              <a:gd name="connsiteY47" fmla="*/ 739942 h 5617247"/>
              <a:gd name="connsiteX48" fmla="*/ 1852692 w 21635868"/>
              <a:gd name="connsiteY48" fmla="*/ 595563 h 5617247"/>
              <a:gd name="connsiteX49" fmla="*/ 2847303 w 21635868"/>
              <a:gd name="connsiteY49" fmla="*/ 387015 h 5617247"/>
              <a:gd name="connsiteX50" fmla="*/ 3472945 w 21635868"/>
              <a:gd name="connsiteY50" fmla="*/ 306805 h 5617247"/>
              <a:gd name="connsiteX51" fmla="*/ 4515682 w 21635868"/>
              <a:gd name="connsiteY51" fmla="*/ 242636 h 5617247"/>
              <a:gd name="connsiteX52" fmla="*/ 5141324 w 21635868"/>
              <a:gd name="connsiteY52" fmla="*/ 130342 h 5617247"/>
              <a:gd name="connsiteX53" fmla="*/ 6585113 w 21635868"/>
              <a:gd name="connsiteY53" fmla="*/ 66173 h 5617247"/>
              <a:gd name="connsiteX54" fmla="*/ 7611808 w 21635868"/>
              <a:gd name="connsiteY54" fmla="*/ 50131 h 5617247"/>
              <a:gd name="connsiteX55" fmla="*/ 8702671 w 21635868"/>
              <a:gd name="connsiteY55" fmla="*/ 18047 h 5617247"/>
              <a:gd name="connsiteX56" fmla="*/ 9440608 w 21635868"/>
              <a:gd name="connsiteY56" fmla="*/ 2005 h 5617247"/>
              <a:gd name="connsiteX57" fmla="*/ 9921871 w 21635868"/>
              <a:gd name="connsiteY57" fmla="*/ 2005 h 5617247"/>
              <a:gd name="connsiteX58" fmla="*/ 10547513 w 21635868"/>
              <a:gd name="connsiteY58" fmla="*/ 18047 h 5617247"/>
              <a:gd name="connsiteX59" fmla="*/ 11125029 w 21635868"/>
              <a:gd name="connsiteY59" fmla="*/ 18047 h 5617247"/>
              <a:gd name="connsiteX60" fmla="*/ 11702545 w 21635868"/>
              <a:gd name="connsiteY60" fmla="*/ 130342 h 5617247"/>
              <a:gd name="connsiteX61" fmla="*/ 12296103 w 21635868"/>
              <a:gd name="connsiteY61" fmla="*/ 258678 h 5617247"/>
              <a:gd name="connsiteX62" fmla="*/ 12713197 w 21635868"/>
              <a:gd name="connsiteY62" fmla="*/ 419099 h 5617247"/>
              <a:gd name="connsiteX63" fmla="*/ 13210503 w 21635868"/>
              <a:gd name="connsiteY63" fmla="*/ 723899 h 5617247"/>
              <a:gd name="connsiteX64" fmla="*/ 13370924 w 21635868"/>
              <a:gd name="connsiteY64" fmla="*/ 1028699 h 5617247"/>
              <a:gd name="connsiteX65" fmla="*/ 13739892 w 21635868"/>
              <a:gd name="connsiteY65" fmla="*/ 1285373 h 5617247"/>
              <a:gd name="connsiteX66" fmla="*/ 13932397 w 21635868"/>
              <a:gd name="connsiteY66" fmla="*/ 1798720 h 5617247"/>
              <a:gd name="connsiteX67" fmla="*/ 14092819 w 21635868"/>
              <a:gd name="connsiteY67" fmla="*/ 2183731 h 5617247"/>
              <a:gd name="connsiteX68" fmla="*/ 14205113 w 21635868"/>
              <a:gd name="connsiteY68" fmla="*/ 2520615 h 5617247"/>
              <a:gd name="connsiteX69" fmla="*/ 14381576 w 21635868"/>
              <a:gd name="connsiteY69" fmla="*/ 2729163 h 5617247"/>
              <a:gd name="connsiteX70" fmla="*/ 14574082 w 21635868"/>
              <a:gd name="connsiteY70" fmla="*/ 3033963 h 5617247"/>
              <a:gd name="connsiteX71" fmla="*/ 14959092 w 21635868"/>
              <a:gd name="connsiteY71" fmla="*/ 3386889 h 5617247"/>
              <a:gd name="connsiteX72" fmla="*/ 15392229 w 21635868"/>
              <a:gd name="connsiteY72" fmla="*/ 3723773 h 5617247"/>
              <a:gd name="connsiteX73" fmla="*/ 15905576 w 21635868"/>
              <a:gd name="connsiteY73" fmla="*/ 3884194 h 5617247"/>
              <a:gd name="connsiteX74" fmla="*/ 16659555 w 21635868"/>
              <a:gd name="connsiteY74" fmla="*/ 4012531 h 5617247"/>
              <a:gd name="connsiteX75" fmla="*/ 17493745 w 21635868"/>
              <a:gd name="connsiteY75" fmla="*/ 4108784 h 5617247"/>
              <a:gd name="connsiteX76" fmla="*/ 18135429 w 21635868"/>
              <a:gd name="connsiteY76" fmla="*/ 4012531 h 5617247"/>
              <a:gd name="connsiteX77" fmla="*/ 18793155 w 21635868"/>
              <a:gd name="connsiteY77" fmla="*/ 4012531 h 5617247"/>
              <a:gd name="connsiteX78" fmla="*/ 19595261 w 21635868"/>
              <a:gd name="connsiteY78" fmla="*/ 4028573 h 5617247"/>
              <a:gd name="connsiteX79" fmla="*/ 20156734 w 21635868"/>
              <a:gd name="connsiteY79" fmla="*/ 4060657 h 5617247"/>
              <a:gd name="connsiteX80" fmla="*/ 21039050 w 21635868"/>
              <a:gd name="connsiteY80" fmla="*/ 4108784 h 5617247"/>
              <a:gd name="connsiteX81" fmla="*/ 21391976 w 21635868"/>
              <a:gd name="connsiteY81" fmla="*/ 4140868 h 5617247"/>
              <a:gd name="connsiteX82" fmla="*/ 21472187 w 21635868"/>
              <a:gd name="connsiteY82" fmla="*/ 4237120 h 5617247"/>
              <a:gd name="connsiteX83" fmla="*/ 21632608 w 21635868"/>
              <a:gd name="connsiteY83" fmla="*/ 4269205 h 5617247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857703 w 21635868"/>
              <a:gd name="connsiteY24" fmla="*/ 4509836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82836 w 21635868"/>
              <a:gd name="connsiteY29" fmla="*/ 4821115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571957"/>
              <a:gd name="connsiteX1" fmla="*/ 21504271 w 21635868"/>
              <a:gd name="connsiteY1" fmla="*/ 4445668 h 5571957"/>
              <a:gd name="connsiteX2" fmla="*/ 20734250 w 21635868"/>
              <a:gd name="connsiteY2" fmla="*/ 4461710 h 5571957"/>
              <a:gd name="connsiteX3" fmla="*/ 19851934 w 21635868"/>
              <a:gd name="connsiteY3" fmla="*/ 4445668 h 5571957"/>
              <a:gd name="connsiteX4" fmla="*/ 19482966 w 21635868"/>
              <a:gd name="connsiteY4" fmla="*/ 4397542 h 5571957"/>
              <a:gd name="connsiteX5" fmla="*/ 19210250 w 21635868"/>
              <a:gd name="connsiteY5" fmla="*/ 4397542 h 5571957"/>
              <a:gd name="connsiteX6" fmla="*/ 18825240 w 21635868"/>
              <a:gd name="connsiteY6" fmla="*/ 4461710 h 5571957"/>
              <a:gd name="connsiteX7" fmla="*/ 18488355 w 21635868"/>
              <a:gd name="connsiteY7" fmla="*/ 4429626 h 5571957"/>
              <a:gd name="connsiteX8" fmla="*/ 17846671 w 21635868"/>
              <a:gd name="connsiteY8" fmla="*/ 4381499 h 5571957"/>
              <a:gd name="connsiteX9" fmla="*/ 17413534 w 21635868"/>
              <a:gd name="connsiteY9" fmla="*/ 4381499 h 5571957"/>
              <a:gd name="connsiteX10" fmla="*/ 16948313 w 21635868"/>
              <a:gd name="connsiteY10" fmla="*/ 4381499 h 5571957"/>
              <a:gd name="connsiteX11" fmla="*/ 16611429 w 21635868"/>
              <a:gd name="connsiteY11" fmla="*/ 4397542 h 5571957"/>
              <a:gd name="connsiteX12" fmla="*/ 15777240 w 21635868"/>
              <a:gd name="connsiteY12" fmla="*/ 4333373 h 5571957"/>
              <a:gd name="connsiteX13" fmla="*/ 15328061 w 21635868"/>
              <a:gd name="connsiteY13" fmla="*/ 4349415 h 5571957"/>
              <a:gd name="connsiteX14" fmla="*/ 14894924 w 21635868"/>
              <a:gd name="connsiteY14" fmla="*/ 4349415 h 5571957"/>
              <a:gd name="connsiteX15" fmla="*/ 14189071 w 21635868"/>
              <a:gd name="connsiteY15" fmla="*/ 4349415 h 5571957"/>
              <a:gd name="connsiteX16" fmla="*/ 13675724 w 21635868"/>
              <a:gd name="connsiteY16" fmla="*/ 4365457 h 5571957"/>
              <a:gd name="connsiteX17" fmla="*/ 13451134 w 21635868"/>
              <a:gd name="connsiteY17" fmla="*/ 4333373 h 5571957"/>
              <a:gd name="connsiteX18" fmla="*/ 12953829 w 21635868"/>
              <a:gd name="connsiteY18" fmla="*/ 4317331 h 5571957"/>
              <a:gd name="connsiteX19" fmla="*/ 12520692 w 21635868"/>
              <a:gd name="connsiteY19" fmla="*/ 4333373 h 5571957"/>
              <a:gd name="connsiteX20" fmla="*/ 11927134 w 21635868"/>
              <a:gd name="connsiteY20" fmla="*/ 4381499 h 5571957"/>
              <a:gd name="connsiteX21" fmla="*/ 10879864 w 21635868"/>
              <a:gd name="connsiteY21" fmla="*/ 4424395 h 5571957"/>
              <a:gd name="connsiteX22" fmla="*/ 10355008 w 21635868"/>
              <a:gd name="connsiteY22" fmla="*/ 4436601 h 5571957"/>
              <a:gd name="connsiteX23" fmla="*/ 10062413 w 21635868"/>
              <a:gd name="connsiteY23" fmla="*/ 4600160 h 5571957"/>
              <a:gd name="connsiteX24" fmla="*/ 9698676 w 21635868"/>
              <a:gd name="connsiteY24" fmla="*/ 4708619 h 5571957"/>
              <a:gd name="connsiteX25" fmla="*/ 9076174 w 21635868"/>
              <a:gd name="connsiteY25" fmla="*/ 4873574 h 5571957"/>
              <a:gd name="connsiteX26" fmla="*/ 8408333 w 21635868"/>
              <a:gd name="connsiteY26" fmla="*/ 5455274 h 5571957"/>
              <a:gd name="connsiteX27" fmla="*/ 7441274 w 21635868"/>
              <a:gd name="connsiteY27" fmla="*/ 5551876 h 5571957"/>
              <a:gd name="connsiteX28" fmla="*/ 6567756 w 21635868"/>
              <a:gd name="connsiteY28" fmla="*/ 5188876 h 5571957"/>
              <a:gd name="connsiteX29" fmla="*/ 5482836 w 21635868"/>
              <a:gd name="connsiteY29" fmla="*/ 4821115 h 5571957"/>
              <a:gd name="connsiteX30" fmla="*/ 4751068 w 21635868"/>
              <a:gd name="connsiteY30" fmla="*/ 4629226 h 5571957"/>
              <a:gd name="connsiteX31" fmla="*/ 3681492 w 21635868"/>
              <a:gd name="connsiteY31" fmla="*/ 4333373 h 5571957"/>
              <a:gd name="connsiteX32" fmla="*/ 3168145 w 21635868"/>
              <a:gd name="connsiteY32" fmla="*/ 4349415 h 5571957"/>
              <a:gd name="connsiteX33" fmla="*/ 2349997 w 21635868"/>
              <a:gd name="connsiteY33" fmla="*/ 4333373 h 5571957"/>
              <a:gd name="connsiteX34" fmla="*/ 1644145 w 21635868"/>
              <a:gd name="connsiteY34" fmla="*/ 4349415 h 5571957"/>
              <a:gd name="connsiteX35" fmla="*/ 1259134 w 21635868"/>
              <a:gd name="connsiteY35" fmla="*/ 4349415 h 5571957"/>
              <a:gd name="connsiteX36" fmla="*/ 954334 w 21635868"/>
              <a:gd name="connsiteY36" fmla="*/ 4237120 h 5571957"/>
              <a:gd name="connsiteX37" fmla="*/ 617450 w 21635868"/>
              <a:gd name="connsiteY37" fmla="*/ 4044615 h 5571957"/>
              <a:gd name="connsiteX38" fmla="*/ 376819 w 21635868"/>
              <a:gd name="connsiteY38" fmla="*/ 3739815 h 5571957"/>
              <a:gd name="connsiteX39" fmla="*/ 168271 w 21635868"/>
              <a:gd name="connsiteY39" fmla="*/ 3563352 h 5571957"/>
              <a:gd name="connsiteX40" fmla="*/ 23892 w 21635868"/>
              <a:gd name="connsiteY40" fmla="*/ 3226468 h 5571957"/>
              <a:gd name="connsiteX41" fmla="*/ 7850 w 21635868"/>
              <a:gd name="connsiteY41" fmla="*/ 2825415 h 5571957"/>
              <a:gd name="connsiteX42" fmla="*/ 104103 w 21635868"/>
              <a:gd name="connsiteY42" fmla="*/ 2344152 h 5571957"/>
              <a:gd name="connsiteX43" fmla="*/ 248482 w 21635868"/>
              <a:gd name="connsiteY43" fmla="*/ 1975184 h 5571957"/>
              <a:gd name="connsiteX44" fmla="*/ 473071 w 21635868"/>
              <a:gd name="connsiteY44" fmla="*/ 1718510 h 5571957"/>
              <a:gd name="connsiteX45" fmla="*/ 729745 w 21635868"/>
              <a:gd name="connsiteY45" fmla="*/ 1461836 h 5571957"/>
              <a:gd name="connsiteX46" fmla="*/ 1034545 w 21635868"/>
              <a:gd name="connsiteY46" fmla="*/ 1157036 h 5571957"/>
              <a:gd name="connsiteX47" fmla="*/ 1483724 w 21635868"/>
              <a:gd name="connsiteY47" fmla="*/ 739942 h 5571957"/>
              <a:gd name="connsiteX48" fmla="*/ 1852692 w 21635868"/>
              <a:gd name="connsiteY48" fmla="*/ 595563 h 5571957"/>
              <a:gd name="connsiteX49" fmla="*/ 2847303 w 21635868"/>
              <a:gd name="connsiteY49" fmla="*/ 387015 h 5571957"/>
              <a:gd name="connsiteX50" fmla="*/ 3472945 w 21635868"/>
              <a:gd name="connsiteY50" fmla="*/ 306805 h 5571957"/>
              <a:gd name="connsiteX51" fmla="*/ 4515682 w 21635868"/>
              <a:gd name="connsiteY51" fmla="*/ 242636 h 5571957"/>
              <a:gd name="connsiteX52" fmla="*/ 5141324 w 21635868"/>
              <a:gd name="connsiteY52" fmla="*/ 130342 h 5571957"/>
              <a:gd name="connsiteX53" fmla="*/ 6585113 w 21635868"/>
              <a:gd name="connsiteY53" fmla="*/ 66173 h 5571957"/>
              <a:gd name="connsiteX54" fmla="*/ 7611808 w 21635868"/>
              <a:gd name="connsiteY54" fmla="*/ 50131 h 5571957"/>
              <a:gd name="connsiteX55" fmla="*/ 8702671 w 21635868"/>
              <a:gd name="connsiteY55" fmla="*/ 18047 h 5571957"/>
              <a:gd name="connsiteX56" fmla="*/ 9440608 w 21635868"/>
              <a:gd name="connsiteY56" fmla="*/ 2005 h 5571957"/>
              <a:gd name="connsiteX57" fmla="*/ 9921871 w 21635868"/>
              <a:gd name="connsiteY57" fmla="*/ 2005 h 5571957"/>
              <a:gd name="connsiteX58" fmla="*/ 10547513 w 21635868"/>
              <a:gd name="connsiteY58" fmla="*/ 18047 h 5571957"/>
              <a:gd name="connsiteX59" fmla="*/ 11125029 w 21635868"/>
              <a:gd name="connsiteY59" fmla="*/ 18047 h 5571957"/>
              <a:gd name="connsiteX60" fmla="*/ 11702545 w 21635868"/>
              <a:gd name="connsiteY60" fmla="*/ 130342 h 5571957"/>
              <a:gd name="connsiteX61" fmla="*/ 12296103 w 21635868"/>
              <a:gd name="connsiteY61" fmla="*/ 258678 h 5571957"/>
              <a:gd name="connsiteX62" fmla="*/ 12713197 w 21635868"/>
              <a:gd name="connsiteY62" fmla="*/ 419099 h 5571957"/>
              <a:gd name="connsiteX63" fmla="*/ 13210503 w 21635868"/>
              <a:gd name="connsiteY63" fmla="*/ 723899 h 5571957"/>
              <a:gd name="connsiteX64" fmla="*/ 13370924 w 21635868"/>
              <a:gd name="connsiteY64" fmla="*/ 1028699 h 5571957"/>
              <a:gd name="connsiteX65" fmla="*/ 13739892 w 21635868"/>
              <a:gd name="connsiteY65" fmla="*/ 1285373 h 5571957"/>
              <a:gd name="connsiteX66" fmla="*/ 13932397 w 21635868"/>
              <a:gd name="connsiteY66" fmla="*/ 1798720 h 5571957"/>
              <a:gd name="connsiteX67" fmla="*/ 14092819 w 21635868"/>
              <a:gd name="connsiteY67" fmla="*/ 2183731 h 5571957"/>
              <a:gd name="connsiteX68" fmla="*/ 14205113 w 21635868"/>
              <a:gd name="connsiteY68" fmla="*/ 2520615 h 5571957"/>
              <a:gd name="connsiteX69" fmla="*/ 14381576 w 21635868"/>
              <a:gd name="connsiteY69" fmla="*/ 2729163 h 5571957"/>
              <a:gd name="connsiteX70" fmla="*/ 14574082 w 21635868"/>
              <a:gd name="connsiteY70" fmla="*/ 3033963 h 5571957"/>
              <a:gd name="connsiteX71" fmla="*/ 14959092 w 21635868"/>
              <a:gd name="connsiteY71" fmla="*/ 3386889 h 5571957"/>
              <a:gd name="connsiteX72" fmla="*/ 15392229 w 21635868"/>
              <a:gd name="connsiteY72" fmla="*/ 3723773 h 5571957"/>
              <a:gd name="connsiteX73" fmla="*/ 15905576 w 21635868"/>
              <a:gd name="connsiteY73" fmla="*/ 3884194 h 5571957"/>
              <a:gd name="connsiteX74" fmla="*/ 16659555 w 21635868"/>
              <a:gd name="connsiteY74" fmla="*/ 4012531 h 5571957"/>
              <a:gd name="connsiteX75" fmla="*/ 17493745 w 21635868"/>
              <a:gd name="connsiteY75" fmla="*/ 4108784 h 5571957"/>
              <a:gd name="connsiteX76" fmla="*/ 18135429 w 21635868"/>
              <a:gd name="connsiteY76" fmla="*/ 4012531 h 5571957"/>
              <a:gd name="connsiteX77" fmla="*/ 18793155 w 21635868"/>
              <a:gd name="connsiteY77" fmla="*/ 4012531 h 5571957"/>
              <a:gd name="connsiteX78" fmla="*/ 19595261 w 21635868"/>
              <a:gd name="connsiteY78" fmla="*/ 4028573 h 5571957"/>
              <a:gd name="connsiteX79" fmla="*/ 20156734 w 21635868"/>
              <a:gd name="connsiteY79" fmla="*/ 4060657 h 5571957"/>
              <a:gd name="connsiteX80" fmla="*/ 21039050 w 21635868"/>
              <a:gd name="connsiteY80" fmla="*/ 4108784 h 5571957"/>
              <a:gd name="connsiteX81" fmla="*/ 21391976 w 21635868"/>
              <a:gd name="connsiteY81" fmla="*/ 4140868 h 5571957"/>
              <a:gd name="connsiteX82" fmla="*/ 21472187 w 21635868"/>
              <a:gd name="connsiteY82" fmla="*/ 4237120 h 5571957"/>
              <a:gd name="connsiteX83" fmla="*/ 21632608 w 21635868"/>
              <a:gd name="connsiteY83" fmla="*/ 4269205 h 5571957"/>
              <a:gd name="connsiteX0" fmla="*/ 21632608 w 21635868"/>
              <a:gd name="connsiteY0" fmla="*/ 4269205 h 5472284"/>
              <a:gd name="connsiteX1" fmla="*/ 21504271 w 21635868"/>
              <a:gd name="connsiteY1" fmla="*/ 4445668 h 5472284"/>
              <a:gd name="connsiteX2" fmla="*/ 20734250 w 21635868"/>
              <a:gd name="connsiteY2" fmla="*/ 4461710 h 5472284"/>
              <a:gd name="connsiteX3" fmla="*/ 19851934 w 21635868"/>
              <a:gd name="connsiteY3" fmla="*/ 4445668 h 5472284"/>
              <a:gd name="connsiteX4" fmla="*/ 19482966 w 21635868"/>
              <a:gd name="connsiteY4" fmla="*/ 4397542 h 5472284"/>
              <a:gd name="connsiteX5" fmla="*/ 19210250 w 21635868"/>
              <a:gd name="connsiteY5" fmla="*/ 4397542 h 5472284"/>
              <a:gd name="connsiteX6" fmla="*/ 18825240 w 21635868"/>
              <a:gd name="connsiteY6" fmla="*/ 4461710 h 5472284"/>
              <a:gd name="connsiteX7" fmla="*/ 18488355 w 21635868"/>
              <a:gd name="connsiteY7" fmla="*/ 4429626 h 5472284"/>
              <a:gd name="connsiteX8" fmla="*/ 17846671 w 21635868"/>
              <a:gd name="connsiteY8" fmla="*/ 4381499 h 5472284"/>
              <a:gd name="connsiteX9" fmla="*/ 17413534 w 21635868"/>
              <a:gd name="connsiteY9" fmla="*/ 4381499 h 5472284"/>
              <a:gd name="connsiteX10" fmla="*/ 16948313 w 21635868"/>
              <a:gd name="connsiteY10" fmla="*/ 4381499 h 5472284"/>
              <a:gd name="connsiteX11" fmla="*/ 16611429 w 21635868"/>
              <a:gd name="connsiteY11" fmla="*/ 4397542 h 5472284"/>
              <a:gd name="connsiteX12" fmla="*/ 15777240 w 21635868"/>
              <a:gd name="connsiteY12" fmla="*/ 4333373 h 5472284"/>
              <a:gd name="connsiteX13" fmla="*/ 15328061 w 21635868"/>
              <a:gd name="connsiteY13" fmla="*/ 4349415 h 5472284"/>
              <a:gd name="connsiteX14" fmla="*/ 14894924 w 21635868"/>
              <a:gd name="connsiteY14" fmla="*/ 4349415 h 5472284"/>
              <a:gd name="connsiteX15" fmla="*/ 14189071 w 21635868"/>
              <a:gd name="connsiteY15" fmla="*/ 4349415 h 5472284"/>
              <a:gd name="connsiteX16" fmla="*/ 13675724 w 21635868"/>
              <a:gd name="connsiteY16" fmla="*/ 4365457 h 5472284"/>
              <a:gd name="connsiteX17" fmla="*/ 13451134 w 21635868"/>
              <a:gd name="connsiteY17" fmla="*/ 4333373 h 5472284"/>
              <a:gd name="connsiteX18" fmla="*/ 12953829 w 21635868"/>
              <a:gd name="connsiteY18" fmla="*/ 4317331 h 5472284"/>
              <a:gd name="connsiteX19" fmla="*/ 12520692 w 21635868"/>
              <a:gd name="connsiteY19" fmla="*/ 4333373 h 5472284"/>
              <a:gd name="connsiteX20" fmla="*/ 11927134 w 21635868"/>
              <a:gd name="connsiteY20" fmla="*/ 4381499 h 5472284"/>
              <a:gd name="connsiteX21" fmla="*/ 10879864 w 21635868"/>
              <a:gd name="connsiteY21" fmla="*/ 4424395 h 5472284"/>
              <a:gd name="connsiteX22" fmla="*/ 10355008 w 21635868"/>
              <a:gd name="connsiteY22" fmla="*/ 4436601 h 5472284"/>
              <a:gd name="connsiteX23" fmla="*/ 10062413 w 21635868"/>
              <a:gd name="connsiteY23" fmla="*/ 4600160 h 5472284"/>
              <a:gd name="connsiteX24" fmla="*/ 9698676 w 21635868"/>
              <a:gd name="connsiteY24" fmla="*/ 4708619 h 5472284"/>
              <a:gd name="connsiteX25" fmla="*/ 9076174 w 21635868"/>
              <a:gd name="connsiteY25" fmla="*/ 4873574 h 5472284"/>
              <a:gd name="connsiteX26" fmla="*/ 8408333 w 21635868"/>
              <a:gd name="connsiteY26" fmla="*/ 5455274 h 5472284"/>
              <a:gd name="connsiteX27" fmla="*/ 7406105 w 21635868"/>
              <a:gd name="connsiteY27" fmla="*/ 5305691 h 5472284"/>
              <a:gd name="connsiteX28" fmla="*/ 6567756 w 21635868"/>
              <a:gd name="connsiteY28" fmla="*/ 5188876 h 5472284"/>
              <a:gd name="connsiteX29" fmla="*/ 5482836 w 21635868"/>
              <a:gd name="connsiteY29" fmla="*/ 4821115 h 5472284"/>
              <a:gd name="connsiteX30" fmla="*/ 4751068 w 21635868"/>
              <a:gd name="connsiteY30" fmla="*/ 4629226 h 5472284"/>
              <a:gd name="connsiteX31" fmla="*/ 3681492 w 21635868"/>
              <a:gd name="connsiteY31" fmla="*/ 4333373 h 5472284"/>
              <a:gd name="connsiteX32" fmla="*/ 3168145 w 21635868"/>
              <a:gd name="connsiteY32" fmla="*/ 4349415 h 5472284"/>
              <a:gd name="connsiteX33" fmla="*/ 2349997 w 21635868"/>
              <a:gd name="connsiteY33" fmla="*/ 4333373 h 5472284"/>
              <a:gd name="connsiteX34" fmla="*/ 1644145 w 21635868"/>
              <a:gd name="connsiteY34" fmla="*/ 4349415 h 5472284"/>
              <a:gd name="connsiteX35" fmla="*/ 1259134 w 21635868"/>
              <a:gd name="connsiteY35" fmla="*/ 4349415 h 5472284"/>
              <a:gd name="connsiteX36" fmla="*/ 954334 w 21635868"/>
              <a:gd name="connsiteY36" fmla="*/ 4237120 h 5472284"/>
              <a:gd name="connsiteX37" fmla="*/ 617450 w 21635868"/>
              <a:gd name="connsiteY37" fmla="*/ 4044615 h 5472284"/>
              <a:gd name="connsiteX38" fmla="*/ 376819 w 21635868"/>
              <a:gd name="connsiteY38" fmla="*/ 3739815 h 5472284"/>
              <a:gd name="connsiteX39" fmla="*/ 168271 w 21635868"/>
              <a:gd name="connsiteY39" fmla="*/ 3563352 h 5472284"/>
              <a:gd name="connsiteX40" fmla="*/ 23892 w 21635868"/>
              <a:gd name="connsiteY40" fmla="*/ 3226468 h 5472284"/>
              <a:gd name="connsiteX41" fmla="*/ 7850 w 21635868"/>
              <a:gd name="connsiteY41" fmla="*/ 2825415 h 5472284"/>
              <a:gd name="connsiteX42" fmla="*/ 104103 w 21635868"/>
              <a:gd name="connsiteY42" fmla="*/ 2344152 h 5472284"/>
              <a:gd name="connsiteX43" fmla="*/ 248482 w 21635868"/>
              <a:gd name="connsiteY43" fmla="*/ 1975184 h 5472284"/>
              <a:gd name="connsiteX44" fmla="*/ 473071 w 21635868"/>
              <a:gd name="connsiteY44" fmla="*/ 1718510 h 5472284"/>
              <a:gd name="connsiteX45" fmla="*/ 729745 w 21635868"/>
              <a:gd name="connsiteY45" fmla="*/ 1461836 h 5472284"/>
              <a:gd name="connsiteX46" fmla="*/ 1034545 w 21635868"/>
              <a:gd name="connsiteY46" fmla="*/ 1157036 h 5472284"/>
              <a:gd name="connsiteX47" fmla="*/ 1483724 w 21635868"/>
              <a:gd name="connsiteY47" fmla="*/ 739942 h 5472284"/>
              <a:gd name="connsiteX48" fmla="*/ 1852692 w 21635868"/>
              <a:gd name="connsiteY48" fmla="*/ 595563 h 5472284"/>
              <a:gd name="connsiteX49" fmla="*/ 2847303 w 21635868"/>
              <a:gd name="connsiteY49" fmla="*/ 387015 h 5472284"/>
              <a:gd name="connsiteX50" fmla="*/ 3472945 w 21635868"/>
              <a:gd name="connsiteY50" fmla="*/ 306805 h 5472284"/>
              <a:gd name="connsiteX51" fmla="*/ 4515682 w 21635868"/>
              <a:gd name="connsiteY51" fmla="*/ 242636 h 5472284"/>
              <a:gd name="connsiteX52" fmla="*/ 5141324 w 21635868"/>
              <a:gd name="connsiteY52" fmla="*/ 130342 h 5472284"/>
              <a:gd name="connsiteX53" fmla="*/ 6585113 w 21635868"/>
              <a:gd name="connsiteY53" fmla="*/ 66173 h 5472284"/>
              <a:gd name="connsiteX54" fmla="*/ 7611808 w 21635868"/>
              <a:gd name="connsiteY54" fmla="*/ 50131 h 5472284"/>
              <a:gd name="connsiteX55" fmla="*/ 8702671 w 21635868"/>
              <a:gd name="connsiteY55" fmla="*/ 18047 h 5472284"/>
              <a:gd name="connsiteX56" fmla="*/ 9440608 w 21635868"/>
              <a:gd name="connsiteY56" fmla="*/ 2005 h 5472284"/>
              <a:gd name="connsiteX57" fmla="*/ 9921871 w 21635868"/>
              <a:gd name="connsiteY57" fmla="*/ 2005 h 5472284"/>
              <a:gd name="connsiteX58" fmla="*/ 10547513 w 21635868"/>
              <a:gd name="connsiteY58" fmla="*/ 18047 h 5472284"/>
              <a:gd name="connsiteX59" fmla="*/ 11125029 w 21635868"/>
              <a:gd name="connsiteY59" fmla="*/ 18047 h 5472284"/>
              <a:gd name="connsiteX60" fmla="*/ 11702545 w 21635868"/>
              <a:gd name="connsiteY60" fmla="*/ 130342 h 5472284"/>
              <a:gd name="connsiteX61" fmla="*/ 12296103 w 21635868"/>
              <a:gd name="connsiteY61" fmla="*/ 258678 h 5472284"/>
              <a:gd name="connsiteX62" fmla="*/ 12713197 w 21635868"/>
              <a:gd name="connsiteY62" fmla="*/ 419099 h 5472284"/>
              <a:gd name="connsiteX63" fmla="*/ 13210503 w 21635868"/>
              <a:gd name="connsiteY63" fmla="*/ 723899 h 5472284"/>
              <a:gd name="connsiteX64" fmla="*/ 13370924 w 21635868"/>
              <a:gd name="connsiteY64" fmla="*/ 1028699 h 5472284"/>
              <a:gd name="connsiteX65" fmla="*/ 13739892 w 21635868"/>
              <a:gd name="connsiteY65" fmla="*/ 1285373 h 5472284"/>
              <a:gd name="connsiteX66" fmla="*/ 13932397 w 21635868"/>
              <a:gd name="connsiteY66" fmla="*/ 1798720 h 5472284"/>
              <a:gd name="connsiteX67" fmla="*/ 14092819 w 21635868"/>
              <a:gd name="connsiteY67" fmla="*/ 2183731 h 5472284"/>
              <a:gd name="connsiteX68" fmla="*/ 14205113 w 21635868"/>
              <a:gd name="connsiteY68" fmla="*/ 2520615 h 5472284"/>
              <a:gd name="connsiteX69" fmla="*/ 14381576 w 21635868"/>
              <a:gd name="connsiteY69" fmla="*/ 2729163 h 5472284"/>
              <a:gd name="connsiteX70" fmla="*/ 14574082 w 21635868"/>
              <a:gd name="connsiteY70" fmla="*/ 3033963 h 5472284"/>
              <a:gd name="connsiteX71" fmla="*/ 14959092 w 21635868"/>
              <a:gd name="connsiteY71" fmla="*/ 3386889 h 5472284"/>
              <a:gd name="connsiteX72" fmla="*/ 15392229 w 21635868"/>
              <a:gd name="connsiteY72" fmla="*/ 3723773 h 5472284"/>
              <a:gd name="connsiteX73" fmla="*/ 15905576 w 21635868"/>
              <a:gd name="connsiteY73" fmla="*/ 3884194 h 5472284"/>
              <a:gd name="connsiteX74" fmla="*/ 16659555 w 21635868"/>
              <a:gd name="connsiteY74" fmla="*/ 4012531 h 5472284"/>
              <a:gd name="connsiteX75" fmla="*/ 17493745 w 21635868"/>
              <a:gd name="connsiteY75" fmla="*/ 4108784 h 5472284"/>
              <a:gd name="connsiteX76" fmla="*/ 18135429 w 21635868"/>
              <a:gd name="connsiteY76" fmla="*/ 4012531 h 5472284"/>
              <a:gd name="connsiteX77" fmla="*/ 18793155 w 21635868"/>
              <a:gd name="connsiteY77" fmla="*/ 4012531 h 5472284"/>
              <a:gd name="connsiteX78" fmla="*/ 19595261 w 21635868"/>
              <a:gd name="connsiteY78" fmla="*/ 4028573 h 5472284"/>
              <a:gd name="connsiteX79" fmla="*/ 20156734 w 21635868"/>
              <a:gd name="connsiteY79" fmla="*/ 4060657 h 5472284"/>
              <a:gd name="connsiteX80" fmla="*/ 21039050 w 21635868"/>
              <a:gd name="connsiteY80" fmla="*/ 4108784 h 5472284"/>
              <a:gd name="connsiteX81" fmla="*/ 21391976 w 21635868"/>
              <a:gd name="connsiteY81" fmla="*/ 4140868 h 5472284"/>
              <a:gd name="connsiteX82" fmla="*/ 21472187 w 21635868"/>
              <a:gd name="connsiteY82" fmla="*/ 4237120 h 5472284"/>
              <a:gd name="connsiteX83" fmla="*/ 21632608 w 21635868"/>
              <a:gd name="connsiteY83" fmla="*/ 4269205 h 5472284"/>
              <a:gd name="connsiteX0" fmla="*/ 21632608 w 21635868"/>
              <a:gd name="connsiteY0" fmla="*/ 4269205 h 5306162"/>
              <a:gd name="connsiteX1" fmla="*/ 21504271 w 21635868"/>
              <a:gd name="connsiteY1" fmla="*/ 4445668 h 5306162"/>
              <a:gd name="connsiteX2" fmla="*/ 20734250 w 21635868"/>
              <a:gd name="connsiteY2" fmla="*/ 4461710 h 5306162"/>
              <a:gd name="connsiteX3" fmla="*/ 19851934 w 21635868"/>
              <a:gd name="connsiteY3" fmla="*/ 4445668 h 5306162"/>
              <a:gd name="connsiteX4" fmla="*/ 19482966 w 21635868"/>
              <a:gd name="connsiteY4" fmla="*/ 4397542 h 5306162"/>
              <a:gd name="connsiteX5" fmla="*/ 19210250 w 21635868"/>
              <a:gd name="connsiteY5" fmla="*/ 4397542 h 5306162"/>
              <a:gd name="connsiteX6" fmla="*/ 18825240 w 21635868"/>
              <a:gd name="connsiteY6" fmla="*/ 4461710 h 5306162"/>
              <a:gd name="connsiteX7" fmla="*/ 18488355 w 21635868"/>
              <a:gd name="connsiteY7" fmla="*/ 4429626 h 5306162"/>
              <a:gd name="connsiteX8" fmla="*/ 17846671 w 21635868"/>
              <a:gd name="connsiteY8" fmla="*/ 4381499 h 5306162"/>
              <a:gd name="connsiteX9" fmla="*/ 17413534 w 21635868"/>
              <a:gd name="connsiteY9" fmla="*/ 4381499 h 5306162"/>
              <a:gd name="connsiteX10" fmla="*/ 16948313 w 21635868"/>
              <a:gd name="connsiteY10" fmla="*/ 4381499 h 5306162"/>
              <a:gd name="connsiteX11" fmla="*/ 16611429 w 21635868"/>
              <a:gd name="connsiteY11" fmla="*/ 4397542 h 5306162"/>
              <a:gd name="connsiteX12" fmla="*/ 15777240 w 21635868"/>
              <a:gd name="connsiteY12" fmla="*/ 4333373 h 5306162"/>
              <a:gd name="connsiteX13" fmla="*/ 15328061 w 21635868"/>
              <a:gd name="connsiteY13" fmla="*/ 4349415 h 5306162"/>
              <a:gd name="connsiteX14" fmla="*/ 14894924 w 21635868"/>
              <a:gd name="connsiteY14" fmla="*/ 4349415 h 5306162"/>
              <a:gd name="connsiteX15" fmla="*/ 14189071 w 21635868"/>
              <a:gd name="connsiteY15" fmla="*/ 4349415 h 5306162"/>
              <a:gd name="connsiteX16" fmla="*/ 13675724 w 21635868"/>
              <a:gd name="connsiteY16" fmla="*/ 4365457 h 5306162"/>
              <a:gd name="connsiteX17" fmla="*/ 13451134 w 21635868"/>
              <a:gd name="connsiteY17" fmla="*/ 4333373 h 5306162"/>
              <a:gd name="connsiteX18" fmla="*/ 12953829 w 21635868"/>
              <a:gd name="connsiteY18" fmla="*/ 4317331 h 5306162"/>
              <a:gd name="connsiteX19" fmla="*/ 12520692 w 21635868"/>
              <a:gd name="connsiteY19" fmla="*/ 4333373 h 5306162"/>
              <a:gd name="connsiteX20" fmla="*/ 11927134 w 21635868"/>
              <a:gd name="connsiteY20" fmla="*/ 4381499 h 5306162"/>
              <a:gd name="connsiteX21" fmla="*/ 10879864 w 21635868"/>
              <a:gd name="connsiteY21" fmla="*/ 4424395 h 5306162"/>
              <a:gd name="connsiteX22" fmla="*/ 10355008 w 21635868"/>
              <a:gd name="connsiteY22" fmla="*/ 4436601 h 5306162"/>
              <a:gd name="connsiteX23" fmla="*/ 10062413 w 21635868"/>
              <a:gd name="connsiteY23" fmla="*/ 4600160 h 5306162"/>
              <a:gd name="connsiteX24" fmla="*/ 9698676 w 21635868"/>
              <a:gd name="connsiteY24" fmla="*/ 4708619 h 5306162"/>
              <a:gd name="connsiteX25" fmla="*/ 9076174 w 21635868"/>
              <a:gd name="connsiteY25" fmla="*/ 4873574 h 5306162"/>
              <a:gd name="connsiteX26" fmla="*/ 8302825 w 21635868"/>
              <a:gd name="connsiteY26" fmla="*/ 5156336 h 5306162"/>
              <a:gd name="connsiteX27" fmla="*/ 7406105 w 21635868"/>
              <a:gd name="connsiteY27" fmla="*/ 5305691 h 5306162"/>
              <a:gd name="connsiteX28" fmla="*/ 6567756 w 21635868"/>
              <a:gd name="connsiteY28" fmla="*/ 5188876 h 5306162"/>
              <a:gd name="connsiteX29" fmla="*/ 5482836 w 21635868"/>
              <a:gd name="connsiteY29" fmla="*/ 4821115 h 5306162"/>
              <a:gd name="connsiteX30" fmla="*/ 4751068 w 21635868"/>
              <a:gd name="connsiteY30" fmla="*/ 4629226 h 5306162"/>
              <a:gd name="connsiteX31" fmla="*/ 3681492 w 21635868"/>
              <a:gd name="connsiteY31" fmla="*/ 4333373 h 5306162"/>
              <a:gd name="connsiteX32" fmla="*/ 3168145 w 21635868"/>
              <a:gd name="connsiteY32" fmla="*/ 4349415 h 5306162"/>
              <a:gd name="connsiteX33" fmla="*/ 2349997 w 21635868"/>
              <a:gd name="connsiteY33" fmla="*/ 4333373 h 5306162"/>
              <a:gd name="connsiteX34" fmla="*/ 1644145 w 21635868"/>
              <a:gd name="connsiteY34" fmla="*/ 4349415 h 5306162"/>
              <a:gd name="connsiteX35" fmla="*/ 1259134 w 21635868"/>
              <a:gd name="connsiteY35" fmla="*/ 4349415 h 5306162"/>
              <a:gd name="connsiteX36" fmla="*/ 954334 w 21635868"/>
              <a:gd name="connsiteY36" fmla="*/ 4237120 h 5306162"/>
              <a:gd name="connsiteX37" fmla="*/ 617450 w 21635868"/>
              <a:gd name="connsiteY37" fmla="*/ 4044615 h 5306162"/>
              <a:gd name="connsiteX38" fmla="*/ 376819 w 21635868"/>
              <a:gd name="connsiteY38" fmla="*/ 3739815 h 5306162"/>
              <a:gd name="connsiteX39" fmla="*/ 168271 w 21635868"/>
              <a:gd name="connsiteY39" fmla="*/ 3563352 h 5306162"/>
              <a:gd name="connsiteX40" fmla="*/ 23892 w 21635868"/>
              <a:gd name="connsiteY40" fmla="*/ 3226468 h 5306162"/>
              <a:gd name="connsiteX41" fmla="*/ 7850 w 21635868"/>
              <a:gd name="connsiteY41" fmla="*/ 2825415 h 5306162"/>
              <a:gd name="connsiteX42" fmla="*/ 104103 w 21635868"/>
              <a:gd name="connsiteY42" fmla="*/ 2344152 h 5306162"/>
              <a:gd name="connsiteX43" fmla="*/ 248482 w 21635868"/>
              <a:gd name="connsiteY43" fmla="*/ 1975184 h 5306162"/>
              <a:gd name="connsiteX44" fmla="*/ 473071 w 21635868"/>
              <a:gd name="connsiteY44" fmla="*/ 1718510 h 5306162"/>
              <a:gd name="connsiteX45" fmla="*/ 729745 w 21635868"/>
              <a:gd name="connsiteY45" fmla="*/ 1461836 h 5306162"/>
              <a:gd name="connsiteX46" fmla="*/ 1034545 w 21635868"/>
              <a:gd name="connsiteY46" fmla="*/ 1157036 h 5306162"/>
              <a:gd name="connsiteX47" fmla="*/ 1483724 w 21635868"/>
              <a:gd name="connsiteY47" fmla="*/ 739942 h 5306162"/>
              <a:gd name="connsiteX48" fmla="*/ 1852692 w 21635868"/>
              <a:gd name="connsiteY48" fmla="*/ 595563 h 5306162"/>
              <a:gd name="connsiteX49" fmla="*/ 2847303 w 21635868"/>
              <a:gd name="connsiteY49" fmla="*/ 387015 h 5306162"/>
              <a:gd name="connsiteX50" fmla="*/ 3472945 w 21635868"/>
              <a:gd name="connsiteY50" fmla="*/ 306805 h 5306162"/>
              <a:gd name="connsiteX51" fmla="*/ 4515682 w 21635868"/>
              <a:gd name="connsiteY51" fmla="*/ 242636 h 5306162"/>
              <a:gd name="connsiteX52" fmla="*/ 5141324 w 21635868"/>
              <a:gd name="connsiteY52" fmla="*/ 130342 h 5306162"/>
              <a:gd name="connsiteX53" fmla="*/ 6585113 w 21635868"/>
              <a:gd name="connsiteY53" fmla="*/ 66173 h 5306162"/>
              <a:gd name="connsiteX54" fmla="*/ 7611808 w 21635868"/>
              <a:gd name="connsiteY54" fmla="*/ 50131 h 5306162"/>
              <a:gd name="connsiteX55" fmla="*/ 8702671 w 21635868"/>
              <a:gd name="connsiteY55" fmla="*/ 18047 h 5306162"/>
              <a:gd name="connsiteX56" fmla="*/ 9440608 w 21635868"/>
              <a:gd name="connsiteY56" fmla="*/ 2005 h 5306162"/>
              <a:gd name="connsiteX57" fmla="*/ 9921871 w 21635868"/>
              <a:gd name="connsiteY57" fmla="*/ 2005 h 5306162"/>
              <a:gd name="connsiteX58" fmla="*/ 10547513 w 21635868"/>
              <a:gd name="connsiteY58" fmla="*/ 18047 h 5306162"/>
              <a:gd name="connsiteX59" fmla="*/ 11125029 w 21635868"/>
              <a:gd name="connsiteY59" fmla="*/ 18047 h 5306162"/>
              <a:gd name="connsiteX60" fmla="*/ 11702545 w 21635868"/>
              <a:gd name="connsiteY60" fmla="*/ 130342 h 5306162"/>
              <a:gd name="connsiteX61" fmla="*/ 12296103 w 21635868"/>
              <a:gd name="connsiteY61" fmla="*/ 258678 h 5306162"/>
              <a:gd name="connsiteX62" fmla="*/ 12713197 w 21635868"/>
              <a:gd name="connsiteY62" fmla="*/ 419099 h 5306162"/>
              <a:gd name="connsiteX63" fmla="*/ 13210503 w 21635868"/>
              <a:gd name="connsiteY63" fmla="*/ 723899 h 5306162"/>
              <a:gd name="connsiteX64" fmla="*/ 13370924 w 21635868"/>
              <a:gd name="connsiteY64" fmla="*/ 1028699 h 5306162"/>
              <a:gd name="connsiteX65" fmla="*/ 13739892 w 21635868"/>
              <a:gd name="connsiteY65" fmla="*/ 1285373 h 5306162"/>
              <a:gd name="connsiteX66" fmla="*/ 13932397 w 21635868"/>
              <a:gd name="connsiteY66" fmla="*/ 1798720 h 5306162"/>
              <a:gd name="connsiteX67" fmla="*/ 14092819 w 21635868"/>
              <a:gd name="connsiteY67" fmla="*/ 2183731 h 5306162"/>
              <a:gd name="connsiteX68" fmla="*/ 14205113 w 21635868"/>
              <a:gd name="connsiteY68" fmla="*/ 2520615 h 5306162"/>
              <a:gd name="connsiteX69" fmla="*/ 14381576 w 21635868"/>
              <a:gd name="connsiteY69" fmla="*/ 2729163 h 5306162"/>
              <a:gd name="connsiteX70" fmla="*/ 14574082 w 21635868"/>
              <a:gd name="connsiteY70" fmla="*/ 3033963 h 5306162"/>
              <a:gd name="connsiteX71" fmla="*/ 14959092 w 21635868"/>
              <a:gd name="connsiteY71" fmla="*/ 3386889 h 5306162"/>
              <a:gd name="connsiteX72" fmla="*/ 15392229 w 21635868"/>
              <a:gd name="connsiteY72" fmla="*/ 3723773 h 5306162"/>
              <a:gd name="connsiteX73" fmla="*/ 15905576 w 21635868"/>
              <a:gd name="connsiteY73" fmla="*/ 3884194 h 5306162"/>
              <a:gd name="connsiteX74" fmla="*/ 16659555 w 21635868"/>
              <a:gd name="connsiteY74" fmla="*/ 4012531 h 5306162"/>
              <a:gd name="connsiteX75" fmla="*/ 17493745 w 21635868"/>
              <a:gd name="connsiteY75" fmla="*/ 4108784 h 5306162"/>
              <a:gd name="connsiteX76" fmla="*/ 18135429 w 21635868"/>
              <a:gd name="connsiteY76" fmla="*/ 4012531 h 5306162"/>
              <a:gd name="connsiteX77" fmla="*/ 18793155 w 21635868"/>
              <a:gd name="connsiteY77" fmla="*/ 4012531 h 5306162"/>
              <a:gd name="connsiteX78" fmla="*/ 19595261 w 21635868"/>
              <a:gd name="connsiteY78" fmla="*/ 4028573 h 5306162"/>
              <a:gd name="connsiteX79" fmla="*/ 20156734 w 21635868"/>
              <a:gd name="connsiteY79" fmla="*/ 4060657 h 5306162"/>
              <a:gd name="connsiteX80" fmla="*/ 21039050 w 21635868"/>
              <a:gd name="connsiteY80" fmla="*/ 4108784 h 5306162"/>
              <a:gd name="connsiteX81" fmla="*/ 21391976 w 21635868"/>
              <a:gd name="connsiteY81" fmla="*/ 4140868 h 5306162"/>
              <a:gd name="connsiteX82" fmla="*/ 21472187 w 21635868"/>
              <a:gd name="connsiteY82" fmla="*/ 4237120 h 5306162"/>
              <a:gd name="connsiteX83" fmla="*/ 21632608 w 21635868"/>
              <a:gd name="connsiteY83" fmla="*/ 4269205 h 5306162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076174 w 21635868"/>
              <a:gd name="connsiteY25" fmla="*/ 4873574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89384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17390"/>
              <a:gd name="connsiteX1" fmla="*/ 21504271 w 21635868"/>
              <a:gd name="connsiteY1" fmla="*/ 4445668 h 5217390"/>
              <a:gd name="connsiteX2" fmla="*/ 20734250 w 21635868"/>
              <a:gd name="connsiteY2" fmla="*/ 4461710 h 5217390"/>
              <a:gd name="connsiteX3" fmla="*/ 19851934 w 21635868"/>
              <a:gd name="connsiteY3" fmla="*/ 4445668 h 5217390"/>
              <a:gd name="connsiteX4" fmla="*/ 19482966 w 21635868"/>
              <a:gd name="connsiteY4" fmla="*/ 4397542 h 5217390"/>
              <a:gd name="connsiteX5" fmla="*/ 19210250 w 21635868"/>
              <a:gd name="connsiteY5" fmla="*/ 4397542 h 5217390"/>
              <a:gd name="connsiteX6" fmla="*/ 18825240 w 21635868"/>
              <a:gd name="connsiteY6" fmla="*/ 4461710 h 5217390"/>
              <a:gd name="connsiteX7" fmla="*/ 18488355 w 21635868"/>
              <a:gd name="connsiteY7" fmla="*/ 4429626 h 5217390"/>
              <a:gd name="connsiteX8" fmla="*/ 17846671 w 21635868"/>
              <a:gd name="connsiteY8" fmla="*/ 4381499 h 5217390"/>
              <a:gd name="connsiteX9" fmla="*/ 17413534 w 21635868"/>
              <a:gd name="connsiteY9" fmla="*/ 4381499 h 5217390"/>
              <a:gd name="connsiteX10" fmla="*/ 16948313 w 21635868"/>
              <a:gd name="connsiteY10" fmla="*/ 4381499 h 5217390"/>
              <a:gd name="connsiteX11" fmla="*/ 16611429 w 21635868"/>
              <a:gd name="connsiteY11" fmla="*/ 4397542 h 5217390"/>
              <a:gd name="connsiteX12" fmla="*/ 15777240 w 21635868"/>
              <a:gd name="connsiteY12" fmla="*/ 4333373 h 5217390"/>
              <a:gd name="connsiteX13" fmla="*/ 15328061 w 21635868"/>
              <a:gd name="connsiteY13" fmla="*/ 4349415 h 5217390"/>
              <a:gd name="connsiteX14" fmla="*/ 14894924 w 21635868"/>
              <a:gd name="connsiteY14" fmla="*/ 4349415 h 5217390"/>
              <a:gd name="connsiteX15" fmla="*/ 14189071 w 21635868"/>
              <a:gd name="connsiteY15" fmla="*/ 4349415 h 5217390"/>
              <a:gd name="connsiteX16" fmla="*/ 13675724 w 21635868"/>
              <a:gd name="connsiteY16" fmla="*/ 4365457 h 5217390"/>
              <a:gd name="connsiteX17" fmla="*/ 13451134 w 21635868"/>
              <a:gd name="connsiteY17" fmla="*/ 4333373 h 5217390"/>
              <a:gd name="connsiteX18" fmla="*/ 12953829 w 21635868"/>
              <a:gd name="connsiteY18" fmla="*/ 4317331 h 5217390"/>
              <a:gd name="connsiteX19" fmla="*/ 12520692 w 21635868"/>
              <a:gd name="connsiteY19" fmla="*/ 4333373 h 5217390"/>
              <a:gd name="connsiteX20" fmla="*/ 12138149 w 21635868"/>
              <a:gd name="connsiteY20" fmla="*/ 4610099 h 5217390"/>
              <a:gd name="connsiteX21" fmla="*/ 11073295 w 21635868"/>
              <a:gd name="connsiteY21" fmla="*/ 4635410 h 5217390"/>
              <a:gd name="connsiteX22" fmla="*/ 10636362 w 21635868"/>
              <a:gd name="connsiteY22" fmla="*/ 4700370 h 5217390"/>
              <a:gd name="connsiteX23" fmla="*/ 10238259 w 21635868"/>
              <a:gd name="connsiteY23" fmla="*/ 4758422 h 5217390"/>
              <a:gd name="connsiteX24" fmla="*/ 9786599 w 21635868"/>
              <a:gd name="connsiteY24" fmla="*/ 4902050 h 5217390"/>
              <a:gd name="connsiteX25" fmla="*/ 9287190 w 21635868"/>
              <a:gd name="connsiteY25" fmla="*/ 4996666 h 5217390"/>
              <a:gd name="connsiteX26" fmla="*/ 8302825 w 21635868"/>
              <a:gd name="connsiteY26" fmla="*/ 5156336 h 5217390"/>
              <a:gd name="connsiteX27" fmla="*/ 7388521 w 21635868"/>
              <a:gd name="connsiteY27" fmla="*/ 5200183 h 5217390"/>
              <a:gd name="connsiteX28" fmla="*/ 6567756 w 21635868"/>
              <a:gd name="connsiteY28" fmla="*/ 5188876 h 5217390"/>
              <a:gd name="connsiteX29" fmla="*/ 5482836 w 21635868"/>
              <a:gd name="connsiteY29" fmla="*/ 4881272 h 5217390"/>
              <a:gd name="connsiteX30" fmla="*/ 4751068 w 21635868"/>
              <a:gd name="connsiteY30" fmla="*/ 4689384 h 5217390"/>
              <a:gd name="connsiteX31" fmla="*/ 3693523 w 21635868"/>
              <a:gd name="connsiteY31" fmla="*/ 4393531 h 5217390"/>
              <a:gd name="connsiteX32" fmla="*/ 3168145 w 21635868"/>
              <a:gd name="connsiteY32" fmla="*/ 4349415 h 5217390"/>
              <a:gd name="connsiteX33" fmla="*/ 2349997 w 21635868"/>
              <a:gd name="connsiteY33" fmla="*/ 4333373 h 5217390"/>
              <a:gd name="connsiteX34" fmla="*/ 1644145 w 21635868"/>
              <a:gd name="connsiteY34" fmla="*/ 4349415 h 5217390"/>
              <a:gd name="connsiteX35" fmla="*/ 1259134 w 21635868"/>
              <a:gd name="connsiteY35" fmla="*/ 4349415 h 5217390"/>
              <a:gd name="connsiteX36" fmla="*/ 954334 w 21635868"/>
              <a:gd name="connsiteY36" fmla="*/ 4237120 h 5217390"/>
              <a:gd name="connsiteX37" fmla="*/ 617450 w 21635868"/>
              <a:gd name="connsiteY37" fmla="*/ 4044615 h 5217390"/>
              <a:gd name="connsiteX38" fmla="*/ 376819 w 21635868"/>
              <a:gd name="connsiteY38" fmla="*/ 3739815 h 5217390"/>
              <a:gd name="connsiteX39" fmla="*/ 168271 w 21635868"/>
              <a:gd name="connsiteY39" fmla="*/ 3563352 h 5217390"/>
              <a:gd name="connsiteX40" fmla="*/ 23892 w 21635868"/>
              <a:gd name="connsiteY40" fmla="*/ 3226468 h 5217390"/>
              <a:gd name="connsiteX41" fmla="*/ 7850 w 21635868"/>
              <a:gd name="connsiteY41" fmla="*/ 2825415 h 5217390"/>
              <a:gd name="connsiteX42" fmla="*/ 104103 w 21635868"/>
              <a:gd name="connsiteY42" fmla="*/ 2344152 h 5217390"/>
              <a:gd name="connsiteX43" fmla="*/ 248482 w 21635868"/>
              <a:gd name="connsiteY43" fmla="*/ 1975184 h 5217390"/>
              <a:gd name="connsiteX44" fmla="*/ 473071 w 21635868"/>
              <a:gd name="connsiteY44" fmla="*/ 1718510 h 5217390"/>
              <a:gd name="connsiteX45" fmla="*/ 729745 w 21635868"/>
              <a:gd name="connsiteY45" fmla="*/ 1461836 h 5217390"/>
              <a:gd name="connsiteX46" fmla="*/ 1034545 w 21635868"/>
              <a:gd name="connsiteY46" fmla="*/ 1157036 h 5217390"/>
              <a:gd name="connsiteX47" fmla="*/ 1483724 w 21635868"/>
              <a:gd name="connsiteY47" fmla="*/ 739942 h 5217390"/>
              <a:gd name="connsiteX48" fmla="*/ 1852692 w 21635868"/>
              <a:gd name="connsiteY48" fmla="*/ 595563 h 5217390"/>
              <a:gd name="connsiteX49" fmla="*/ 2847303 w 21635868"/>
              <a:gd name="connsiteY49" fmla="*/ 387015 h 5217390"/>
              <a:gd name="connsiteX50" fmla="*/ 3472945 w 21635868"/>
              <a:gd name="connsiteY50" fmla="*/ 306805 h 5217390"/>
              <a:gd name="connsiteX51" fmla="*/ 4515682 w 21635868"/>
              <a:gd name="connsiteY51" fmla="*/ 242636 h 5217390"/>
              <a:gd name="connsiteX52" fmla="*/ 5141324 w 21635868"/>
              <a:gd name="connsiteY52" fmla="*/ 130342 h 5217390"/>
              <a:gd name="connsiteX53" fmla="*/ 6585113 w 21635868"/>
              <a:gd name="connsiteY53" fmla="*/ 66173 h 5217390"/>
              <a:gd name="connsiteX54" fmla="*/ 7611808 w 21635868"/>
              <a:gd name="connsiteY54" fmla="*/ 50131 h 5217390"/>
              <a:gd name="connsiteX55" fmla="*/ 8702671 w 21635868"/>
              <a:gd name="connsiteY55" fmla="*/ 18047 h 5217390"/>
              <a:gd name="connsiteX56" fmla="*/ 9440608 w 21635868"/>
              <a:gd name="connsiteY56" fmla="*/ 2005 h 5217390"/>
              <a:gd name="connsiteX57" fmla="*/ 9921871 w 21635868"/>
              <a:gd name="connsiteY57" fmla="*/ 2005 h 5217390"/>
              <a:gd name="connsiteX58" fmla="*/ 10547513 w 21635868"/>
              <a:gd name="connsiteY58" fmla="*/ 18047 h 5217390"/>
              <a:gd name="connsiteX59" fmla="*/ 11125029 w 21635868"/>
              <a:gd name="connsiteY59" fmla="*/ 18047 h 5217390"/>
              <a:gd name="connsiteX60" fmla="*/ 11702545 w 21635868"/>
              <a:gd name="connsiteY60" fmla="*/ 130342 h 5217390"/>
              <a:gd name="connsiteX61" fmla="*/ 12296103 w 21635868"/>
              <a:gd name="connsiteY61" fmla="*/ 258678 h 5217390"/>
              <a:gd name="connsiteX62" fmla="*/ 12713197 w 21635868"/>
              <a:gd name="connsiteY62" fmla="*/ 419099 h 5217390"/>
              <a:gd name="connsiteX63" fmla="*/ 13210503 w 21635868"/>
              <a:gd name="connsiteY63" fmla="*/ 723899 h 5217390"/>
              <a:gd name="connsiteX64" fmla="*/ 13370924 w 21635868"/>
              <a:gd name="connsiteY64" fmla="*/ 1028699 h 5217390"/>
              <a:gd name="connsiteX65" fmla="*/ 13739892 w 21635868"/>
              <a:gd name="connsiteY65" fmla="*/ 1285373 h 5217390"/>
              <a:gd name="connsiteX66" fmla="*/ 13932397 w 21635868"/>
              <a:gd name="connsiteY66" fmla="*/ 1798720 h 5217390"/>
              <a:gd name="connsiteX67" fmla="*/ 14092819 w 21635868"/>
              <a:gd name="connsiteY67" fmla="*/ 2183731 h 5217390"/>
              <a:gd name="connsiteX68" fmla="*/ 14205113 w 21635868"/>
              <a:gd name="connsiteY68" fmla="*/ 2520615 h 5217390"/>
              <a:gd name="connsiteX69" fmla="*/ 14381576 w 21635868"/>
              <a:gd name="connsiteY69" fmla="*/ 2729163 h 5217390"/>
              <a:gd name="connsiteX70" fmla="*/ 14574082 w 21635868"/>
              <a:gd name="connsiteY70" fmla="*/ 3033963 h 5217390"/>
              <a:gd name="connsiteX71" fmla="*/ 14959092 w 21635868"/>
              <a:gd name="connsiteY71" fmla="*/ 3386889 h 5217390"/>
              <a:gd name="connsiteX72" fmla="*/ 15392229 w 21635868"/>
              <a:gd name="connsiteY72" fmla="*/ 3723773 h 5217390"/>
              <a:gd name="connsiteX73" fmla="*/ 15905576 w 21635868"/>
              <a:gd name="connsiteY73" fmla="*/ 3884194 h 5217390"/>
              <a:gd name="connsiteX74" fmla="*/ 16659555 w 21635868"/>
              <a:gd name="connsiteY74" fmla="*/ 4012531 h 5217390"/>
              <a:gd name="connsiteX75" fmla="*/ 17493745 w 21635868"/>
              <a:gd name="connsiteY75" fmla="*/ 4108784 h 5217390"/>
              <a:gd name="connsiteX76" fmla="*/ 18135429 w 21635868"/>
              <a:gd name="connsiteY76" fmla="*/ 4012531 h 5217390"/>
              <a:gd name="connsiteX77" fmla="*/ 18793155 w 21635868"/>
              <a:gd name="connsiteY77" fmla="*/ 4012531 h 5217390"/>
              <a:gd name="connsiteX78" fmla="*/ 19595261 w 21635868"/>
              <a:gd name="connsiteY78" fmla="*/ 4028573 h 5217390"/>
              <a:gd name="connsiteX79" fmla="*/ 20156734 w 21635868"/>
              <a:gd name="connsiteY79" fmla="*/ 4060657 h 5217390"/>
              <a:gd name="connsiteX80" fmla="*/ 21039050 w 21635868"/>
              <a:gd name="connsiteY80" fmla="*/ 4108784 h 5217390"/>
              <a:gd name="connsiteX81" fmla="*/ 21391976 w 21635868"/>
              <a:gd name="connsiteY81" fmla="*/ 4140868 h 5217390"/>
              <a:gd name="connsiteX82" fmla="*/ 21472187 w 21635868"/>
              <a:gd name="connsiteY82" fmla="*/ 4237120 h 5217390"/>
              <a:gd name="connsiteX83" fmla="*/ 21632608 w 21635868"/>
              <a:gd name="connsiteY83" fmla="*/ 4269205 h 5217390"/>
              <a:gd name="connsiteX0" fmla="*/ 21632608 w 21635868"/>
              <a:gd name="connsiteY0" fmla="*/ 4269205 h 5266102"/>
              <a:gd name="connsiteX1" fmla="*/ 21504271 w 21635868"/>
              <a:gd name="connsiteY1" fmla="*/ 4445668 h 5266102"/>
              <a:gd name="connsiteX2" fmla="*/ 20734250 w 21635868"/>
              <a:gd name="connsiteY2" fmla="*/ 4461710 h 5266102"/>
              <a:gd name="connsiteX3" fmla="*/ 19851934 w 21635868"/>
              <a:gd name="connsiteY3" fmla="*/ 4445668 h 5266102"/>
              <a:gd name="connsiteX4" fmla="*/ 19482966 w 21635868"/>
              <a:gd name="connsiteY4" fmla="*/ 4397542 h 5266102"/>
              <a:gd name="connsiteX5" fmla="*/ 19210250 w 21635868"/>
              <a:gd name="connsiteY5" fmla="*/ 4397542 h 5266102"/>
              <a:gd name="connsiteX6" fmla="*/ 18825240 w 21635868"/>
              <a:gd name="connsiteY6" fmla="*/ 4461710 h 5266102"/>
              <a:gd name="connsiteX7" fmla="*/ 18488355 w 21635868"/>
              <a:gd name="connsiteY7" fmla="*/ 4429626 h 5266102"/>
              <a:gd name="connsiteX8" fmla="*/ 17846671 w 21635868"/>
              <a:gd name="connsiteY8" fmla="*/ 4381499 h 5266102"/>
              <a:gd name="connsiteX9" fmla="*/ 17413534 w 21635868"/>
              <a:gd name="connsiteY9" fmla="*/ 4381499 h 5266102"/>
              <a:gd name="connsiteX10" fmla="*/ 16948313 w 21635868"/>
              <a:gd name="connsiteY10" fmla="*/ 4381499 h 5266102"/>
              <a:gd name="connsiteX11" fmla="*/ 16611429 w 21635868"/>
              <a:gd name="connsiteY11" fmla="*/ 4397542 h 5266102"/>
              <a:gd name="connsiteX12" fmla="*/ 15777240 w 21635868"/>
              <a:gd name="connsiteY12" fmla="*/ 4333373 h 5266102"/>
              <a:gd name="connsiteX13" fmla="*/ 15328061 w 21635868"/>
              <a:gd name="connsiteY13" fmla="*/ 4349415 h 5266102"/>
              <a:gd name="connsiteX14" fmla="*/ 14894924 w 21635868"/>
              <a:gd name="connsiteY14" fmla="*/ 4349415 h 5266102"/>
              <a:gd name="connsiteX15" fmla="*/ 14189071 w 21635868"/>
              <a:gd name="connsiteY15" fmla="*/ 4349415 h 5266102"/>
              <a:gd name="connsiteX16" fmla="*/ 13675724 w 21635868"/>
              <a:gd name="connsiteY16" fmla="*/ 4365457 h 5266102"/>
              <a:gd name="connsiteX17" fmla="*/ 13451134 w 21635868"/>
              <a:gd name="connsiteY17" fmla="*/ 4333373 h 5266102"/>
              <a:gd name="connsiteX18" fmla="*/ 12953829 w 21635868"/>
              <a:gd name="connsiteY18" fmla="*/ 4317331 h 5266102"/>
              <a:gd name="connsiteX19" fmla="*/ 12520692 w 21635868"/>
              <a:gd name="connsiteY19" fmla="*/ 4333373 h 5266102"/>
              <a:gd name="connsiteX20" fmla="*/ 12138149 w 21635868"/>
              <a:gd name="connsiteY20" fmla="*/ 4610099 h 5266102"/>
              <a:gd name="connsiteX21" fmla="*/ 11073295 w 21635868"/>
              <a:gd name="connsiteY21" fmla="*/ 4635410 h 5266102"/>
              <a:gd name="connsiteX22" fmla="*/ 10636362 w 21635868"/>
              <a:gd name="connsiteY22" fmla="*/ 4700370 h 5266102"/>
              <a:gd name="connsiteX23" fmla="*/ 10238259 w 21635868"/>
              <a:gd name="connsiteY23" fmla="*/ 4758422 h 5266102"/>
              <a:gd name="connsiteX24" fmla="*/ 9786599 w 21635868"/>
              <a:gd name="connsiteY24" fmla="*/ 4902050 h 5266102"/>
              <a:gd name="connsiteX25" fmla="*/ 9287190 w 21635868"/>
              <a:gd name="connsiteY25" fmla="*/ 4996666 h 5266102"/>
              <a:gd name="connsiteX26" fmla="*/ 8302825 w 21635868"/>
              <a:gd name="connsiteY26" fmla="*/ 5156336 h 5266102"/>
              <a:gd name="connsiteX27" fmla="*/ 7388521 w 21635868"/>
              <a:gd name="connsiteY27" fmla="*/ 5200183 h 5266102"/>
              <a:gd name="connsiteX28" fmla="*/ 6531661 w 21635868"/>
              <a:gd name="connsiteY28" fmla="*/ 5249034 h 5266102"/>
              <a:gd name="connsiteX29" fmla="*/ 5482836 w 21635868"/>
              <a:gd name="connsiteY29" fmla="*/ 4881272 h 5266102"/>
              <a:gd name="connsiteX30" fmla="*/ 4751068 w 21635868"/>
              <a:gd name="connsiteY30" fmla="*/ 4689384 h 5266102"/>
              <a:gd name="connsiteX31" fmla="*/ 3693523 w 21635868"/>
              <a:gd name="connsiteY31" fmla="*/ 4393531 h 5266102"/>
              <a:gd name="connsiteX32" fmla="*/ 3168145 w 21635868"/>
              <a:gd name="connsiteY32" fmla="*/ 4349415 h 5266102"/>
              <a:gd name="connsiteX33" fmla="*/ 2349997 w 21635868"/>
              <a:gd name="connsiteY33" fmla="*/ 4333373 h 5266102"/>
              <a:gd name="connsiteX34" fmla="*/ 1644145 w 21635868"/>
              <a:gd name="connsiteY34" fmla="*/ 4349415 h 5266102"/>
              <a:gd name="connsiteX35" fmla="*/ 1259134 w 21635868"/>
              <a:gd name="connsiteY35" fmla="*/ 4349415 h 5266102"/>
              <a:gd name="connsiteX36" fmla="*/ 954334 w 21635868"/>
              <a:gd name="connsiteY36" fmla="*/ 4237120 h 5266102"/>
              <a:gd name="connsiteX37" fmla="*/ 617450 w 21635868"/>
              <a:gd name="connsiteY37" fmla="*/ 4044615 h 5266102"/>
              <a:gd name="connsiteX38" fmla="*/ 376819 w 21635868"/>
              <a:gd name="connsiteY38" fmla="*/ 3739815 h 5266102"/>
              <a:gd name="connsiteX39" fmla="*/ 168271 w 21635868"/>
              <a:gd name="connsiteY39" fmla="*/ 3563352 h 5266102"/>
              <a:gd name="connsiteX40" fmla="*/ 23892 w 21635868"/>
              <a:gd name="connsiteY40" fmla="*/ 3226468 h 5266102"/>
              <a:gd name="connsiteX41" fmla="*/ 7850 w 21635868"/>
              <a:gd name="connsiteY41" fmla="*/ 2825415 h 5266102"/>
              <a:gd name="connsiteX42" fmla="*/ 104103 w 21635868"/>
              <a:gd name="connsiteY42" fmla="*/ 2344152 h 5266102"/>
              <a:gd name="connsiteX43" fmla="*/ 248482 w 21635868"/>
              <a:gd name="connsiteY43" fmla="*/ 1975184 h 5266102"/>
              <a:gd name="connsiteX44" fmla="*/ 473071 w 21635868"/>
              <a:gd name="connsiteY44" fmla="*/ 1718510 h 5266102"/>
              <a:gd name="connsiteX45" fmla="*/ 729745 w 21635868"/>
              <a:gd name="connsiteY45" fmla="*/ 1461836 h 5266102"/>
              <a:gd name="connsiteX46" fmla="*/ 1034545 w 21635868"/>
              <a:gd name="connsiteY46" fmla="*/ 1157036 h 5266102"/>
              <a:gd name="connsiteX47" fmla="*/ 1483724 w 21635868"/>
              <a:gd name="connsiteY47" fmla="*/ 739942 h 5266102"/>
              <a:gd name="connsiteX48" fmla="*/ 1852692 w 21635868"/>
              <a:gd name="connsiteY48" fmla="*/ 595563 h 5266102"/>
              <a:gd name="connsiteX49" fmla="*/ 2847303 w 21635868"/>
              <a:gd name="connsiteY49" fmla="*/ 387015 h 5266102"/>
              <a:gd name="connsiteX50" fmla="*/ 3472945 w 21635868"/>
              <a:gd name="connsiteY50" fmla="*/ 306805 h 5266102"/>
              <a:gd name="connsiteX51" fmla="*/ 4515682 w 21635868"/>
              <a:gd name="connsiteY51" fmla="*/ 242636 h 5266102"/>
              <a:gd name="connsiteX52" fmla="*/ 5141324 w 21635868"/>
              <a:gd name="connsiteY52" fmla="*/ 130342 h 5266102"/>
              <a:gd name="connsiteX53" fmla="*/ 6585113 w 21635868"/>
              <a:gd name="connsiteY53" fmla="*/ 66173 h 5266102"/>
              <a:gd name="connsiteX54" fmla="*/ 7611808 w 21635868"/>
              <a:gd name="connsiteY54" fmla="*/ 50131 h 5266102"/>
              <a:gd name="connsiteX55" fmla="*/ 8702671 w 21635868"/>
              <a:gd name="connsiteY55" fmla="*/ 18047 h 5266102"/>
              <a:gd name="connsiteX56" fmla="*/ 9440608 w 21635868"/>
              <a:gd name="connsiteY56" fmla="*/ 2005 h 5266102"/>
              <a:gd name="connsiteX57" fmla="*/ 9921871 w 21635868"/>
              <a:gd name="connsiteY57" fmla="*/ 2005 h 5266102"/>
              <a:gd name="connsiteX58" fmla="*/ 10547513 w 21635868"/>
              <a:gd name="connsiteY58" fmla="*/ 18047 h 5266102"/>
              <a:gd name="connsiteX59" fmla="*/ 11125029 w 21635868"/>
              <a:gd name="connsiteY59" fmla="*/ 18047 h 5266102"/>
              <a:gd name="connsiteX60" fmla="*/ 11702545 w 21635868"/>
              <a:gd name="connsiteY60" fmla="*/ 130342 h 5266102"/>
              <a:gd name="connsiteX61" fmla="*/ 12296103 w 21635868"/>
              <a:gd name="connsiteY61" fmla="*/ 258678 h 5266102"/>
              <a:gd name="connsiteX62" fmla="*/ 12713197 w 21635868"/>
              <a:gd name="connsiteY62" fmla="*/ 419099 h 5266102"/>
              <a:gd name="connsiteX63" fmla="*/ 13210503 w 21635868"/>
              <a:gd name="connsiteY63" fmla="*/ 723899 h 5266102"/>
              <a:gd name="connsiteX64" fmla="*/ 13370924 w 21635868"/>
              <a:gd name="connsiteY64" fmla="*/ 1028699 h 5266102"/>
              <a:gd name="connsiteX65" fmla="*/ 13739892 w 21635868"/>
              <a:gd name="connsiteY65" fmla="*/ 1285373 h 5266102"/>
              <a:gd name="connsiteX66" fmla="*/ 13932397 w 21635868"/>
              <a:gd name="connsiteY66" fmla="*/ 1798720 h 5266102"/>
              <a:gd name="connsiteX67" fmla="*/ 14092819 w 21635868"/>
              <a:gd name="connsiteY67" fmla="*/ 2183731 h 5266102"/>
              <a:gd name="connsiteX68" fmla="*/ 14205113 w 21635868"/>
              <a:gd name="connsiteY68" fmla="*/ 2520615 h 5266102"/>
              <a:gd name="connsiteX69" fmla="*/ 14381576 w 21635868"/>
              <a:gd name="connsiteY69" fmla="*/ 2729163 h 5266102"/>
              <a:gd name="connsiteX70" fmla="*/ 14574082 w 21635868"/>
              <a:gd name="connsiteY70" fmla="*/ 3033963 h 5266102"/>
              <a:gd name="connsiteX71" fmla="*/ 14959092 w 21635868"/>
              <a:gd name="connsiteY71" fmla="*/ 3386889 h 5266102"/>
              <a:gd name="connsiteX72" fmla="*/ 15392229 w 21635868"/>
              <a:gd name="connsiteY72" fmla="*/ 3723773 h 5266102"/>
              <a:gd name="connsiteX73" fmla="*/ 15905576 w 21635868"/>
              <a:gd name="connsiteY73" fmla="*/ 3884194 h 5266102"/>
              <a:gd name="connsiteX74" fmla="*/ 16659555 w 21635868"/>
              <a:gd name="connsiteY74" fmla="*/ 4012531 h 5266102"/>
              <a:gd name="connsiteX75" fmla="*/ 17493745 w 21635868"/>
              <a:gd name="connsiteY75" fmla="*/ 4108784 h 5266102"/>
              <a:gd name="connsiteX76" fmla="*/ 18135429 w 21635868"/>
              <a:gd name="connsiteY76" fmla="*/ 4012531 h 5266102"/>
              <a:gd name="connsiteX77" fmla="*/ 18793155 w 21635868"/>
              <a:gd name="connsiteY77" fmla="*/ 4012531 h 5266102"/>
              <a:gd name="connsiteX78" fmla="*/ 19595261 w 21635868"/>
              <a:gd name="connsiteY78" fmla="*/ 4028573 h 5266102"/>
              <a:gd name="connsiteX79" fmla="*/ 20156734 w 21635868"/>
              <a:gd name="connsiteY79" fmla="*/ 4060657 h 5266102"/>
              <a:gd name="connsiteX80" fmla="*/ 21039050 w 21635868"/>
              <a:gd name="connsiteY80" fmla="*/ 4108784 h 5266102"/>
              <a:gd name="connsiteX81" fmla="*/ 21391976 w 21635868"/>
              <a:gd name="connsiteY81" fmla="*/ 4140868 h 5266102"/>
              <a:gd name="connsiteX82" fmla="*/ 21472187 w 21635868"/>
              <a:gd name="connsiteY82" fmla="*/ 4237120 h 5266102"/>
              <a:gd name="connsiteX83" fmla="*/ 21632608 w 21635868"/>
              <a:gd name="connsiteY83" fmla="*/ 4269205 h 5266102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287190 w 21635868"/>
              <a:gd name="connsiteY25" fmla="*/ 4996666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335316 w 21635868"/>
              <a:gd name="connsiteY25" fmla="*/ 5056824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86599 w 21635868"/>
              <a:gd name="connsiteY25" fmla="*/ 4902050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297279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4726"/>
              <a:gd name="connsiteY0" fmla="*/ 4269205 h 5279761"/>
              <a:gd name="connsiteX1" fmla="*/ 21504271 w 21634726"/>
              <a:gd name="connsiteY1" fmla="*/ 4445668 h 5279761"/>
              <a:gd name="connsiteX2" fmla="*/ 20794408 w 21634726"/>
              <a:gd name="connsiteY2" fmla="*/ 4545931 h 5279761"/>
              <a:gd name="connsiteX3" fmla="*/ 19936155 w 21634726"/>
              <a:gd name="connsiteY3" fmla="*/ 4361447 h 5279761"/>
              <a:gd name="connsiteX4" fmla="*/ 19494998 w 21634726"/>
              <a:gd name="connsiteY4" fmla="*/ 4301290 h 5279761"/>
              <a:gd name="connsiteX5" fmla="*/ 19234312 w 21634726"/>
              <a:gd name="connsiteY5" fmla="*/ 4313321 h 5279761"/>
              <a:gd name="connsiteX6" fmla="*/ 18873366 w 21634726"/>
              <a:gd name="connsiteY6" fmla="*/ 4305299 h 5279761"/>
              <a:gd name="connsiteX7" fmla="*/ 18500388 w 21634726"/>
              <a:gd name="connsiteY7" fmla="*/ 4297279 h 5279761"/>
              <a:gd name="connsiteX8" fmla="*/ 17846672 w 21634726"/>
              <a:gd name="connsiteY8" fmla="*/ 4309310 h 5279761"/>
              <a:gd name="connsiteX9" fmla="*/ 17557913 w 21634726"/>
              <a:gd name="connsiteY9" fmla="*/ 4321341 h 5279761"/>
              <a:gd name="connsiteX10" fmla="*/ 16972375 w 21634726"/>
              <a:gd name="connsiteY10" fmla="*/ 4285246 h 5279761"/>
              <a:gd name="connsiteX11" fmla="*/ 16611429 w 21634726"/>
              <a:gd name="connsiteY11" fmla="*/ 4313321 h 5279761"/>
              <a:gd name="connsiteX12" fmla="*/ 15777240 w 21634726"/>
              <a:gd name="connsiteY12" fmla="*/ 4333373 h 5279761"/>
              <a:gd name="connsiteX13" fmla="*/ 15340092 w 21634726"/>
              <a:gd name="connsiteY13" fmla="*/ 4385509 h 5279761"/>
              <a:gd name="connsiteX14" fmla="*/ 14979145 w 21634726"/>
              <a:gd name="connsiteY14" fmla="*/ 4433636 h 5279761"/>
              <a:gd name="connsiteX15" fmla="*/ 14285324 w 21634726"/>
              <a:gd name="connsiteY15" fmla="*/ 4493794 h 5279761"/>
              <a:gd name="connsiteX16" fmla="*/ 13880261 w 21634726"/>
              <a:gd name="connsiteY16" fmla="*/ 4521867 h 5279761"/>
              <a:gd name="connsiteX17" fmla="*/ 13523324 w 21634726"/>
              <a:gd name="connsiteY17" fmla="*/ 4598068 h 5279761"/>
              <a:gd name="connsiteX18" fmla="*/ 13013987 w 21634726"/>
              <a:gd name="connsiteY18" fmla="*/ 4642184 h 5279761"/>
              <a:gd name="connsiteX19" fmla="*/ 12556787 w 21634726"/>
              <a:gd name="connsiteY19" fmla="*/ 4658226 h 5279761"/>
              <a:gd name="connsiteX20" fmla="*/ 11921580 w 21634726"/>
              <a:gd name="connsiteY20" fmla="*/ 4706351 h 5279761"/>
              <a:gd name="connsiteX21" fmla="*/ 11121422 w 21634726"/>
              <a:gd name="connsiteY21" fmla="*/ 4767758 h 5279761"/>
              <a:gd name="connsiteX22" fmla="*/ 10684488 w 21634726"/>
              <a:gd name="connsiteY22" fmla="*/ 4808655 h 5279761"/>
              <a:gd name="connsiteX23" fmla="*/ 10322480 w 21634726"/>
              <a:gd name="connsiteY23" fmla="*/ 4914832 h 5279761"/>
              <a:gd name="connsiteX24" fmla="*/ 9945457 w 21634726"/>
              <a:gd name="connsiteY24" fmla="*/ 4986134 h 5279761"/>
              <a:gd name="connsiteX25" fmla="*/ 9774567 w 21634726"/>
              <a:gd name="connsiteY25" fmla="*/ 4986271 h 5279761"/>
              <a:gd name="connsiteX26" fmla="*/ 9335316 w 21634726"/>
              <a:gd name="connsiteY26" fmla="*/ 5056824 h 5279761"/>
              <a:gd name="connsiteX27" fmla="*/ 8302825 w 21634726"/>
              <a:gd name="connsiteY27" fmla="*/ 5156336 h 5279761"/>
              <a:gd name="connsiteX28" fmla="*/ 7388521 w 21634726"/>
              <a:gd name="connsiteY28" fmla="*/ 5248310 h 5279761"/>
              <a:gd name="connsiteX29" fmla="*/ 6531661 w 21634726"/>
              <a:gd name="connsiteY29" fmla="*/ 5249034 h 5279761"/>
              <a:gd name="connsiteX30" fmla="*/ 5482836 w 21634726"/>
              <a:gd name="connsiteY30" fmla="*/ 4881272 h 5279761"/>
              <a:gd name="connsiteX31" fmla="*/ 4751068 w 21634726"/>
              <a:gd name="connsiteY31" fmla="*/ 4689384 h 5279761"/>
              <a:gd name="connsiteX32" fmla="*/ 3693523 w 21634726"/>
              <a:gd name="connsiteY32" fmla="*/ 4393531 h 5279761"/>
              <a:gd name="connsiteX33" fmla="*/ 3168145 w 21634726"/>
              <a:gd name="connsiteY33" fmla="*/ 4349415 h 5279761"/>
              <a:gd name="connsiteX34" fmla="*/ 2349997 w 21634726"/>
              <a:gd name="connsiteY34" fmla="*/ 4333373 h 5279761"/>
              <a:gd name="connsiteX35" fmla="*/ 1644145 w 21634726"/>
              <a:gd name="connsiteY35" fmla="*/ 4349415 h 5279761"/>
              <a:gd name="connsiteX36" fmla="*/ 1259134 w 21634726"/>
              <a:gd name="connsiteY36" fmla="*/ 4349415 h 5279761"/>
              <a:gd name="connsiteX37" fmla="*/ 954334 w 21634726"/>
              <a:gd name="connsiteY37" fmla="*/ 4237120 h 5279761"/>
              <a:gd name="connsiteX38" fmla="*/ 617450 w 21634726"/>
              <a:gd name="connsiteY38" fmla="*/ 4044615 h 5279761"/>
              <a:gd name="connsiteX39" fmla="*/ 376819 w 21634726"/>
              <a:gd name="connsiteY39" fmla="*/ 3739815 h 5279761"/>
              <a:gd name="connsiteX40" fmla="*/ 168271 w 21634726"/>
              <a:gd name="connsiteY40" fmla="*/ 3563352 h 5279761"/>
              <a:gd name="connsiteX41" fmla="*/ 23892 w 21634726"/>
              <a:gd name="connsiteY41" fmla="*/ 3226468 h 5279761"/>
              <a:gd name="connsiteX42" fmla="*/ 7850 w 21634726"/>
              <a:gd name="connsiteY42" fmla="*/ 2825415 h 5279761"/>
              <a:gd name="connsiteX43" fmla="*/ 104103 w 21634726"/>
              <a:gd name="connsiteY43" fmla="*/ 2344152 h 5279761"/>
              <a:gd name="connsiteX44" fmla="*/ 248482 w 21634726"/>
              <a:gd name="connsiteY44" fmla="*/ 1975184 h 5279761"/>
              <a:gd name="connsiteX45" fmla="*/ 473071 w 21634726"/>
              <a:gd name="connsiteY45" fmla="*/ 1718510 h 5279761"/>
              <a:gd name="connsiteX46" fmla="*/ 729745 w 21634726"/>
              <a:gd name="connsiteY46" fmla="*/ 1461836 h 5279761"/>
              <a:gd name="connsiteX47" fmla="*/ 1034545 w 21634726"/>
              <a:gd name="connsiteY47" fmla="*/ 1157036 h 5279761"/>
              <a:gd name="connsiteX48" fmla="*/ 1483724 w 21634726"/>
              <a:gd name="connsiteY48" fmla="*/ 739942 h 5279761"/>
              <a:gd name="connsiteX49" fmla="*/ 1852692 w 21634726"/>
              <a:gd name="connsiteY49" fmla="*/ 595563 h 5279761"/>
              <a:gd name="connsiteX50" fmla="*/ 2847303 w 21634726"/>
              <a:gd name="connsiteY50" fmla="*/ 387015 h 5279761"/>
              <a:gd name="connsiteX51" fmla="*/ 3472945 w 21634726"/>
              <a:gd name="connsiteY51" fmla="*/ 306805 h 5279761"/>
              <a:gd name="connsiteX52" fmla="*/ 4515682 w 21634726"/>
              <a:gd name="connsiteY52" fmla="*/ 242636 h 5279761"/>
              <a:gd name="connsiteX53" fmla="*/ 5141324 w 21634726"/>
              <a:gd name="connsiteY53" fmla="*/ 130342 h 5279761"/>
              <a:gd name="connsiteX54" fmla="*/ 6585113 w 21634726"/>
              <a:gd name="connsiteY54" fmla="*/ 66173 h 5279761"/>
              <a:gd name="connsiteX55" fmla="*/ 7611808 w 21634726"/>
              <a:gd name="connsiteY55" fmla="*/ 50131 h 5279761"/>
              <a:gd name="connsiteX56" fmla="*/ 8702671 w 21634726"/>
              <a:gd name="connsiteY56" fmla="*/ 18047 h 5279761"/>
              <a:gd name="connsiteX57" fmla="*/ 9440608 w 21634726"/>
              <a:gd name="connsiteY57" fmla="*/ 2005 h 5279761"/>
              <a:gd name="connsiteX58" fmla="*/ 9921871 w 21634726"/>
              <a:gd name="connsiteY58" fmla="*/ 2005 h 5279761"/>
              <a:gd name="connsiteX59" fmla="*/ 10547513 w 21634726"/>
              <a:gd name="connsiteY59" fmla="*/ 18047 h 5279761"/>
              <a:gd name="connsiteX60" fmla="*/ 11125029 w 21634726"/>
              <a:gd name="connsiteY60" fmla="*/ 18047 h 5279761"/>
              <a:gd name="connsiteX61" fmla="*/ 11702545 w 21634726"/>
              <a:gd name="connsiteY61" fmla="*/ 130342 h 5279761"/>
              <a:gd name="connsiteX62" fmla="*/ 12296103 w 21634726"/>
              <a:gd name="connsiteY62" fmla="*/ 258678 h 5279761"/>
              <a:gd name="connsiteX63" fmla="*/ 12713197 w 21634726"/>
              <a:gd name="connsiteY63" fmla="*/ 419099 h 5279761"/>
              <a:gd name="connsiteX64" fmla="*/ 13210503 w 21634726"/>
              <a:gd name="connsiteY64" fmla="*/ 723899 h 5279761"/>
              <a:gd name="connsiteX65" fmla="*/ 13370924 w 21634726"/>
              <a:gd name="connsiteY65" fmla="*/ 1028699 h 5279761"/>
              <a:gd name="connsiteX66" fmla="*/ 13739892 w 21634726"/>
              <a:gd name="connsiteY66" fmla="*/ 1285373 h 5279761"/>
              <a:gd name="connsiteX67" fmla="*/ 13932397 w 21634726"/>
              <a:gd name="connsiteY67" fmla="*/ 1798720 h 5279761"/>
              <a:gd name="connsiteX68" fmla="*/ 14092819 w 21634726"/>
              <a:gd name="connsiteY68" fmla="*/ 2183731 h 5279761"/>
              <a:gd name="connsiteX69" fmla="*/ 14205113 w 21634726"/>
              <a:gd name="connsiteY69" fmla="*/ 2520615 h 5279761"/>
              <a:gd name="connsiteX70" fmla="*/ 14381576 w 21634726"/>
              <a:gd name="connsiteY70" fmla="*/ 2729163 h 5279761"/>
              <a:gd name="connsiteX71" fmla="*/ 14574082 w 21634726"/>
              <a:gd name="connsiteY71" fmla="*/ 3033963 h 5279761"/>
              <a:gd name="connsiteX72" fmla="*/ 14959092 w 21634726"/>
              <a:gd name="connsiteY72" fmla="*/ 3386889 h 5279761"/>
              <a:gd name="connsiteX73" fmla="*/ 15392229 w 21634726"/>
              <a:gd name="connsiteY73" fmla="*/ 3723773 h 5279761"/>
              <a:gd name="connsiteX74" fmla="*/ 15905576 w 21634726"/>
              <a:gd name="connsiteY74" fmla="*/ 3884194 h 5279761"/>
              <a:gd name="connsiteX75" fmla="*/ 16659555 w 21634726"/>
              <a:gd name="connsiteY75" fmla="*/ 4012531 h 5279761"/>
              <a:gd name="connsiteX76" fmla="*/ 17493745 w 21634726"/>
              <a:gd name="connsiteY76" fmla="*/ 4108784 h 5279761"/>
              <a:gd name="connsiteX77" fmla="*/ 18135429 w 21634726"/>
              <a:gd name="connsiteY77" fmla="*/ 4012531 h 5279761"/>
              <a:gd name="connsiteX78" fmla="*/ 18793155 w 21634726"/>
              <a:gd name="connsiteY78" fmla="*/ 4012531 h 5279761"/>
              <a:gd name="connsiteX79" fmla="*/ 19595261 w 21634726"/>
              <a:gd name="connsiteY79" fmla="*/ 4028573 h 5279761"/>
              <a:gd name="connsiteX80" fmla="*/ 20156734 w 21634726"/>
              <a:gd name="connsiteY80" fmla="*/ 4060657 h 5279761"/>
              <a:gd name="connsiteX81" fmla="*/ 21039050 w 21634726"/>
              <a:gd name="connsiteY81" fmla="*/ 4108784 h 5279761"/>
              <a:gd name="connsiteX82" fmla="*/ 21391976 w 21634726"/>
              <a:gd name="connsiteY82" fmla="*/ 4140868 h 5279761"/>
              <a:gd name="connsiteX83" fmla="*/ 21472187 w 21634726"/>
              <a:gd name="connsiteY83" fmla="*/ 4237120 h 5279761"/>
              <a:gd name="connsiteX84" fmla="*/ 21632608 w 21634726"/>
              <a:gd name="connsiteY84" fmla="*/ 4269205 h 5279761"/>
              <a:gd name="connsiteX0" fmla="*/ 21632608 w 21633274"/>
              <a:gd name="connsiteY0" fmla="*/ 4269205 h 5279761"/>
              <a:gd name="connsiteX1" fmla="*/ 21492241 w 21633274"/>
              <a:gd name="connsiteY1" fmla="*/ 4734425 h 5279761"/>
              <a:gd name="connsiteX2" fmla="*/ 20794408 w 21633274"/>
              <a:gd name="connsiteY2" fmla="*/ 4545931 h 5279761"/>
              <a:gd name="connsiteX3" fmla="*/ 19936155 w 21633274"/>
              <a:gd name="connsiteY3" fmla="*/ 4361447 h 5279761"/>
              <a:gd name="connsiteX4" fmla="*/ 19494998 w 21633274"/>
              <a:gd name="connsiteY4" fmla="*/ 4301290 h 5279761"/>
              <a:gd name="connsiteX5" fmla="*/ 19234312 w 21633274"/>
              <a:gd name="connsiteY5" fmla="*/ 4313321 h 5279761"/>
              <a:gd name="connsiteX6" fmla="*/ 18873366 w 21633274"/>
              <a:gd name="connsiteY6" fmla="*/ 4305299 h 5279761"/>
              <a:gd name="connsiteX7" fmla="*/ 18500388 w 21633274"/>
              <a:gd name="connsiteY7" fmla="*/ 4297279 h 5279761"/>
              <a:gd name="connsiteX8" fmla="*/ 17846672 w 21633274"/>
              <a:gd name="connsiteY8" fmla="*/ 4309310 h 5279761"/>
              <a:gd name="connsiteX9" fmla="*/ 17557913 w 21633274"/>
              <a:gd name="connsiteY9" fmla="*/ 4321341 h 5279761"/>
              <a:gd name="connsiteX10" fmla="*/ 16972375 w 21633274"/>
              <a:gd name="connsiteY10" fmla="*/ 4285246 h 5279761"/>
              <a:gd name="connsiteX11" fmla="*/ 16611429 w 21633274"/>
              <a:gd name="connsiteY11" fmla="*/ 4313321 h 5279761"/>
              <a:gd name="connsiteX12" fmla="*/ 15777240 w 21633274"/>
              <a:gd name="connsiteY12" fmla="*/ 4333373 h 5279761"/>
              <a:gd name="connsiteX13" fmla="*/ 15340092 w 21633274"/>
              <a:gd name="connsiteY13" fmla="*/ 4385509 h 5279761"/>
              <a:gd name="connsiteX14" fmla="*/ 14979145 w 21633274"/>
              <a:gd name="connsiteY14" fmla="*/ 4433636 h 5279761"/>
              <a:gd name="connsiteX15" fmla="*/ 14285324 w 21633274"/>
              <a:gd name="connsiteY15" fmla="*/ 4493794 h 5279761"/>
              <a:gd name="connsiteX16" fmla="*/ 13880261 w 21633274"/>
              <a:gd name="connsiteY16" fmla="*/ 4521867 h 5279761"/>
              <a:gd name="connsiteX17" fmla="*/ 13523324 w 21633274"/>
              <a:gd name="connsiteY17" fmla="*/ 4598068 h 5279761"/>
              <a:gd name="connsiteX18" fmla="*/ 13013987 w 21633274"/>
              <a:gd name="connsiteY18" fmla="*/ 4642184 h 5279761"/>
              <a:gd name="connsiteX19" fmla="*/ 12556787 w 21633274"/>
              <a:gd name="connsiteY19" fmla="*/ 4658226 h 5279761"/>
              <a:gd name="connsiteX20" fmla="*/ 11921580 w 21633274"/>
              <a:gd name="connsiteY20" fmla="*/ 4706351 h 5279761"/>
              <a:gd name="connsiteX21" fmla="*/ 11121422 w 21633274"/>
              <a:gd name="connsiteY21" fmla="*/ 4767758 h 5279761"/>
              <a:gd name="connsiteX22" fmla="*/ 10684488 w 21633274"/>
              <a:gd name="connsiteY22" fmla="*/ 4808655 h 5279761"/>
              <a:gd name="connsiteX23" fmla="*/ 10322480 w 21633274"/>
              <a:gd name="connsiteY23" fmla="*/ 4914832 h 5279761"/>
              <a:gd name="connsiteX24" fmla="*/ 9945457 w 21633274"/>
              <a:gd name="connsiteY24" fmla="*/ 4986134 h 5279761"/>
              <a:gd name="connsiteX25" fmla="*/ 9774567 w 21633274"/>
              <a:gd name="connsiteY25" fmla="*/ 4986271 h 5279761"/>
              <a:gd name="connsiteX26" fmla="*/ 9335316 w 21633274"/>
              <a:gd name="connsiteY26" fmla="*/ 5056824 h 5279761"/>
              <a:gd name="connsiteX27" fmla="*/ 8302825 w 21633274"/>
              <a:gd name="connsiteY27" fmla="*/ 5156336 h 5279761"/>
              <a:gd name="connsiteX28" fmla="*/ 7388521 w 21633274"/>
              <a:gd name="connsiteY28" fmla="*/ 5248310 h 5279761"/>
              <a:gd name="connsiteX29" fmla="*/ 6531661 w 21633274"/>
              <a:gd name="connsiteY29" fmla="*/ 5249034 h 5279761"/>
              <a:gd name="connsiteX30" fmla="*/ 5482836 w 21633274"/>
              <a:gd name="connsiteY30" fmla="*/ 4881272 h 5279761"/>
              <a:gd name="connsiteX31" fmla="*/ 4751068 w 21633274"/>
              <a:gd name="connsiteY31" fmla="*/ 4689384 h 5279761"/>
              <a:gd name="connsiteX32" fmla="*/ 3693523 w 21633274"/>
              <a:gd name="connsiteY32" fmla="*/ 4393531 h 5279761"/>
              <a:gd name="connsiteX33" fmla="*/ 3168145 w 21633274"/>
              <a:gd name="connsiteY33" fmla="*/ 4349415 h 5279761"/>
              <a:gd name="connsiteX34" fmla="*/ 2349997 w 21633274"/>
              <a:gd name="connsiteY34" fmla="*/ 4333373 h 5279761"/>
              <a:gd name="connsiteX35" fmla="*/ 1644145 w 21633274"/>
              <a:gd name="connsiteY35" fmla="*/ 4349415 h 5279761"/>
              <a:gd name="connsiteX36" fmla="*/ 1259134 w 21633274"/>
              <a:gd name="connsiteY36" fmla="*/ 4349415 h 5279761"/>
              <a:gd name="connsiteX37" fmla="*/ 954334 w 21633274"/>
              <a:gd name="connsiteY37" fmla="*/ 4237120 h 5279761"/>
              <a:gd name="connsiteX38" fmla="*/ 617450 w 21633274"/>
              <a:gd name="connsiteY38" fmla="*/ 4044615 h 5279761"/>
              <a:gd name="connsiteX39" fmla="*/ 376819 w 21633274"/>
              <a:gd name="connsiteY39" fmla="*/ 3739815 h 5279761"/>
              <a:gd name="connsiteX40" fmla="*/ 168271 w 21633274"/>
              <a:gd name="connsiteY40" fmla="*/ 3563352 h 5279761"/>
              <a:gd name="connsiteX41" fmla="*/ 23892 w 21633274"/>
              <a:gd name="connsiteY41" fmla="*/ 3226468 h 5279761"/>
              <a:gd name="connsiteX42" fmla="*/ 7850 w 21633274"/>
              <a:gd name="connsiteY42" fmla="*/ 2825415 h 5279761"/>
              <a:gd name="connsiteX43" fmla="*/ 104103 w 21633274"/>
              <a:gd name="connsiteY43" fmla="*/ 2344152 h 5279761"/>
              <a:gd name="connsiteX44" fmla="*/ 248482 w 21633274"/>
              <a:gd name="connsiteY44" fmla="*/ 1975184 h 5279761"/>
              <a:gd name="connsiteX45" fmla="*/ 473071 w 21633274"/>
              <a:gd name="connsiteY45" fmla="*/ 1718510 h 5279761"/>
              <a:gd name="connsiteX46" fmla="*/ 729745 w 21633274"/>
              <a:gd name="connsiteY46" fmla="*/ 1461836 h 5279761"/>
              <a:gd name="connsiteX47" fmla="*/ 1034545 w 21633274"/>
              <a:gd name="connsiteY47" fmla="*/ 1157036 h 5279761"/>
              <a:gd name="connsiteX48" fmla="*/ 1483724 w 21633274"/>
              <a:gd name="connsiteY48" fmla="*/ 739942 h 5279761"/>
              <a:gd name="connsiteX49" fmla="*/ 1852692 w 21633274"/>
              <a:gd name="connsiteY49" fmla="*/ 595563 h 5279761"/>
              <a:gd name="connsiteX50" fmla="*/ 2847303 w 21633274"/>
              <a:gd name="connsiteY50" fmla="*/ 387015 h 5279761"/>
              <a:gd name="connsiteX51" fmla="*/ 3472945 w 21633274"/>
              <a:gd name="connsiteY51" fmla="*/ 306805 h 5279761"/>
              <a:gd name="connsiteX52" fmla="*/ 4515682 w 21633274"/>
              <a:gd name="connsiteY52" fmla="*/ 242636 h 5279761"/>
              <a:gd name="connsiteX53" fmla="*/ 5141324 w 21633274"/>
              <a:gd name="connsiteY53" fmla="*/ 130342 h 5279761"/>
              <a:gd name="connsiteX54" fmla="*/ 6585113 w 21633274"/>
              <a:gd name="connsiteY54" fmla="*/ 66173 h 5279761"/>
              <a:gd name="connsiteX55" fmla="*/ 7611808 w 21633274"/>
              <a:gd name="connsiteY55" fmla="*/ 50131 h 5279761"/>
              <a:gd name="connsiteX56" fmla="*/ 8702671 w 21633274"/>
              <a:gd name="connsiteY56" fmla="*/ 18047 h 5279761"/>
              <a:gd name="connsiteX57" fmla="*/ 9440608 w 21633274"/>
              <a:gd name="connsiteY57" fmla="*/ 2005 h 5279761"/>
              <a:gd name="connsiteX58" fmla="*/ 9921871 w 21633274"/>
              <a:gd name="connsiteY58" fmla="*/ 2005 h 5279761"/>
              <a:gd name="connsiteX59" fmla="*/ 10547513 w 21633274"/>
              <a:gd name="connsiteY59" fmla="*/ 18047 h 5279761"/>
              <a:gd name="connsiteX60" fmla="*/ 11125029 w 21633274"/>
              <a:gd name="connsiteY60" fmla="*/ 18047 h 5279761"/>
              <a:gd name="connsiteX61" fmla="*/ 11702545 w 21633274"/>
              <a:gd name="connsiteY61" fmla="*/ 130342 h 5279761"/>
              <a:gd name="connsiteX62" fmla="*/ 12296103 w 21633274"/>
              <a:gd name="connsiteY62" fmla="*/ 258678 h 5279761"/>
              <a:gd name="connsiteX63" fmla="*/ 12713197 w 21633274"/>
              <a:gd name="connsiteY63" fmla="*/ 419099 h 5279761"/>
              <a:gd name="connsiteX64" fmla="*/ 13210503 w 21633274"/>
              <a:gd name="connsiteY64" fmla="*/ 723899 h 5279761"/>
              <a:gd name="connsiteX65" fmla="*/ 13370924 w 21633274"/>
              <a:gd name="connsiteY65" fmla="*/ 1028699 h 5279761"/>
              <a:gd name="connsiteX66" fmla="*/ 13739892 w 21633274"/>
              <a:gd name="connsiteY66" fmla="*/ 1285373 h 5279761"/>
              <a:gd name="connsiteX67" fmla="*/ 13932397 w 21633274"/>
              <a:gd name="connsiteY67" fmla="*/ 1798720 h 5279761"/>
              <a:gd name="connsiteX68" fmla="*/ 14092819 w 21633274"/>
              <a:gd name="connsiteY68" fmla="*/ 2183731 h 5279761"/>
              <a:gd name="connsiteX69" fmla="*/ 14205113 w 21633274"/>
              <a:gd name="connsiteY69" fmla="*/ 2520615 h 5279761"/>
              <a:gd name="connsiteX70" fmla="*/ 14381576 w 21633274"/>
              <a:gd name="connsiteY70" fmla="*/ 2729163 h 5279761"/>
              <a:gd name="connsiteX71" fmla="*/ 14574082 w 21633274"/>
              <a:gd name="connsiteY71" fmla="*/ 3033963 h 5279761"/>
              <a:gd name="connsiteX72" fmla="*/ 14959092 w 21633274"/>
              <a:gd name="connsiteY72" fmla="*/ 3386889 h 5279761"/>
              <a:gd name="connsiteX73" fmla="*/ 15392229 w 21633274"/>
              <a:gd name="connsiteY73" fmla="*/ 3723773 h 5279761"/>
              <a:gd name="connsiteX74" fmla="*/ 15905576 w 21633274"/>
              <a:gd name="connsiteY74" fmla="*/ 3884194 h 5279761"/>
              <a:gd name="connsiteX75" fmla="*/ 16659555 w 21633274"/>
              <a:gd name="connsiteY75" fmla="*/ 4012531 h 5279761"/>
              <a:gd name="connsiteX76" fmla="*/ 17493745 w 21633274"/>
              <a:gd name="connsiteY76" fmla="*/ 4108784 h 5279761"/>
              <a:gd name="connsiteX77" fmla="*/ 18135429 w 21633274"/>
              <a:gd name="connsiteY77" fmla="*/ 4012531 h 5279761"/>
              <a:gd name="connsiteX78" fmla="*/ 18793155 w 21633274"/>
              <a:gd name="connsiteY78" fmla="*/ 4012531 h 5279761"/>
              <a:gd name="connsiteX79" fmla="*/ 19595261 w 21633274"/>
              <a:gd name="connsiteY79" fmla="*/ 4028573 h 5279761"/>
              <a:gd name="connsiteX80" fmla="*/ 20156734 w 21633274"/>
              <a:gd name="connsiteY80" fmla="*/ 4060657 h 5279761"/>
              <a:gd name="connsiteX81" fmla="*/ 21039050 w 21633274"/>
              <a:gd name="connsiteY81" fmla="*/ 4108784 h 5279761"/>
              <a:gd name="connsiteX82" fmla="*/ 21391976 w 21633274"/>
              <a:gd name="connsiteY82" fmla="*/ 4140868 h 5279761"/>
              <a:gd name="connsiteX83" fmla="*/ 21472187 w 21633274"/>
              <a:gd name="connsiteY83" fmla="*/ 4237120 h 5279761"/>
              <a:gd name="connsiteX84" fmla="*/ 21632608 w 21633274"/>
              <a:gd name="connsiteY84" fmla="*/ 4269205 h 5279761"/>
              <a:gd name="connsiteX0" fmla="*/ 21668703 w 21668920"/>
              <a:gd name="connsiteY0" fmla="*/ 4834689 h 5279761"/>
              <a:gd name="connsiteX1" fmla="*/ 21492241 w 21668920"/>
              <a:gd name="connsiteY1" fmla="*/ 4734425 h 5279761"/>
              <a:gd name="connsiteX2" fmla="*/ 20794408 w 21668920"/>
              <a:gd name="connsiteY2" fmla="*/ 4545931 h 5279761"/>
              <a:gd name="connsiteX3" fmla="*/ 19936155 w 21668920"/>
              <a:gd name="connsiteY3" fmla="*/ 4361447 h 5279761"/>
              <a:gd name="connsiteX4" fmla="*/ 19494998 w 21668920"/>
              <a:gd name="connsiteY4" fmla="*/ 4301290 h 5279761"/>
              <a:gd name="connsiteX5" fmla="*/ 19234312 w 21668920"/>
              <a:gd name="connsiteY5" fmla="*/ 4313321 h 5279761"/>
              <a:gd name="connsiteX6" fmla="*/ 18873366 w 21668920"/>
              <a:gd name="connsiteY6" fmla="*/ 4305299 h 5279761"/>
              <a:gd name="connsiteX7" fmla="*/ 18500388 w 21668920"/>
              <a:gd name="connsiteY7" fmla="*/ 4297279 h 5279761"/>
              <a:gd name="connsiteX8" fmla="*/ 17846672 w 21668920"/>
              <a:gd name="connsiteY8" fmla="*/ 4309310 h 5279761"/>
              <a:gd name="connsiteX9" fmla="*/ 17557913 w 21668920"/>
              <a:gd name="connsiteY9" fmla="*/ 4321341 h 5279761"/>
              <a:gd name="connsiteX10" fmla="*/ 16972375 w 21668920"/>
              <a:gd name="connsiteY10" fmla="*/ 4285246 h 5279761"/>
              <a:gd name="connsiteX11" fmla="*/ 16611429 w 21668920"/>
              <a:gd name="connsiteY11" fmla="*/ 4313321 h 5279761"/>
              <a:gd name="connsiteX12" fmla="*/ 15777240 w 21668920"/>
              <a:gd name="connsiteY12" fmla="*/ 4333373 h 5279761"/>
              <a:gd name="connsiteX13" fmla="*/ 15340092 w 21668920"/>
              <a:gd name="connsiteY13" fmla="*/ 4385509 h 5279761"/>
              <a:gd name="connsiteX14" fmla="*/ 14979145 w 21668920"/>
              <a:gd name="connsiteY14" fmla="*/ 4433636 h 5279761"/>
              <a:gd name="connsiteX15" fmla="*/ 14285324 w 21668920"/>
              <a:gd name="connsiteY15" fmla="*/ 4493794 h 5279761"/>
              <a:gd name="connsiteX16" fmla="*/ 13880261 w 21668920"/>
              <a:gd name="connsiteY16" fmla="*/ 4521867 h 5279761"/>
              <a:gd name="connsiteX17" fmla="*/ 13523324 w 21668920"/>
              <a:gd name="connsiteY17" fmla="*/ 4598068 h 5279761"/>
              <a:gd name="connsiteX18" fmla="*/ 13013987 w 21668920"/>
              <a:gd name="connsiteY18" fmla="*/ 4642184 h 5279761"/>
              <a:gd name="connsiteX19" fmla="*/ 12556787 w 21668920"/>
              <a:gd name="connsiteY19" fmla="*/ 4658226 h 5279761"/>
              <a:gd name="connsiteX20" fmla="*/ 11921580 w 21668920"/>
              <a:gd name="connsiteY20" fmla="*/ 4706351 h 5279761"/>
              <a:gd name="connsiteX21" fmla="*/ 11121422 w 21668920"/>
              <a:gd name="connsiteY21" fmla="*/ 4767758 h 5279761"/>
              <a:gd name="connsiteX22" fmla="*/ 10684488 w 21668920"/>
              <a:gd name="connsiteY22" fmla="*/ 4808655 h 5279761"/>
              <a:gd name="connsiteX23" fmla="*/ 10322480 w 21668920"/>
              <a:gd name="connsiteY23" fmla="*/ 4914832 h 5279761"/>
              <a:gd name="connsiteX24" fmla="*/ 9945457 w 21668920"/>
              <a:gd name="connsiteY24" fmla="*/ 4986134 h 5279761"/>
              <a:gd name="connsiteX25" fmla="*/ 9774567 w 21668920"/>
              <a:gd name="connsiteY25" fmla="*/ 4986271 h 5279761"/>
              <a:gd name="connsiteX26" fmla="*/ 9335316 w 21668920"/>
              <a:gd name="connsiteY26" fmla="*/ 5056824 h 5279761"/>
              <a:gd name="connsiteX27" fmla="*/ 8302825 w 21668920"/>
              <a:gd name="connsiteY27" fmla="*/ 5156336 h 5279761"/>
              <a:gd name="connsiteX28" fmla="*/ 7388521 w 21668920"/>
              <a:gd name="connsiteY28" fmla="*/ 5248310 h 5279761"/>
              <a:gd name="connsiteX29" fmla="*/ 6531661 w 21668920"/>
              <a:gd name="connsiteY29" fmla="*/ 5249034 h 5279761"/>
              <a:gd name="connsiteX30" fmla="*/ 5482836 w 21668920"/>
              <a:gd name="connsiteY30" fmla="*/ 4881272 h 5279761"/>
              <a:gd name="connsiteX31" fmla="*/ 4751068 w 21668920"/>
              <a:gd name="connsiteY31" fmla="*/ 4689384 h 5279761"/>
              <a:gd name="connsiteX32" fmla="*/ 3693523 w 21668920"/>
              <a:gd name="connsiteY32" fmla="*/ 4393531 h 5279761"/>
              <a:gd name="connsiteX33" fmla="*/ 3168145 w 21668920"/>
              <a:gd name="connsiteY33" fmla="*/ 4349415 h 5279761"/>
              <a:gd name="connsiteX34" fmla="*/ 2349997 w 21668920"/>
              <a:gd name="connsiteY34" fmla="*/ 4333373 h 5279761"/>
              <a:gd name="connsiteX35" fmla="*/ 1644145 w 21668920"/>
              <a:gd name="connsiteY35" fmla="*/ 4349415 h 5279761"/>
              <a:gd name="connsiteX36" fmla="*/ 1259134 w 21668920"/>
              <a:gd name="connsiteY36" fmla="*/ 4349415 h 5279761"/>
              <a:gd name="connsiteX37" fmla="*/ 954334 w 21668920"/>
              <a:gd name="connsiteY37" fmla="*/ 4237120 h 5279761"/>
              <a:gd name="connsiteX38" fmla="*/ 617450 w 21668920"/>
              <a:gd name="connsiteY38" fmla="*/ 4044615 h 5279761"/>
              <a:gd name="connsiteX39" fmla="*/ 376819 w 21668920"/>
              <a:gd name="connsiteY39" fmla="*/ 3739815 h 5279761"/>
              <a:gd name="connsiteX40" fmla="*/ 168271 w 21668920"/>
              <a:gd name="connsiteY40" fmla="*/ 3563352 h 5279761"/>
              <a:gd name="connsiteX41" fmla="*/ 23892 w 21668920"/>
              <a:gd name="connsiteY41" fmla="*/ 3226468 h 5279761"/>
              <a:gd name="connsiteX42" fmla="*/ 7850 w 21668920"/>
              <a:gd name="connsiteY42" fmla="*/ 2825415 h 5279761"/>
              <a:gd name="connsiteX43" fmla="*/ 104103 w 21668920"/>
              <a:gd name="connsiteY43" fmla="*/ 2344152 h 5279761"/>
              <a:gd name="connsiteX44" fmla="*/ 248482 w 21668920"/>
              <a:gd name="connsiteY44" fmla="*/ 1975184 h 5279761"/>
              <a:gd name="connsiteX45" fmla="*/ 473071 w 21668920"/>
              <a:gd name="connsiteY45" fmla="*/ 1718510 h 5279761"/>
              <a:gd name="connsiteX46" fmla="*/ 729745 w 21668920"/>
              <a:gd name="connsiteY46" fmla="*/ 1461836 h 5279761"/>
              <a:gd name="connsiteX47" fmla="*/ 1034545 w 21668920"/>
              <a:gd name="connsiteY47" fmla="*/ 1157036 h 5279761"/>
              <a:gd name="connsiteX48" fmla="*/ 1483724 w 21668920"/>
              <a:gd name="connsiteY48" fmla="*/ 739942 h 5279761"/>
              <a:gd name="connsiteX49" fmla="*/ 1852692 w 21668920"/>
              <a:gd name="connsiteY49" fmla="*/ 595563 h 5279761"/>
              <a:gd name="connsiteX50" fmla="*/ 2847303 w 21668920"/>
              <a:gd name="connsiteY50" fmla="*/ 387015 h 5279761"/>
              <a:gd name="connsiteX51" fmla="*/ 3472945 w 21668920"/>
              <a:gd name="connsiteY51" fmla="*/ 306805 h 5279761"/>
              <a:gd name="connsiteX52" fmla="*/ 4515682 w 21668920"/>
              <a:gd name="connsiteY52" fmla="*/ 242636 h 5279761"/>
              <a:gd name="connsiteX53" fmla="*/ 5141324 w 21668920"/>
              <a:gd name="connsiteY53" fmla="*/ 130342 h 5279761"/>
              <a:gd name="connsiteX54" fmla="*/ 6585113 w 21668920"/>
              <a:gd name="connsiteY54" fmla="*/ 66173 h 5279761"/>
              <a:gd name="connsiteX55" fmla="*/ 7611808 w 21668920"/>
              <a:gd name="connsiteY55" fmla="*/ 50131 h 5279761"/>
              <a:gd name="connsiteX56" fmla="*/ 8702671 w 21668920"/>
              <a:gd name="connsiteY56" fmla="*/ 18047 h 5279761"/>
              <a:gd name="connsiteX57" fmla="*/ 9440608 w 21668920"/>
              <a:gd name="connsiteY57" fmla="*/ 2005 h 5279761"/>
              <a:gd name="connsiteX58" fmla="*/ 9921871 w 21668920"/>
              <a:gd name="connsiteY58" fmla="*/ 2005 h 5279761"/>
              <a:gd name="connsiteX59" fmla="*/ 10547513 w 21668920"/>
              <a:gd name="connsiteY59" fmla="*/ 18047 h 5279761"/>
              <a:gd name="connsiteX60" fmla="*/ 11125029 w 21668920"/>
              <a:gd name="connsiteY60" fmla="*/ 18047 h 5279761"/>
              <a:gd name="connsiteX61" fmla="*/ 11702545 w 21668920"/>
              <a:gd name="connsiteY61" fmla="*/ 130342 h 5279761"/>
              <a:gd name="connsiteX62" fmla="*/ 12296103 w 21668920"/>
              <a:gd name="connsiteY62" fmla="*/ 258678 h 5279761"/>
              <a:gd name="connsiteX63" fmla="*/ 12713197 w 21668920"/>
              <a:gd name="connsiteY63" fmla="*/ 419099 h 5279761"/>
              <a:gd name="connsiteX64" fmla="*/ 13210503 w 21668920"/>
              <a:gd name="connsiteY64" fmla="*/ 723899 h 5279761"/>
              <a:gd name="connsiteX65" fmla="*/ 13370924 w 21668920"/>
              <a:gd name="connsiteY65" fmla="*/ 1028699 h 5279761"/>
              <a:gd name="connsiteX66" fmla="*/ 13739892 w 21668920"/>
              <a:gd name="connsiteY66" fmla="*/ 1285373 h 5279761"/>
              <a:gd name="connsiteX67" fmla="*/ 13932397 w 21668920"/>
              <a:gd name="connsiteY67" fmla="*/ 1798720 h 5279761"/>
              <a:gd name="connsiteX68" fmla="*/ 14092819 w 21668920"/>
              <a:gd name="connsiteY68" fmla="*/ 2183731 h 5279761"/>
              <a:gd name="connsiteX69" fmla="*/ 14205113 w 21668920"/>
              <a:gd name="connsiteY69" fmla="*/ 2520615 h 5279761"/>
              <a:gd name="connsiteX70" fmla="*/ 14381576 w 21668920"/>
              <a:gd name="connsiteY70" fmla="*/ 2729163 h 5279761"/>
              <a:gd name="connsiteX71" fmla="*/ 14574082 w 21668920"/>
              <a:gd name="connsiteY71" fmla="*/ 3033963 h 5279761"/>
              <a:gd name="connsiteX72" fmla="*/ 14959092 w 21668920"/>
              <a:gd name="connsiteY72" fmla="*/ 3386889 h 5279761"/>
              <a:gd name="connsiteX73" fmla="*/ 15392229 w 21668920"/>
              <a:gd name="connsiteY73" fmla="*/ 3723773 h 5279761"/>
              <a:gd name="connsiteX74" fmla="*/ 15905576 w 21668920"/>
              <a:gd name="connsiteY74" fmla="*/ 3884194 h 5279761"/>
              <a:gd name="connsiteX75" fmla="*/ 16659555 w 21668920"/>
              <a:gd name="connsiteY75" fmla="*/ 4012531 h 5279761"/>
              <a:gd name="connsiteX76" fmla="*/ 17493745 w 21668920"/>
              <a:gd name="connsiteY76" fmla="*/ 4108784 h 5279761"/>
              <a:gd name="connsiteX77" fmla="*/ 18135429 w 21668920"/>
              <a:gd name="connsiteY77" fmla="*/ 4012531 h 5279761"/>
              <a:gd name="connsiteX78" fmla="*/ 18793155 w 21668920"/>
              <a:gd name="connsiteY78" fmla="*/ 4012531 h 5279761"/>
              <a:gd name="connsiteX79" fmla="*/ 19595261 w 21668920"/>
              <a:gd name="connsiteY79" fmla="*/ 4028573 h 5279761"/>
              <a:gd name="connsiteX80" fmla="*/ 20156734 w 21668920"/>
              <a:gd name="connsiteY80" fmla="*/ 4060657 h 5279761"/>
              <a:gd name="connsiteX81" fmla="*/ 21039050 w 21668920"/>
              <a:gd name="connsiteY81" fmla="*/ 4108784 h 5279761"/>
              <a:gd name="connsiteX82" fmla="*/ 21391976 w 21668920"/>
              <a:gd name="connsiteY82" fmla="*/ 4140868 h 5279761"/>
              <a:gd name="connsiteX83" fmla="*/ 21472187 w 21668920"/>
              <a:gd name="connsiteY83" fmla="*/ 4237120 h 5279761"/>
              <a:gd name="connsiteX84" fmla="*/ 21668703 w 21668920"/>
              <a:gd name="connsiteY84" fmla="*/ 4834689 h 5279761"/>
              <a:gd name="connsiteX0" fmla="*/ 21668703 w 21668732"/>
              <a:gd name="connsiteY0" fmla="*/ 4834689 h 5279761"/>
              <a:gd name="connsiteX1" fmla="*/ 21480208 w 21668732"/>
              <a:gd name="connsiteY1" fmla="*/ 4782551 h 5279761"/>
              <a:gd name="connsiteX2" fmla="*/ 20794408 w 21668732"/>
              <a:gd name="connsiteY2" fmla="*/ 4545931 h 5279761"/>
              <a:gd name="connsiteX3" fmla="*/ 19936155 w 21668732"/>
              <a:gd name="connsiteY3" fmla="*/ 4361447 h 5279761"/>
              <a:gd name="connsiteX4" fmla="*/ 19494998 w 21668732"/>
              <a:gd name="connsiteY4" fmla="*/ 4301290 h 5279761"/>
              <a:gd name="connsiteX5" fmla="*/ 19234312 w 21668732"/>
              <a:gd name="connsiteY5" fmla="*/ 4313321 h 5279761"/>
              <a:gd name="connsiteX6" fmla="*/ 18873366 w 21668732"/>
              <a:gd name="connsiteY6" fmla="*/ 4305299 h 5279761"/>
              <a:gd name="connsiteX7" fmla="*/ 18500388 w 21668732"/>
              <a:gd name="connsiteY7" fmla="*/ 4297279 h 5279761"/>
              <a:gd name="connsiteX8" fmla="*/ 17846672 w 21668732"/>
              <a:gd name="connsiteY8" fmla="*/ 4309310 h 5279761"/>
              <a:gd name="connsiteX9" fmla="*/ 17557913 w 21668732"/>
              <a:gd name="connsiteY9" fmla="*/ 4321341 h 5279761"/>
              <a:gd name="connsiteX10" fmla="*/ 16972375 w 21668732"/>
              <a:gd name="connsiteY10" fmla="*/ 4285246 h 5279761"/>
              <a:gd name="connsiteX11" fmla="*/ 16611429 w 21668732"/>
              <a:gd name="connsiteY11" fmla="*/ 4313321 h 5279761"/>
              <a:gd name="connsiteX12" fmla="*/ 15777240 w 21668732"/>
              <a:gd name="connsiteY12" fmla="*/ 4333373 h 5279761"/>
              <a:gd name="connsiteX13" fmla="*/ 15340092 w 21668732"/>
              <a:gd name="connsiteY13" fmla="*/ 4385509 h 5279761"/>
              <a:gd name="connsiteX14" fmla="*/ 14979145 w 21668732"/>
              <a:gd name="connsiteY14" fmla="*/ 4433636 h 5279761"/>
              <a:gd name="connsiteX15" fmla="*/ 14285324 w 21668732"/>
              <a:gd name="connsiteY15" fmla="*/ 4493794 h 5279761"/>
              <a:gd name="connsiteX16" fmla="*/ 13880261 w 21668732"/>
              <a:gd name="connsiteY16" fmla="*/ 4521867 h 5279761"/>
              <a:gd name="connsiteX17" fmla="*/ 13523324 w 21668732"/>
              <a:gd name="connsiteY17" fmla="*/ 4598068 h 5279761"/>
              <a:gd name="connsiteX18" fmla="*/ 13013987 w 21668732"/>
              <a:gd name="connsiteY18" fmla="*/ 4642184 h 5279761"/>
              <a:gd name="connsiteX19" fmla="*/ 12556787 w 21668732"/>
              <a:gd name="connsiteY19" fmla="*/ 4658226 h 5279761"/>
              <a:gd name="connsiteX20" fmla="*/ 11921580 w 21668732"/>
              <a:gd name="connsiteY20" fmla="*/ 4706351 h 5279761"/>
              <a:gd name="connsiteX21" fmla="*/ 11121422 w 21668732"/>
              <a:gd name="connsiteY21" fmla="*/ 4767758 h 5279761"/>
              <a:gd name="connsiteX22" fmla="*/ 10684488 w 21668732"/>
              <a:gd name="connsiteY22" fmla="*/ 4808655 h 5279761"/>
              <a:gd name="connsiteX23" fmla="*/ 10322480 w 21668732"/>
              <a:gd name="connsiteY23" fmla="*/ 4914832 h 5279761"/>
              <a:gd name="connsiteX24" fmla="*/ 9945457 w 21668732"/>
              <a:gd name="connsiteY24" fmla="*/ 4986134 h 5279761"/>
              <a:gd name="connsiteX25" fmla="*/ 9774567 w 21668732"/>
              <a:gd name="connsiteY25" fmla="*/ 4986271 h 5279761"/>
              <a:gd name="connsiteX26" fmla="*/ 9335316 w 21668732"/>
              <a:gd name="connsiteY26" fmla="*/ 5056824 h 5279761"/>
              <a:gd name="connsiteX27" fmla="*/ 8302825 w 21668732"/>
              <a:gd name="connsiteY27" fmla="*/ 5156336 h 5279761"/>
              <a:gd name="connsiteX28" fmla="*/ 7388521 w 21668732"/>
              <a:gd name="connsiteY28" fmla="*/ 5248310 h 5279761"/>
              <a:gd name="connsiteX29" fmla="*/ 6531661 w 21668732"/>
              <a:gd name="connsiteY29" fmla="*/ 5249034 h 5279761"/>
              <a:gd name="connsiteX30" fmla="*/ 5482836 w 21668732"/>
              <a:gd name="connsiteY30" fmla="*/ 4881272 h 5279761"/>
              <a:gd name="connsiteX31" fmla="*/ 4751068 w 21668732"/>
              <a:gd name="connsiteY31" fmla="*/ 4689384 h 5279761"/>
              <a:gd name="connsiteX32" fmla="*/ 3693523 w 21668732"/>
              <a:gd name="connsiteY32" fmla="*/ 4393531 h 5279761"/>
              <a:gd name="connsiteX33" fmla="*/ 3168145 w 21668732"/>
              <a:gd name="connsiteY33" fmla="*/ 4349415 h 5279761"/>
              <a:gd name="connsiteX34" fmla="*/ 2349997 w 21668732"/>
              <a:gd name="connsiteY34" fmla="*/ 4333373 h 5279761"/>
              <a:gd name="connsiteX35" fmla="*/ 1644145 w 21668732"/>
              <a:gd name="connsiteY35" fmla="*/ 4349415 h 5279761"/>
              <a:gd name="connsiteX36" fmla="*/ 1259134 w 21668732"/>
              <a:gd name="connsiteY36" fmla="*/ 4349415 h 5279761"/>
              <a:gd name="connsiteX37" fmla="*/ 954334 w 21668732"/>
              <a:gd name="connsiteY37" fmla="*/ 4237120 h 5279761"/>
              <a:gd name="connsiteX38" fmla="*/ 617450 w 21668732"/>
              <a:gd name="connsiteY38" fmla="*/ 4044615 h 5279761"/>
              <a:gd name="connsiteX39" fmla="*/ 376819 w 21668732"/>
              <a:gd name="connsiteY39" fmla="*/ 3739815 h 5279761"/>
              <a:gd name="connsiteX40" fmla="*/ 168271 w 21668732"/>
              <a:gd name="connsiteY40" fmla="*/ 3563352 h 5279761"/>
              <a:gd name="connsiteX41" fmla="*/ 23892 w 21668732"/>
              <a:gd name="connsiteY41" fmla="*/ 3226468 h 5279761"/>
              <a:gd name="connsiteX42" fmla="*/ 7850 w 21668732"/>
              <a:gd name="connsiteY42" fmla="*/ 2825415 h 5279761"/>
              <a:gd name="connsiteX43" fmla="*/ 104103 w 21668732"/>
              <a:gd name="connsiteY43" fmla="*/ 2344152 h 5279761"/>
              <a:gd name="connsiteX44" fmla="*/ 248482 w 21668732"/>
              <a:gd name="connsiteY44" fmla="*/ 1975184 h 5279761"/>
              <a:gd name="connsiteX45" fmla="*/ 473071 w 21668732"/>
              <a:gd name="connsiteY45" fmla="*/ 1718510 h 5279761"/>
              <a:gd name="connsiteX46" fmla="*/ 729745 w 21668732"/>
              <a:gd name="connsiteY46" fmla="*/ 1461836 h 5279761"/>
              <a:gd name="connsiteX47" fmla="*/ 1034545 w 21668732"/>
              <a:gd name="connsiteY47" fmla="*/ 1157036 h 5279761"/>
              <a:gd name="connsiteX48" fmla="*/ 1483724 w 21668732"/>
              <a:gd name="connsiteY48" fmla="*/ 739942 h 5279761"/>
              <a:gd name="connsiteX49" fmla="*/ 1852692 w 21668732"/>
              <a:gd name="connsiteY49" fmla="*/ 595563 h 5279761"/>
              <a:gd name="connsiteX50" fmla="*/ 2847303 w 21668732"/>
              <a:gd name="connsiteY50" fmla="*/ 387015 h 5279761"/>
              <a:gd name="connsiteX51" fmla="*/ 3472945 w 21668732"/>
              <a:gd name="connsiteY51" fmla="*/ 306805 h 5279761"/>
              <a:gd name="connsiteX52" fmla="*/ 4515682 w 21668732"/>
              <a:gd name="connsiteY52" fmla="*/ 242636 h 5279761"/>
              <a:gd name="connsiteX53" fmla="*/ 5141324 w 21668732"/>
              <a:gd name="connsiteY53" fmla="*/ 130342 h 5279761"/>
              <a:gd name="connsiteX54" fmla="*/ 6585113 w 21668732"/>
              <a:gd name="connsiteY54" fmla="*/ 66173 h 5279761"/>
              <a:gd name="connsiteX55" fmla="*/ 7611808 w 21668732"/>
              <a:gd name="connsiteY55" fmla="*/ 50131 h 5279761"/>
              <a:gd name="connsiteX56" fmla="*/ 8702671 w 21668732"/>
              <a:gd name="connsiteY56" fmla="*/ 18047 h 5279761"/>
              <a:gd name="connsiteX57" fmla="*/ 9440608 w 21668732"/>
              <a:gd name="connsiteY57" fmla="*/ 2005 h 5279761"/>
              <a:gd name="connsiteX58" fmla="*/ 9921871 w 21668732"/>
              <a:gd name="connsiteY58" fmla="*/ 2005 h 5279761"/>
              <a:gd name="connsiteX59" fmla="*/ 10547513 w 21668732"/>
              <a:gd name="connsiteY59" fmla="*/ 18047 h 5279761"/>
              <a:gd name="connsiteX60" fmla="*/ 11125029 w 21668732"/>
              <a:gd name="connsiteY60" fmla="*/ 18047 h 5279761"/>
              <a:gd name="connsiteX61" fmla="*/ 11702545 w 21668732"/>
              <a:gd name="connsiteY61" fmla="*/ 130342 h 5279761"/>
              <a:gd name="connsiteX62" fmla="*/ 12296103 w 21668732"/>
              <a:gd name="connsiteY62" fmla="*/ 258678 h 5279761"/>
              <a:gd name="connsiteX63" fmla="*/ 12713197 w 21668732"/>
              <a:gd name="connsiteY63" fmla="*/ 419099 h 5279761"/>
              <a:gd name="connsiteX64" fmla="*/ 13210503 w 21668732"/>
              <a:gd name="connsiteY64" fmla="*/ 723899 h 5279761"/>
              <a:gd name="connsiteX65" fmla="*/ 13370924 w 21668732"/>
              <a:gd name="connsiteY65" fmla="*/ 1028699 h 5279761"/>
              <a:gd name="connsiteX66" fmla="*/ 13739892 w 21668732"/>
              <a:gd name="connsiteY66" fmla="*/ 1285373 h 5279761"/>
              <a:gd name="connsiteX67" fmla="*/ 13932397 w 21668732"/>
              <a:gd name="connsiteY67" fmla="*/ 1798720 h 5279761"/>
              <a:gd name="connsiteX68" fmla="*/ 14092819 w 21668732"/>
              <a:gd name="connsiteY68" fmla="*/ 2183731 h 5279761"/>
              <a:gd name="connsiteX69" fmla="*/ 14205113 w 21668732"/>
              <a:gd name="connsiteY69" fmla="*/ 2520615 h 5279761"/>
              <a:gd name="connsiteX70" fmla="*/ 14381576 w 21668732"/>
              <a:gd name="connsiteY70" fmla="*/ 2729163 h 5279761"/>
              <a:gd name="connsiteX71" fmla="*/ 14574082 w 21668732"/>
              <a:gd name="connsiteY71" fmla="*/ 3033963 h 5279761"/>
              <a:gd name="connsiteX72" fmla="*/ 14959092 w 21668732"/>
              <a:gd name="connsiteY72" fmla="*/ 3386889 h 5279761"/>
              <a:gd name="connsiteX73" fmla="*/ 15392229 w 21668732"/>
              <a:gd name="connsiteY73" fmla="*/ 3723773 h 5279761"/>
              <a:gd name="connsiteX74" fmla="*/ 15905576 w 21668732"/>
              <a:gd name="connsiteY74" fmla="*/ 3884194 h 5279761"/>
              <a:gd name="connsiteX75" fmla="*/ 16659555 w 21668732"/>
              <a:gd name="connsiteY75" fmla="*/ 4012531 h 5279761"/>
              <a:gd name="connsiteX76" fmla="*/ 17493745 w 21668732"/>
              <a:gd name="connsiteY76" fmla="*/ 4108784 h 5279761"/>
              <a:gd name="connsiteX77" fmla="*/ 18135429 w 21668732"/>
              <a:gd name="connsiteY77" fmla="*/ 4012531 h 5279761"/>
              <a:gd name="connsiteX78" fmla="*/ 18793155 w 21668732"/>
              <a:gd name="connsiteY78" fmla="*/ 4012531 h 5279761"/>
              <a:gd name="connsiteX79" fmla="*/ 19595261 w 21668732"/>
              <a:gd name="connsiteY79" fmla="*/ 4028573 h 5279761"/>
              <a:gd name="connsiteX80" fmla="*/ 20156734 w 21668732"/>
              <a:gd name="connsiteY80" fmla="*/ 4060657 h 5279761"/>
              <a:gd name="connsiteX81" fmla="*/ 21039050 w 21668732"/>
              <a:gd name="connsiteY81" fmla="*/ 4108784 h 5279761"/>
              <a:gd name="connsiteX82" fmla="*/ 21391976 w 21668732"/>
              <a:gd name="connsiteY82" fmla="*/ 4140868 h 5279761"/>
              <a:gd name="connsiteX83" fmla="*/ 21472187 w 21668732"/>
              <a:gd name="connsiteY83" fmla="*/ 4237120 h 5279761"/>
              <a:gd name="connsiteX84" fmla="*/ 21668703 w 21668732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91976 w 21668705"/>
              <a:gd name="connsiteY82" fmla="*/ 414086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44702 w 21668705"/>
              <a:gd name="connsiteY80" fmla="*/ 4205036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932397 w 21668748"/>
              <a:gd name="connsiteY67" fmla="*/ 1798720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1897897 w 21668748"/>
              <a:gd name="connsiteY62" fmla="*/ 738000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7805 h 5282877"/>
              <a:gd name="connsiteX1" fmla="*/ 21480208 w 21668748"/>
              <a:gd name="connsiteY1" fmla="*/ 4785667 h 5282877"/>
              <a:gd name="connsiteX2" fmla="*/ 20794408 w 21668748"/>
              <a:gd name="connsiteY2" fmla="*/ 4549047 h 5282877"/>
              <a:gd name="connsiteX3" fmla="*/ 19936155 w 21668748"/>
              <a:gd name="connsiteY3" fmla="*/ 4364563 h 5282877"/>
              <a:gd name="connsiteX4" fmla="*/ 19494998 w 21668748"/>
              <a:gd name="connsiteY4" fmla="*/ 4304406 h 5282877"/>
              <a:gd name="connsiteX5" fmla="*/ 19234312 w 21668748"/>
              <a:gd name="connsiteY5" fmla="*/ 4316437 h 5282877"/>
              <a:gd name="connsiteX6" fmla="*/ 18873366 w 21668748"/>
              <a:gd name="connsiteY6" fmla="*/ 4308415 h 5282877"/>
              <a:gd name="connsiteX7" fmla="*/ 18500388 w 21668748"/>
              <a:gd name="connsiteY7" fmla="*/ 4300395 h 5282877"/>
              <a:gd name="connsiteX8" fmla="*/ 17846672 w 21668748"/>
              <a:gd name="connsiteY8" fmla="*/ 4312426 h 5282877"/>
              <a:gd name="connsiteX9" fmla="*/ 17557913 w 21668748"/>
              <a:gd name="connsiteY9" fmla="*/ 4324457 h 5282877"/>
              <a:gd name="connsiteX10" fmla="*/ 16972375 w 21668748"/>
              <a:gd name="connsiteY10" fmla="*/ 4288362 h 5282877"/>
              <a:gd name="connsiteX11" fmla="*/ 16611429 w 21668748"/>
              <a:gd name="connsiteY11" fmla="*/ 4316437 h 5282877"/>
              <a:gd name="connsiteX12" fmla="*/ 15777240 w 21668748"/>
              <a:gd name="connsiteY12" fmla="*/ 4336489 h 5282877"/>
              <a:gd name="connsiteX13" fmla="*/ 15340092 w 21668748"/>
              <a:gd name="connsiteY13" fmla="*/ 4388625 h 5282877"/>
              <a:gd name="connsiteX14" fmla="*/ 14979145 w 21668748"/>
              <a:gd name="connsiteY14" fmla="*/ 4436752 h 5282877"/>
              <a:gd name="connsiteX15" fmla="*/ 14285324 w 21668748"/>
              <a:gd name="connsiteY15" fmla="*/ 4496910 h 5282877"/>
              <a:gd name="connsiteX16" fmla="*/ 13880261 w 21668748"/>
              <a:gd name="connsiteY16" fmla="*/ 4524983 h 5282877"/>
              <a:gd name="connsiteX17" fmla="*/ 13523324 w 21668748"/>
              <a:gd name="connsiteY17" fmla="*/ 4601184 h 5282877"/>
              <a:gd name="connsiteX18" fmla="*/ 13013987 w 21668748"/>
              <a:gd name="connsiteY18" fmla="*/ 4645300 h 5282877"/>
              <a:gd name="connsiteX19" fmla="*/ 12556787 w 21668748"/>
              <a:gd name="connsiteY19" fmla="*/ 4661342 h 5282877"/>
              <a:gd name="connsiteX20" fmla="*/ 11921580 w 21668748"/>
              <a:gd name="connsiteY20" fmla="*/ 4709467 h 5282877"/>
              <a:gd name="connsiteX21" fmla="*/ 11121422 w 21668748"/>
              <a:gd name="connsiteY21" fmla="*/ 4770874 h 5282877"/>
              <a:gd name="connsiteX22" fmla="*/ 10684488 w 21668748"/>
              <a:gd name="connsiteY22" fmla="*/ 4811771 h 5282877"/>
              <a:gd name="connsiteX23" fmla="*/ 10322480 w 21668748"/>
              <a:gd name="connsiteY23" fmla="*/ 4917948 h 5282877"/>
              <a:gd name="connsiteX24" fmla="*/ 9945457 w 21668748"/>
              <a:gd name="connsiteY24" fmla="*/ 4989250 h 5282877"/>
              <a:gd name="connsiteX25" fmla="*/ 9774567 w 21668748"/>
              <a:gd name="connsiteY25" fmla="*/ 4989387 h 5282877"/>
              <a:gd name="connsiteX26" fmla="*/ 9335316 w 21668748"/>
              <a:gd name="connsiteY26" fmla="*/ 5059940 h 5282877"/>
              <a:gd name="connsiteX27" fmla="*/ 8302825 w 21668748"/>
              <a:gd name="connsiteY27" fmla="*/ 5159452 h 5282877"/>
              <a:gd name="connsiteX28" fmla="*/ 7388521 w 21668748"/>
              <a:gd name="connsiteY28" fmla="*/ 5251426 h 5282877"/>
              <a:gd name="connsiteX29" fmla="*/ 6531661 w 21668748"/>
              <a:gd name="connsiteY29" fmla="*/ 5252150 h 5282877"/>
              <a:gd name="connsiteX30" fmla="*/ 5482836 w 21668748"/>
              <a:gd name="connsiteY30" fmla="*/ 4884388 h 5282877"/>
              <a:gd name="connsiteX31" fmla="*/ 4751068 w 21668748"/>
              <a:gd name="connsiteY31" fmla="*/ 4692500 h 5282877"/>
              <a:gd name="connsiteX32" fmla="*/ 3693523 w 21668748"/>
              <a:gd name="connsiteY32" fmla="*/ 4396647 h 5282877"/>
              <a:gd name="connsiteX33" fmla="*/ 3168145 w 21668748"/>
              <a:gd name="connsiteY33" fmla="*/ 4352531 h 5282877"/>
              <a:gd name="connsiteX34" fmla="*/ 2349997 w 21668748"/>
              <a:gd name="connsiteY34" fmla="*/ 4336489 h 5282877"/>
              <a:gd name="connsiteX35" fmla="*/ 1644145 w 21668748"/>
              <a:gd name="connsiteY35" fmla="*/ 4352531 h 5282877"/>
              <a:gd name="connsiteX36" fmla="*/ 1259134 w 21668748"/>
              <a:gd name="connsiteY36" fmla="*/ 4352531 h 5282877"/>
              <a:gd name="connsiteX37" fmla="*/ 954334 w 21668748"/>
              <a:gd name="connsiteY37" fmla="*/ 4240236 h 5282877"/>
              <a:gd name="connsiteX38" fmla="*/ 617450 w 21668748"/>
              <a:gd name="connsiteY38" fmla="*/ 4047731 h 5282877"/>
              <a:gd name="connsiteX39" fmla="*/ 376819 w 21668748"/>
              <a:gd name="connsiteY39" fmla="*/ 3742931 h 5282877"/>
              <a:gd name="connsiteX40" fmla="*/ 168271 w 21668748"/>
              <a:gd name="connsiteY40" fmla="*/ 3566468 h 5282877"/>
              <a:gd name="connsiteX41" fmla="*/ 23892 w 21668748"/>
              <a:gd name="connsiteY41" fmla="*/ 3229584 h 5282877"/>
              <a:gd name="connsiteX42" fmla="*/ 7850 w 21668748"/>
              <a:gd name="connsiteY42" fmla="*/ 2828531 h 5282877"/>
              <a:gd name="connsiteX43" fmla="*/ 104103 w 21668748"/>
              <a:gd name="connsiteY43" fmla="*/ 2347268 h 5282877"/>
              <a:gd name="connsiteX44" fmla="*/ 248482 w 21668748"/>
              <a:gd name="connsiteY44" fmla="*/ 1978300 h 5282877"/>
              <a:gd name="connsiteX45" fmla="*/ 473071 w 21668748"/>
              <a:gd name="connsiteY45" fmla="*/ 1721626 h 5282877"/>
              <a:gd name="connsiteX46" fmla="*/ 729745 w 21668748"/>
              <a:gd name="connsiteY46" fmla="*/ 1464952 h 5282877"/>
              <a:gd name="connsiteX47" fmla="*/ 1034545 w 21668748"/>
              <a:gd name="connsiteY47" fmla="*/ 1160152 h 5282877"/>
              <a:gd name="connsiteX48" fmla="*/ 1483724 w 21668748"/>
              <a:gd name="connsiteY48" fmla="*/ 743058 h 5282877"/>
              <a:gd name="connsiteX49" fmla="*/ 1852692 w 21668748"/>
              <a:gd name="connsiteY49" fmla="*/ 598679 h 5282877"/>
              <a:gd name="connsiteX50" fmla="*/ 2847303 w 21668748"/>
              <a:gd name="connsiteY50" fmla="*/ 390131 h 5282877"/>
              <a:gd name="connsiteX51" fmla="*/ 3472945 w 21668748"/>
              <a:gd name="connsiteY51" fmla="*/ 309921 h 5282877"/>
              <a:gd name="connsiteX52" fmla="*/ 4515682 w 21668748"/>
              <a:gd name="connsiteY52" fmla="*/ 245752 h 5282877"/>
              <a:gd name="connsiteX53" fmla="*/ 5141324 w 21668748"/>
              <a:gd name="connsiteY53" fmla="*/ 133458 h 5282877"/>
              <a:gd name="connsiteX54" fmla="*/ 6585113 w 21668748"/>
              <a:gd name="connsiteY54" fmla="*/ 69289 h 5282877"/>
              <a:gd name="connsiteX55" fmla="*/ 7611808 w 21668748"/>
              <a:gd name="connsiteY55" fmla="*/ 53247 h 5282877"/>
              <a:gd name="connsiteX56" fmla="*/ 8724794 w 21668748"/>
              <a:gd name="connsiteY56" fmla="*/ 65408 h 5282877"/>
              <a:gd name="connsiteX57" fmla="*/ 9440608 w 21668748"/>
              <a:gd name="connsiteY57" fmla="*/ 5121 h 5282877"/>
              <a:gd name="connsiteX58" fmla="*/ 9921871 w 21668748"/>
              <a:gd name="connsiteY58" fmla="*/ 5121 h 5282877"/>
              <a:gd name="connsiteX59" fmla="*/ 10547513 w 21668748"/>
              <a:gd name="connsiteY59" fmla="*/ 21163 h 5282877"/>
              <a:gd name="connsiteX60" fmla="*/ 11125029 w 21668748"/>
              <a:gd name="connsiteY60" fmla="*/ 21163 h 5282877"/>
              <a:gd name="connsiteX61" fmla="*/ 11702545 w 21668748"/>
              <a:gd name="connsiteY61" fmla="*/ 133458 h 5282877"/>
              <a:gd name="connsiteX62" fmla="*/ 11897897 w 21668748"/>
              <a:gd name="connsiteY62" fmla="*/ 741116 h 5282877"/>
              <a:gd name="connsiteX63" fmla="*/ 12329739 w 21668748"/>
              <a:gd name="connsiteY63" fmla="*/ 931034 h 5282877"/>
              <a:gd name="connsiteX64" fmla="*/ 12856542 w 21668748"/>
              <a:gd name="connsiteY64" fmla="*/ 1198963 h 5282877"/>
              <a:gd name="connsiteX65" fmla="*/ 13090705 w 21668748"/>
              <a:gd name="connsiteY65" fmla="*/ 1341531 h 5282877"/>
              <a:gd name="connsiteX66" fmla="*/ 13518666 w 21668748"/>
              <a:gd name="connsiteY66" fmla="*/ 1546586 h 5282877"/>
              <a:gd name="connsiteX67" fmla="*/ 13888151 w 21668748"/>
              <a:gd name="connsiteY67" fmla="*/ 1831332 h 5282877"/>
              <a:gd name="connsiteX68" fmla="*/ 14092819 w 21668748"/>
              <a:gd name="connsiteY68" fmla="*/ 2186847 h 5282877"/>
              <a:gd name="connsiteX69" fmla="*/ 14205113 w 21668748"/>
              <a:gd name="connsiteY69" fmla="*/ 2523731 h 5282877"/>
              <a:gd name="connsiteX70" fmla="*/ 14381576 w 21668748"/>
              <a:gd name="connsiteY70" fmla="*/ 2732279 h 5282877"/>
              <a:gd name="connsiteX71" fmla="*/ 14574082 w 21668748"/>
              <a:gd name="connsiteY71" fmla="*/ 3037079 h 5282877"/>
              <a:gd name="connsiteX72" fmla="*/ 14959092 w 21668748"/>
              <a:gd name="connsiteY72" fmla="*/ 3390005 h 5282877"/>
              <a:gd name="connsiteX73" fmla="*/ 15392229 w 21668748"/>
              <a:gd name="connsiteY73" fmla="*/ 3726889 h 5282877"/>
              <a:gd name="connsiteX74" fmla="*/ 15905576 w 21668748"/>
              <a:gd name="connsiteY74" fmla="*/ 3887310 h 5282877"/>
              <a:gd name="connsiteX75" fmla="*/ 16659555 w 21668748"/>
              <a:gd name="connsiteY75" fmla="*/ 4015647 h 5282877"/>
              <a:gd name="connsiteX76" fmla="*/ 17493745 w 21668748"/>
              <a:gd name="connsiteY76" fmla="*/ 4111900 h 5282877"/>
              <a:gd name="connsiteX77" fmla="*/ 18135429 w 21668748"/>
              <a:gd name="connsiteY77" fmla="*/ 4015647 h 5282877"/>
              <a:gd name="connsiteX78" fmla="*/ 18793155 w 21668748"/>
              <a:gd name="connsiteY78" fmla="*/ 4015647 h 5282877"/>
              <a:gd name="connsiteX79" fmla="*/ 19595261 w 21668748"/>
              <a:gd name="connsiteY79" fmla="*/ 4031689 h 5282877"/>
              <a:gd name="connsiteX80" fmla="*/ 20144702 w 21668748"/>
              <a:gd name="connsiteY80" fmla="*/ 4208152 h 5282877"/>
              <a:gd name="connsiteX81" fmla="*/ 20918734 w 21668748"/>
              <a:gd name="connsiteY81" fmla="*/ 4448784 h 5282877"/>
              <a:gd name="connsiteX82" fmla="*/ 21319787 w 21668748"/>
              <a:gd name="connsiteY82" fmla="*/ 4528994 h 5282877"/>
              <a:gd name="connsiteX83" fmla="*/ 21496252 w 21668748"/>
              <a:gd name="connsiteY83" fmla="*/ 4613214 h 5282877"/>
              <a:gd name="connsiteX84" fmla="*/ 21668703 w 21668748"/>
              <a:gd name="connsiteY84" fmla="*/ 4837805 h 5282877"/>
              <a:gd name="connsiteX0" fmla="*/ 21668703 w 21668748"/>
              <a:gd name="connsiteY0" fmla="*/ 4836855 h 5281927"/>
              <a:gd name="connsiteX1" fmla="*/ 21480208 w 21668748"/>
              <a:gd name="connsiteY1" fmla="*/ 4784717 h 5281927"/>
              <a:gd name="connsiteX2" fmla="*/ 20794408 w 21668748"/>
              <a:gd name="connsiteY2" fmla="*/ 4548097 h 5281927"/>
              <a:gd name="connsiteX3" fmla="*/ 19936155 w 21668748"/>
              <a:gd name="connsiteY3" fmla="*/ 4363613 h 5281927"/>
              <a:gd name="connsiteX4" fmla="*/ 19494998 w 21668748"/>
              <a:gd name="connsiteY4" fmla="*/ 4303456 h 5281927"/>
              <a:gd name="connsiteX5" fmla="*/ 19234312 w 21668748"/>
              <a:gd name="connsiteY5" fmla="*/ 4315487 h 5281927"/>
              <a:gd name="connsiteX6" fmla="*/ 18873366 w 21668748"/>
              <a:gd name="connsiteY6" fmla="*/ 4307465 h 5281927"/>
              <a:gd name="connsiteX7" fmla="*/ 18500388 w 21668748"/>
              <a:gd name="connsiteY7" fmla="*/ 4299445 h 5281927"/>
              <a:gd name="connsiteX8" fmla="*/ 17846672 w 21668748"/>
              <a:gd name="connsiteY8" fmla="*/ 4311476 h 5281927"/>
              <a:gd name="connsiteX9" fmla="*/ 17557913 w 21668748"/>
              <a:gd name="connsiteY9" fmla="*/ 4323507 h 5281927"/>
              <a:gd name="connsiteX10" fmla="*/ 16972375 w 21668748"/>
              <a:gd name="connsiteY10" fmla="*/ 4287412 h 5281927"/>
              <a:gd name="connsiteX11" fmla="*/ 16611429 w 21668748"/>
              <a:gd name="connsiteY11" fmla="*/ 4315487 h 5281927"/>
              <a:gd name="connsiteX12" fmla="*/ 15777240 w 21668748"/>
              <a:gd name="connsiteY12" fmla="*/ 4335539 h 5281927"/>
              <a:gd name="connsiteX13" fmla="*/ 15340092 w 21668748"/>
              <a:gd name="connsiteY13" fmla="*/ 4387675 h 5281927"/>
              <a:gd name="connsiteX14" fmla="*/ 14979145 w 21668748"/>
              <a:gd name="connsiteY14" fmla="*/ 4435802 h 5281927"/>
              <a:gd name="connsiteX15" fmla="*/ 14285324 w 21668748"/>
              <a:gd name="connsiteY15" fmla="*/ 4495960 h 5281927"/>
              <a:gd name="connsiteX16" fmla="*/ 13880261 w 21668748"/>
              <a:gd name="connsiteY16" fmla="*/ 4524033 h 5281927"/>
              <a:gd name="connsiteX17" fmla="*/ 13523324 w 21668748"/>
              <a:gd name="connsiteY17" fmla="*/ 4600234 h 5281927"/>
              <a:gd name="connsiteX18" fmla="*/ 13013987 w 21668748"/>
              <a:gd name="connsiteY18" fmla="*/ 4644350 h 5281927"/>
              <a:gd name="connsiteX19" fmla="*/ 12556787 w 21668748"/>
              <a:gd name="connsiteY19" fmla="*/ 4660392 h 5281927"/>
              <a:gd name="connsiteX20" fmla="*/ 11921580 w 21668748"/>
              <a:gd name="connsiteY20" fmla="*/ 4708517 h 5281927"/>
              <a:gd name="connsiteX21" fmla="*/ 11121422 w 21668748"/>
              <a:gd name="connsiteY21" fmla="*/ 4769924 h 5281927"/>
              <a:gd name="connsiteX22" fmla="*/ 10684488 w 21668748"/>
              <a:gd name="connsiteY22" fmla="*/ 4810821 h 5281927"/>
              <a:gd name="connsiteX23" fmla="*/ 10322480 w 21668748"/>
              <a:gd name="connsiteY23" fmla="*/ 4916998 h 5281927"/>
              <a:gd name="connsiteX24" fmla="*/ 9945457 w 21668748"/>
              <a:gd name="connsiteY24" fmla="*/ 4988300 h 5281927"/>
              <a:gd name="connsiteX25" fmla="*/ 9774567 w 21668748"/>
              <a:gd name="connsiteY25" fmla="*/ 4988437 h 5281927"/>
              <a:gd name="connsiteX26" fmla="*/ 9335316 w 21668748"/>
              <a:gd name="connsiteY26" fmla="*/ 5058990 h 5281927"/>
              <a:gd name="connsiteX27" fmla="*/ 8302825 w 21668748"/>
              <a:gd name="connsiteY27" fmla="*/ 5158502 h 5281927"/>
              <a:gd name="connsiteX28" fmla="*/ 7388521 w 21668748"/>
              <a:gd name="connsiteY28" fmla="*/ 5250476 h 5281927"/>
              <a:gd name="connsiteX29" fmla="*/ 6531661 w 21668748"/>
              <a:gd name="connsiteY29" fmla="*/ 5251200 h 5281927"/>
              <a:gd name="connsiteX30" fmla="*/ 5482836 w 21668748"/>
              <a:gd name="connsiteY30" fmla="*/ 4883438 h 5281927"/>
              <a:gd name="connsiteX31" fmla="*/ 4751068 w 21668748"/>
              <a:gd name="connsiteY31" fmla="*/ 4691550 h 5281927"/>
              <a:gd name="connsiteX32" fmla="*/ 3693523 w 21668748"/>
              <a:gd name="connsiteY32" fmla="*/ 4395697 h 5281927"/>
              <a:gd name="connsiteX33" fmla="*/ 3168145 w 21668748"/>
              <a:gd name="connsiteY33" fmla="*/ 4351581 h 5281927"/>
              <a:gd name="connsiteX34" fmla="*/ 2349997 w 21668748"/>
              <a:gd name="connsiteY34" fmla="*/ 4335539 h 5281927"/>
              <a:gd name="connsiteX35" fmla="*/ 1644145 w 21668748"/>
              <a:gd name="connsiteY35" fmla="*/ 4351581 h 5281927"/>
              <a:gd name="connsiteX36" fmla="*/ 1259134 w 21668748"/>
              <a:gd name="connsiteY36" fmla="*/ 4351581 h 5281927"/>
              <a:gd name="connsiteX37" fmla="*/ 954334 w 21668748"/>
              <a:gd name="connsiteY37" fmla="*/ 4239286 h 5281927"/>
              <a:gd name="connsiteX38" fmla="*/ 617450 w 21668748"/>
              <a:gd name="connsiteY38" fmla="*/ 4046781 h 5281927"/>
              <a:gd name="connsiteX39" fmla="*/ 376819 w 21668748"/>
              <a:gd name="connsiteY39" fmla="*/ 3741981 h 5281927"/>
              <a:gd name="connsiteX40" fmla="*/ 168271 w 21668748"/>
              <a:gd name="connsiteY40" fmla="*/ 3565518 h 5281927"/>
              <a:gd name="connsiteX41" fmla="*/ 23892 w 21668748"/>
              <a:gd name="connsiteY41" fmla="*/ 3228634 h 5281927"/>
              <a:gd name="connsiteX42" fmla="*/ 7850 w 21668748"/>
              <a:gd name="connsiteY42" fmla="*/ 2827581 h 5281927"/>
              <a:gd name="connsiteX43" fmla="*/ 104103 w 21668748"/>
              <a:gd name="connsiteY43" fmla="*/ 2346318 h 5281927"/>
              <a:gd name="connsiteX44" fmla="*/ 248482 w 21668748"/>
              <a:gd name="connsiteY44" fmla="*/ 1977350 h 5281927"/>
              <a:gd name="connsiteX45" fmla="*/ 473071 w 21668748"/>
              <a:gd name="connsiteY45" fmla="*/ 1720676 h 5281927"/>
              <a:gd name="connsiteX46" fmla="*/ 729745 w 21668748"/>
              <a:gd name="connsiteY46" fmla="*/ 1464002 h 5281927"/>
              <a:gd name="connsiteX47" fmla="*/ 1034545 w 21668748"/>
              <a:gd name="connsiteY47" fmla="*/ 1159202 h 5281927"/>
              <a:gd name="connsiteX48" fmla="*/ 1483724 w 21668748"/>
              <a:gd name="connsiteY48" fmla="*/ 742108 h 5281927"/>
              <a:gd name="connsiteX49" fmla="*/ 1852692 w 21668748"/>
              <a:gd name="connsiteY49" fmla="*/ 597729 h 5281927"/>
              <a:gd name="connsiteX50" fmla="*/ 2847303 w 21668748"/>
              <a:gd name="connsiteY50" fmla="*/ 389181 h 5281927"/>
              <a:gd name="connsiteX51" fmla="*/ 3472945 w 21668748"/>
              <a:gd name="connsiteY51" fmla="*/ 308971 h 5281927"/>
              <a:gd name="connsiteX52" fmla="*/ 4515682 w 21668748"/>
              <a:gd name="connsiteY52" fmla="*/ 244802 h 5281927"/>
              <a:gd name="connsiteX53" fmla="*/ 5141324 w 21668748"/>
              <a:gd name="connsiteY53" fmla="*/ 132508 h 5281927"/>
              <a:gd name="connsiteX54" fmla="*/ 6585113 w 21668748"/>
              <a:gd name="connsiteY54" fmla="*/ 68339 h 5281927"/>
              <a:gd name="connsiteX55" fmla="*/ 7611808 w 21668748"/>
              <a:gd name="connsiteY55" fmla="*/ 52297 h 5281927"/>
              <a:gd name="connsiteX56" fmla="*/ 8724794 w 21668748"/>
              <a:gd name="connsiteY56" fmla="*/ 64458 h 5281927"/>
              <a:gd name="connsiteX57" fmla="*/ 9455356 w 21668748"/>
              <a:gd name="connsiteY57" fmla="*/ 107409 h 5281927"/>
              <a:gd name="connsiteX58" fmla="*/ 9921871 w 21668748"/>
              <a:gd name="connsiteY58" fmla="*/ 4171 h 5281927"/>
              <a:gd name="connsiteX59" fmla="*/ 10547513 w 21668748"/>
              <a:gd name="connsiteY59" fmla="*/ 20213 h 5281927"/>
              <a:gd name="connsiteX60" fmla="*/ 11125029 w 21668748"/>
              <a:gd name="connsiteY60" fmla="*/ 20213 h 5281927"/>
              <a:gd name="connsiteX61" fmla="*/ 11702545 w 21668748"/>
              <a:gd name="connsiteY61" fmla="*/ 132508 h 5281927"/>
              <a:gd name="connsiteX62" fmla="*/ 11897897 w 21668748"/>
              <a:gd name="connsiteY62" fmla="*/ 740166 h 5281927"/>
              <a:gd name="connsiteX63" fmla="*/ 12329739 w 21668748"/>
              <a:gd name="connsiteY63" fmla="*/ 930084 h 5281927"/>
              <a:gd name="connsiteX64" fmla="*/ 12856542 w 21668748"/>
              <a:gd name="connsiteY64" fmla="*/ 1198013 h 5281927"/>
              <a:gd name="connsiteX65" fmla="*/ 13090705 w 21668748"/>
              <a:gd name="connsiteY65" fmla="*/ 1340581 h 5281927"/>
              <a:gd name="connsiteX66" fmla="*/ 13518666 w 21668748"/>
              <a:gd name="connsiteY66" fmla="*/ 1545636 h 5281927"/>
              <a:gd name="connsiteX67" fmla="*/ 13888151 w 21668748"/>
              <a:gd name="connsiteY67" fmla="*/ 1830382 h 5281927"/>
              <a:gd name="connsiteX68" fmla="*/ 14092819 w 21668748"/>
              <a:gd name="connsiteY68" fmla="*/ 2185897 h 5281927"/>
              <a:gd name="connsiteX69" fmla="*/ 14205113 w 21668748"/>
              <a:gd name="connsiteY69" fmla="*/ 2522781 h 5281927"/>
              <a:gd name="connsiteX70" fmla="*/ 14381576 w 21668748"/>
              <a:gd name="connsiteY70" fmla="*/ 2731329 h 5281927"/>
              <a:gd name="connsiteX71" fmla="*/ 14574082 w 21668748"/>
              <a:gd name="connsiteY71" fmla="*/ 3036129 h 5281927"/>
              <a:gd name="connsiteX72" fmla="*/ 14959092 w 21668748"/>
              <a:gd name="connsiteY72" fmla="*/ 3389055 h 5281927"/>
              <a:gd name="connsiteX73" fmla="*/ 15392229 w 21668748"/>
              <a:gd name="connsiteY73" fmla="*/ 3725939 h 5281927"/>
              <a:gd name="connsiteX74" fmla="*/ 15905576 w 21668748"/>
              <a:gd name="connsiteY74" fmla="*/ 3886360 h 5281927"/>
              <a:gd name="connsiteX75" fmla="*/ 16659555 w 21668748"/>
              <a:gd name="connsiteY75" fmla="*/ 4014697 h 5281927"/>
              <a:gd name="connsiteX76" fmla="*/ 17493745 w 21668748"/>
              <a:gd name="connsiteY76" fmla="*/ 4110950 h 5281927"/>
              <a:gd name="connsiteX77" fmla="*/ 18135429 w 21668748"/>
              <a:gd name="connsiteY77" fmla="*/ 4014697 h 5281927"/>
              <a:gd name="connsiteX78" fmla="*/ 18793155 w 21668748"/>
              <a:gd name="connsiteY78" fmla="*/ 4014697 h 5281927"/>
              <a:gd name="connsiteX79" fmla="*/ 19595261 w 21668748"/>
              <a:gd name="connsiteY79" fmla="*/ 4030739 h 5281927"/>
              <a:gd name="connsiteX80" fmla="*/ 20144702 w 21668748"/>
              <a:gd name="connsiteY80" fmla="*/ 4207202 h 5281927"/>
              <a:gd name="connsiteX81" fmla="*/ 20918734 w 21668748"/>
              <a:gd name="connsiteY81" fmla="*/ 4447834 h 5281927"/>
              <a:gd name="connsiteX82" fmla="*/ 21319787 w 21668748"/>
              <a:gd name="connsiteY82" fmla="*/ 4528044 h 5281927"/>
              <a:gd name="connsiteX83" fmla="*/ 21496252 w 21668748"/>
              <a:gd name="connsiteY83" fmla="*/ 4612264 h 5281927"/>
              <a:gd name="connsiteX84" fmla="*/ 21668703 w 21668748"/>
              <a:gd name="connsiteY84" fmla="*/ 4836855 h 5281927"/>
              <a:gd name="connsiteX0" fmla="*/ 21668703 w 21668748"/>
              <a:gd name="connsiteY0" fmla="*/ 4837925 h 5282997"/>
              <a:gd name="connsiteX1" fmla="*/ 21480208 w 21668748"/>
              <a:gd name="connsiteY1" fmla="*/ 4785787 h 5282997"/>
              <a:gd name="connsiteX2" fmla="*/ 20794408 w 21668748"/>
              <a:gd name="connsiteY2" fmla="*/ 4549167 h 5282997"/>
              <a:gd name="connsiteX3" fmla="*/ 19936155 w 21668748"/>
              <a:gd name="connsiteY3" fmla="*/ 4364683 h 5282997"/>
              <a:gd name="connsiteX4" fmla="*/ 19494998 w 21668748"/>
              <a:gd name="connsiteY4" fmla="*/ 4304526 h 5282997"/>
              <a:gd name="connsiteX5" fmla="*/ 19234312 w 21668748"/>
              <a:gd name="connsiteY5" fmla="*/ 4316557 h 5282997"/>
              <a:gd name="connsiteX6" fmla="*/ 18873366 w 21668748"/>
              <a:gd name="connsiteY6" fmla="*/ 4308535 h 5282997"/>
              <a:gd name="connsiteX7" fmla="*/ 18500388 w 21668748"/>
              <a:gd name="connsiteY7" fmla="*/ 4300515 h 5282997"/>
              <a:gd name="connsiteX8" fmla="*/ 17846672 w 21668748"/>
              <a:gd name="connsiteY8" fmla="*/ 4312546 h 5282997"/>
              <a:gd name="connsiteX9" fmla="*/ 17557913 w 21668748"/>
              <a:gd name="connsiteY9" fmla="*/ 4324577 h 5282997"/>
              <a:gd name="connsiteX10" fmla="*/ 16972375 w 21668748"/>
              <a:gd name="connsiteY10" fmla="*/ 4288482 h 5282997"/>
              <a:gd name="connsiteX11" fmla="*/ 16611429 w 21668748"/>
              <a:gd name="connsiteY11" fmla="*/ 4316557 h 5282997"/>
              <a:gd name="connsiteX12" fmla="*/ 15777240 w 21668748"/>
              <a:gd name="connsiteY12" fmla="*/ 4336609 h 5282997"/>
              <a:gd name="connsiteX13" fmla="*/ 15340092 w 21668748"/>
              <a:gd name="connsiteY13" fmla="*/ 4388745 h 5282997"/>
              <a:gd name="connsiteX14" fmla="*/ 14979145 w 21668748"/>
              <a:gd name="connsiteY14" fmla="*/ 4436872 h 5282997"/>
              <a:gd name="connsiteX15" fmla="*/ 14285324 w 21668748"/>
              <a:gd name="connsiteY15" fmla="*/ 4497030 h 5282997"/>
              <a:gd name="connsiteX16" fmla="*/ 13880261 w 21668748"/>
              <a:gd name="connsiteY16" fmla="*/ 4525103 h 5282997"/>
              <a:gd name="connsiteX17" fmla="*/ 13523324 w 21668748"/>
              <a:gd name="connsiteY17" fmla="*/ 4601304 h 5282997"/>
              <a:gd name="connsiteX18" fmla="*/ 13013987 w 21668748"/>
              <a:gd name="connsiteY18" fmla="*/ 4645420 h 5282997"/>
              <a:gd name="connsiteX19" fmla="*/ 12556787 w 21668748"/>
              <a:gd name="connsiteY19" fmla="*/ 4661462 h 5282997"/>
              <a:gd name="connsiteX20" fmla="*/ 11921580 w 21668748"/>
              <a:gd name="connsiteY20" fmla="*/ 4709587 h 5282997"/>
              <a:gd name="connsiteX21" fmla="*/ 11121422 w 21668748"/>
              <a:gd name="connsiteY21" fmla="*/ 4770994 h 5282997"/>
              <a:gd name="connsiteX22" fmla="*/ 10684488 w 21668748"/>
              <a:gd name="connsiteY22" fmla="*/ 4811891 h 5282997"/>
              <a:gd name="connsiteX23" fmla="*/ 10322480 w 21668748"/>
              <a:gd name="connsiteY23" fmla="*/ 4918068 h 5282997"/>
              <a:gd name="connsiteX24" fmla="*/ 9945457 w 21668748"/>
              <a:gd name="connsiteY24" fmla="*/ 4989370 h 5282997"/>
              <a:gd name="connsiteX25" fmla="*/ 9774567 w 21668748"/>
              <a:gd name="connsiteY25" fmla="*/ 4989507 h 5282997"/>
              <a:gd name="connsiteX26" fmla="*/ 9335316 w 21668748"/>
              <a:gd name="connsiteY26" fmla="*/ 5060060 h 5282997"/>
              <a:gd name="connsiteX27" fmla="*/ 8302825 w 21668748"/>
              <a:gd name="connsiteY27" fmla="*/ 5159572 h 5282997"/>
              <a:gd name="connsiteX28" fmla="*/ 7388521 w 21668748"/>
              <a:gd name="connsiteY28" fmla="*/ 5251546 h 5282997"/>
              <a:gd name="connsiteX29" fmla="*/ 6531661 w 21668748"/>
              <a:gd name="connsiteY29" fmla="*/ 5252270 h 5282997"/>
              <a:gd name="connsiteX30" fmla="*/ 5482836 w 21668748"/>
              <a:gd name="connsiteY30" fmla="*/ 4884508 h 5282997"/>
              <a:gd name="connsiteX31" fmla="*/ 4751068 w 21668748"/>
              <a:gd name="connsiteY31" fmla="*/ 4692620 h 5282997"/>
              <a:gd name="connsiteX32" fmla="*/ 3693523 w 21668748"/>
              <a:gd name="connsiteY32" fmla="*/ 4396767 h 5282997"/>
              <a:gd name="connsiteX33" fmla="*/ 3168145 w 21668748"/>
              <a:gd name="connsiteY33" fmla="*/ 4352651 h 5282997"/>
              <a:gd name="connsiteX34" fmla="*/ 2349997 w 21668748"/>
              <a:gd name="connsiteY34" fmla="*/ 4336609 h 5282997"/>
              <a:gd name="connsiteX35" fmla="*/ 1644145 w 21668748"/>
              <a:gd name="connsiteY35" fmla="*/ 4352651 h 5282997"/>
              <a:gd name="connsiteX36" fmla="*/ 1259134 w 21668748"/>
              <a:gd name="connsiteY36" fmla="*/ 4352651 h 5282997"/>
              <a:gd name="connsiteX37" fmla="*/ 954334 w 21668748"/>
              <a:gd name="connsiteY37" fmla="*/ 4240356 h 5282997"/>
              <a:gd name="connsiteX38" fmla="*/ 617450 w 21668748"/>
              <a:gd name="connsiteY38" fmla="*/ 4047851 h 5282997"/>
              <a:gd name="connsiteX39" fmla="*/ 376819 w 21668748"/>
              <a:gd name="connsiteY39" fmla="*/ 3743051 h 5282997"/>
              <a:gd name="connsiteX40" fmla="*/ 168271 w 21668748"/>
              <a:gd name="connsiteY40" fmla="*/ 3566588 h 5282997"/>
              <a:gd name="connsiteX41" fmla="*/ 23892 w 21668748"/>
              <a:gd name="connsiteY41" fmla="*/ 3229704 h 5282997"/>
              <a:gd name="connsiteX42" fmla="*/ 7850 w 21668748"/>
              <a:gd name="connsiteY42" fmla="*/ 2828651 h 5282997"/>
              <a:gd name="connsiteX43" fmla="*/ 104103 w 21668748"/>
              <a:gd name="connsiteY43" fmla="*/ 2347388 h 5282997"/>
              <a:gd name="connsiteX44" fmla="*/ 248482 w 21668748"/>
              <a:gd name="connsiteY44" fmla="*/ 1978420 h 5282997"/>
              <a:gd name="connsiteX45" fmla="*/ 473071 w 21668748"/>
              <a:gd name="connsiteY45" fmla="*/ 1721746 h 5282997"/>
              <a:gd name="connsiteX46" fmla="*/ 729745 w 21668748"/>
              <a:gd name="connsiteY46" fmla="*/ 1465072 h 5282997"/>
              <a:gd name="connsiteX47" fmla="*/ 1034545 w 21668748"/>
              <a:gd name="connsiteY47" fmla="*/ 1160272 h 5282997"/>
              <a:gd name="connsiteX48" fmla="*/ 1483724 w 21668748"/>
              <a:gd name="connsiteY48" fmla="*/ 743178 h 5282997"/>
              <a:gd name="connsiteX49" fmla="*/ 1852692 w 21668748"/>
              <a:gd name="connsiteY49" fmla="*/ 598799 h 5282997"/>
              <a:gd name="connsiteX50" fmla="*/ 2847303 w 21668748"/>
              <a:gd name="connsiteY50" fmla="*/ 390251 h 5282997"/>
              <a:gd name="connsiteX51" fmla="*/ 3472945 w 21668748"/>
              <a:gd name="connsiteY51" fmla="*/ 310041 h 5282997"/>
              <a:gd name="connsiteX52" fmla="*/ 4515682 w 21668748"/>
              <a:gd name="connsiteY52" fmla="*/ 245872 h 5282997"/>
              <a:gd name="connsiteX53" fmla="*/ 5141324 w 21668748"/>
              <a:gd name="connsiteY53" fmla="*/ 133578 h 5282997"/>
              <a:gd name="connsiteX54" fmla="*/ 6585113 w 21668748"/>
              <a:gd name="connsiteY54" fmla="*/ 69409 h 5282997"/>
              <a:gd name="connsiteX55" fmla="*/ 7611808 w 21668748"/>
              <a:gd name="connsiteY55" fmla="*/ 53367 h 5282997"/>
              <a:gd name="connsiteX56" fmla="*/ 8724794 w 21668748"/>
              <a:gd name="connsiteY56" fmla="*/ 65528 h 5282997"/>
              <a:gd name="connsiteX57" fmla="*/ 9455356 w 21668748"/>
              <a:gd name="connsiteY57" fmla="*/ 108479 h 5282997"/>
              <a:gd name="connsiteX58" fmla="*/ 9855503 w 21668748"/>
              <a:gd name="connsiteY58" fmla="*/ 241215 h 5282997"/>
              <a:gd name="connsiteX59" fmla="*/ 10547513 w 21668748"/>
              <a:gd name="connsiteY59" fmla="*/ 21283 h 5282997"/>
              <a:gd name="connsiteX60" fmla="*/ 11125029 w 21668748"/>
              <a:gd name="connsiteY60" fmla="*/ 21283 h 5282997"/>
              <a:gd name="connsiteX61" fmla="*/ 11702545 w 21668748"/>
              <a:gd name="connsiteY61" fmla="*/ 133578 h 5282997"/>
              <a:gd name="connsiteX62" fmla="*/ 11897897 w 21668748"/>
              <a:gd name="connsiteY62" fmla="*/ 741236 h 5282997"/>
              <a:gd name="connsiteX63" fmla="*/ 12329739 w 21668748"/>
              <a:gd name="connsiteY63" fmla="*/ 931154 h 5282997"/>
              <a:gd name="connsiteX64" fmla="*/ 12856542 w 21668748"/>
              <a:gd name="connsiteY64" fmla="*/ 1199083 h 5282997"/>
              <a:gd name="connsiteX65" fmla="*/ 13090705 w 21668748"/>
              <a:gd name="connsiteY65" fmla="*/ 1341651 h 5282997"/>
              <a:gd name="connsiteX66" fmla="*/ 13518666 w 21668748"/>
              <a:gd name="connsiteY66" fmla="*/ 1546706 h 5282997"/>
              <a:gd name="connsiteX67" fmla="*/ 13888151 w 21668748"/>
              <a:gd name="connsiteY67" fmla="*/ 1831452 h 5282997"/>
              <a:gd name="connsiteX68" fmla="*/ 14092819 w 21668748"/>
              <a:gd name="connsiteY68" fmla="*/ 2186967 h 5282997"/>
              <a:gd name="connsiteX69" fmla="*/ 14205113 w 21668748"/>
              <a:gd name="connsiteY69" fmla="*/ 2523851 h 5282997"/>
              <a:gd name="connsiteX70" fmla="*/ 14381576 w 21668748"/>
              <a:gd name="connsiteY70" fmla="*/ 2732399 h 5282997"/>
              <a:gd name="connsiteX71" fmla="*/ 14574082 w 21668748"/>
              <a:gd name="connsiteY71" fmla="*/ 3037199 h 5282997"/>
              <a:gd name="connsiteX72" fmla="*/ 14959092 w 21668748"/>
              <a:gd name="connsiteY72" fmla="*/ 3390125 h 5282997"/>
              <a:gd name="connsiteX73" fmla="*/ 15392229 w 21668748"/>
              <a:gd name="connsiteY73" fmla="*/ 3727009 h 5282997"/>
              <a:gd name="connsiteX74" fmla="*/ 15905576 w 21668748"/>
              <a:gd name="connsiteY74" fmla="*/ 3887430 h 5282997"/>
              <a:gd name="connsiteX75" fmla="*/ 16659555 w 21668748"/>
              <a:gd name="connsiteY75" fmla="*/ 4015767 h 5282997"/>
              <a:gd name="connsiteX76" fmla="*/ 17493745 w 21668748"/>
              <a:gd name="connsiteY76" fmla="*/ 4112020 h 5282997"/>
              <a:gd name="connsiteX77" fmla="*/ 18135429 w 21668748"/>
              <a:gd name="connsiteY77" fmla="*/ 4015767 h 5282997"/>
              <a:gd name="connsiteX78" fmla="*/ 18793155 w 21668748"/>
              <a:gd name="connsiteY78" fmla="*/ 4015767 h 5282997"/>
              <a:gd name="connsiteX79" fmla="*/ 19595261 w 21668748"/>
              <a:gd name="connsiteY79" fmla="*/ 4031809 h 5282997"/>
              <a:gd name="connsiteX80" fmla="*/ 20144702 w 21668748"/>
              <a:gd name="connsiteY80" fmla="*/ 4208272 h 5282997"/>
              <a:gd name="connsiteX81" fmla="*/ 20918734 w 21668748"/>
              <a:gd name="connsiteY81" fmla="*/ 4448904 h 5282997"/>
              <a:gd name="connsiteX82" fmla="*/ 21319787 w 21668748"/>
              <a:gd name="connsiteY82" fmla="*/ 4529114 h 5282997"/>
              <a:gd name="connsiteX83" fmla="*/ 21496252 w 21668748"/>
              <a:gd name="connsiteY83" fmla="*/ 4613334 h 5282997"/>
              <a:gd name="connsiteX84" fmla="*/ 21668703 w 21668748"/>
              <a:gd name="connsiteY84" fmla="*/ 4837925 h 5282997"/>
              <a:gd name="connsiteX0" fmla="*/ 21668703 w 21668748"/>
              <a:gd name="connsiteY0" fmla="*/ 4827261 h 5272333"/>
              <a:gd name="connsiteX1" fmla="*/ 21480208 w 21668748"/>
              <a:gd name="connsiteY1" fmla="*/ 4775123 h 5272333"/>
              <a:gd name="connsiteX2" fmla="*/ 20794408 w 21668748"/>
              <a:gd name="connsiteY2" fmla="*/ 4538503 h 5272333"/>
              <a:gd name="connsiteX3" fmla="*/ 19936155 w 21668748"/>
              <a:gd name="connsiteY3" fmla="*/ 4354019 h 5272333"/>
              <a:gd name="connsiteX4" fmla="*/ 19494998 w 21668748"/>
              <a:gd name="connsiteY4" fmla="*/ 4293862 h 5272333"/>
              <a:gd name="connsiteX5" fmla="*/ 19234312 w 21668748"/>
              <a:gd name="connsiteY5" fmla="*/ 4305893 h 5272333"/>
              <a:gd name="connsiteX6" fmla="*/ 18873366 w 21668748"/>
              <a:gd name="connsiteY6" fmla="*/ 4297871 h 5272333"/>
              <a:gd name="connsiteX7" fmla="*/ 18500388 w 21668748"/>
              <a:gd name="connsiteY7" fmla="*/ 4289851 h 5272333"/>
              <a:gd name="connsiteX8" fmla="*/ 17846672 w 21668748"/>
              <a:gd name="connsiteY8" fmla="*/ 4301882 h 5272333"/>
              <a:gd name="connsiteX9" fmla="*/ 17557913 w 21668748"/>
              <a:gd name="connsiteY9" fmla="*/ 4313913 h 5272333"/>
              <a:gd name="connsiteX10" fmla="*/ 16972375 w 21668748"/>
              <a:gd name="connsiteY10" fmla="*/ 4277818 h 5272333"/>
              <a:gd name="connsiteX11" fmla="*/ 16611429 w 21668748"/>
              <a:gd name="connsiteY11" fmla="*/ 4305893 h 5272333"/>
              <a:gd name="connsiteX12" fmla="*/ 15777240 w 21668748"/>
              <a:gd name="connsiteY12" fmla="*/ 4325945 h 5272333"/>
              <a:gd name="connsiteX13" fmla="*/ 15340092 w 21668748"/>
              <a:gd name="connsiteY13" fmla="*/ 4378081 h 5272333"/>
              <a:gd name="connsiteX14" fmla="*/ 14979145 w 21668748"/>
              <a:gd name="connsiteY14" fmla="*/ 4426208 h 5272333"/>
              <a:gd name="connsiteX15" fmla="*/ 14285324 w 21668748"/>
              <a:gd name="connsiteY15" fmla="*/ 4486366 h 5272333"/>
              <a:gd name="connsiteX16" fmla="*/ 13880261 w 21668748"/>
              <a:gd name="connsiteY16" fmla="*/ 4514439 h 5272333"/>
              <a:gd name="connsiteX17" fmla="*/ 13523324 w 21668748"/>
              <a:gd name="connsiteY17" fmla="*/ 4590640 h 5272333"/>
              <a:gd name="connsiteX18" fmla="*/ 13013987 w 21668748"/>
              <a:gd name="connsiteY18" fmla="*/ 4634756 h 5272333"/>
              <a:gd name="connsiteX19" fmla="*/ 12556787 w 21668748"/>
              <a:gd name="connsiteY19" fmla="*/ 4650798 h 5272333"/>
              <a:gd name="connsiteX20" fmla="*/ 11921580 w 21668748"/>
              <a:gd name="connsiteY20" fmla="*/ 4698923 h 5272333"/>
              <a:gd name="connsiteX21" fmla="*/ 11121422 w 21668748"/>
              <a:gd name="connsiteY21" fmla="*/ 4760330 h 5272333"/>
              <a:gd name="connsiteX22" fmla="*/ 10684488 w 21668748"/>
              <a:gd name="connsiteY22" fmla="*/ 4801227 h 5272333"/>
              <a:gd name="connsiteX23" fmla="*/ 10322480 w 21668748"/>
              <a:gd name="connsiteY23" fmla="*/ 4907404 h 5272333"/>
              <a:gd name="connsiteX24" fmla="*/ 9945457 w 21668748"/>
              <a:gd name="connsiteY24" fmla="*/ 4978706 h 5272333"/>
              <a:gd name="connsiteX25" fmla="*/ 9774567 w 21668748"/>
              <a:gd name="connsiteY25" fmla="*/ 4978843 h 5272333"/>
              <a:gd name="connsiteX26" fmla="*/ 9335316 w 21668748"/>
              <a:gd name="connsiteY26" fmla="*/ 5049396 h 5272333"/>
              <a:gd name="connsiteX27" fmla="*/ 8302825 w 21668748"/>
              <a:gd name="connsiteY27" fmla="*/ 5148908 h 5272333"/>
              <a:gd name="connsiteX28" fmla="*/ 7388521 w 21668748"/>
              <a:gd name="connsiteY28" fmla="*/ 5240882 h 5272333"/>
              <a:gd name="connsiteX29" fmla="*/ 6531661 w 21668748"/>
              <a:gd name="connsiteY29" fmla="*/ 5241606 h 5272333"/>
              <a:gd name="connsiteX30" fmla="*/ 5482836 w 21668748"/>
              <a:gd name="connsiteY30" fmla="*/ 4873844 h 5272333"/>
              <a:gd name="connsiteX31" fmla="*/ 4751068 w 21668748"/>
              <a:gd name="connsiteY31" fmla="*/ 4681956 h 5272333"/>
              <a:gd name="connsiteX32" fmla="*/ 3693523 w 21668748"/>
              <a:gd name="connsiteY32" fmla="*/ 4386103 h 5272333"/>
              <a:gd name="connsiteX33" fmla="*/ 3168145 w 21668748"/>
              <a:gd name="connsiteY33" fmla="*/ 4341987 h 5272333"/>
              <a:gd name="connsiteX34" fmla="*/ 2349997 w 21668748"/>
              <a:gd name="connsiteY34" fmla="*/ 4325945 h 5272333"/>
              <a:gd name="connsiteX35" fmla="*/ 1644145 w 21668748"/>
              <a:gd name="connsiteY35" fmla="*/ 4341987 h 5272333"/>
              <a:gd name="connsiteX36" fmla="*/ 1259134 w 21668748"/>
              <a:gd name="connsiteY36" fmla="*/ 4341987 h 5272333"/>
              <a:gd name="connsiteX37" fmla="*/ 954334 w 21668748"/>
              <a:gd name="connsiteY37" fmla="*/ 4229692 h 5272333"/>
              <a:gd name="connsiteX38" fmla="*/ 617450 w 21668748"/>
              <a:gd name="connsiteY38" fmla="*/ 4037187 h 5272333"/>
              <a:gd name="connsiteX39" fmla="*/ 376819 w 21668748"/>
              <a:gd name="connsiteY39" fmla="*/ 3732387 h 5272333"/>
              <a:gd name="connsiteX40" fmla="*/ 168271 w 21668748"/>
              <a:gd name="connsiteY40" fmla="*/ 3555924 h 5272333"/>
              <a:gd name="connsiteX41" fmla="*/ 23892 w 21668748"/>
              <a:gd name="connsiteY41" fmla="*/ 3219040 h 5272333"/>
              <a:gd name="connsiteX42" fmla="*/ 7850 w 21668748"/>
              <a:gd name="connsiteY42" fmla="*/ 2817987 h 5272333"/>
              <a:gd name="connsiteX43" fmla="*/ 104103 w 21668748"/>
              <a:gd name="connsiteY43" fmla="*/ 2336724 h 5272333"/>
              <a:gd name="connsiteX44" fmla="*/ 248482 w 21668748"/>
              <a:gd name="connsiteY44" fmla="*/ 1967756 h 5272333"/>
              <a:gd name="connsiteX45" fmla="*/ 473071 w 21668748"/>
              <a:gd name="connsiteY45" fmla="*/ 1711082 h 5272333"/>
              <a:gd name="connsiteX46" fmla="*/ 729745 w 21668748"/>
              <a:gd name="connsiteY46" fmla="*/ 1454408 h 5272333"/>
              <a:gd name="connsiteX47" fmla="*/ 1034545 w 21668748"/>
              <a:gd name="connsiteY47" fmla="*/ 1149608 h 5272333"/>
              <a:gd name="connsiteX48" fmla="*/ 1483724 w 21668748"/>
              <a:gd name="connsiteY48" fmla="*/ 732514 h 5272333"/>
              <a:gd name="connsiteX49" fmla="*/ 1852692 w 21668748"/>
              <a:gd name="connsiteY49" fmla="*/ 588135 h 5272333"/>
              <a:gd name="connsiteX50" fmla="*/ 2847303 w 21668748"/>
              <a:gd name="connsiteY50" fmla="*/ 379587 h 5272333"/>
              <a:gd name="connsiteX51" fmla="*/ 3472945 w 21668748"/>
              <a:gd name="connsiteY51" fmla="*/ 299377 h 5272333"/>
              <a:gd name="connsiteX52" fmla="*/ 4515682 w 21668748"/>
              <a:gd name="connsiteY52" fmla="*/ 235208 h 5272333"/>
              <a:gd name="connsiteX53" fmla="*/ 5141324 w 21668748"/>
              <a:gd name="connsiteY53" fmla="*/ 122914 h 5272333"/>
              <a:gd name="connsiteX54" fmla="*/ 6585113 w 21668748"/>
              <a:gd name="connsiteY54" fmla="*/ 58745 h 5272333"/>
              <a:gd name="connsiteX55" fmla="*/ 7611808 w 21668748"/>
              <a:gd name="connsiteY55" fmla="*/ 42703 h 5272333"/>
              <a:gd name="connsiteX56" fmla="*/ 8724794 w 21668748"/>
              <a:gd name="connsiteY56" fmla="*/ 54864 h 5272333"/>
              <a:gd name="connsiteX57" fmla="*/ 9455356 w 21668748"/>
              <a:gd name="connsiteY57" fmla="*/ 97815 h 5272333"/>
              <a:gd name="connsiteX58" fmla="*/ 9855503 w 21668748"/>
              <a:gd name="connsiteY58" fmla="*/ 230551 h 5272333"/>
              <a:gd name="connsiteX59" fmla="*/ 10289417 w 21668748"/>
              <a:gd name="connsiteY59" fmla="*/ 283464 h 5272333"/>
              <a:gd name="connsiteX60" fmla="*/ 11125029 w 21668748"/>
              <a:gd name="connsiteY60" fmla="*/ 10619 h 5272333"/>
              <a:gd name="connsiteX61" fmla="*/ 11702545 w 21668748"/>
              <a:gd name="connsiteY61" fmla="*/ 122914 h 5272333"/>
              <a:gd name="connsiteX62" fmla="*/ 11897897 w 21668748"/>
              <a:gd name="connsiteY62" fmla="*/ 730572 h 5272333"/>
              <a:gd name="connsiteX63" fmla="*/ 12329739 w 21668748"/>
              <a:gd name="connsiteY63" fmla="*/ 920490 h 5272333"/>
              <a:gd name="connsiteX64" fmla="*/ 12856542 w 21668748"/>
              <a:gd name="connsiteY64" fmla="*/ 1188419 h 5272333"/>
              <a:gd name="connsiteX65" fmla="*/ 13090705 w 21668748"/>
              <a:gd name="connsiteY65" fmla="*/ 1330987 h 5272333"/>
              <a:gd name="connsiteX66" fmla="*/ 13518666 w 21668748"/>
              <a:gd name="connsiteY66" fmla="*/ 1536042 h 5272333"/>
              <a:gd name="connsiteX67" fmla="*/ 13888151 w 21668748"/>
              <a:gd name="connsiteY67" fmla="*/ 1820788 h 5272333"/>
              <a:gd name="connsiteX68" fmla="*/ 14092819 w 21668748"/>
              <a:gd name="connsiteY68" fmla="*/ 2176303 h 5272333"/>
              <a:gd name="connsiteX69" fmla="*/ 14205113 w 21668748"/>
              <a:gd name="connsiteY69" fmla="*/ 2513187 h 5272333"/>
              <a:gd name="connsiteX70" fmla="*/ 14381576 w 21668748"/>
              <a:gd name="connsiteY70" fmla="*/ 2721735 h 5272333"/>
              <a:gd name="connsiteX71" fmla="*/ 14574082 w 21668748"/>
              <a:gd name="connsiteY71" fmla="*/ 3026535 h 5272333"/>
              <a:gd name="connsiteX72" fmla="*/ 14959092 w 21668748"/>
              <a:gd name="connsiteY72" fmla="*/ 3379461 h 5272333"/>
              <a:gd name="connsiteX73" fmla="*/ 15392229 w 21668748"/>
              <a:gd name="connsiteY73" fmla="*/ 3716345 h 5272333"/>
              <a:gd name="connsiteX74" fmla="*/ 15905576 w 21668748"/>
              <a:gd name="connsiteY74" fmla="*/ 3876766 h 5272333"/>
              <a:gd name="connsiteX75" fmla="*/ 16659555 w 21668748"/>
              <a:gd name="connsiteY75" fmla="*/ 4005103 h 5272333"/>
              <a:gd name="connsiteX76" fmla="*/ 17493745 w 21668748"/>
              <a:gd name="connsiteY76" fmla="*/ 4101356 h 5272333"/>
              <a:gd name="connsiteX77" fmla="*/ 18135429 w 21668748"/>
              <a:gd name="connsiteY77" fmla="*/ 4005103 h 5272333"/>
              <a:gd name="connsiteX78" fmla="*/ 18793155 w 21668748"/>
              <a:gd name="connsiteY78" fmla="*/ 4005103 h 5272333"/>
              <a:gd name="connsiteX79" fmla="*/ 19595261 w 21668748"/>
              <a:gd name="connsiteY79" fmla="*/ 4021145 h 5272333"/>
              <a:gd name="connsiteX80" fmla="*/ 20144702 w 21668748"/>
              <a:gd name="connsiteY80" fmla="*/ 4197608 h 5272333"/>
              <a:gd name="connsiteX81" fmla="*/ 20918734 w 21668748"/>
              <a:gd name="connsiteY81" fmla="*/ 4438240 h 5272333"/>
              <a:gd name="connsiteX82" fmla="*/ 21319787 w 21668748"/>
              <a:gd name="connsiteY82" fmla="*/ 4518450 h 5272333"/>
              <a:gd name="connsiteX83" fmla="*/ 21496252 w 21668748"/>
              <a:gd name="connsiteY83" fmla="*/ 4602670 h 5272333"/>
              <a:gd name="connsiteX84" fmla="*/ 21668703 w 21668748"/>
              <a:gd name="connsiteY84" fmla="*/ 4827261 h 5272333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702545 w 21668748"/>
              <a:gd name="connsiteY61" fmla="*/ 80211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46460 w 21668748"/>
              <a:gd name="connsiteY65" fmla="*/ 1362025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08469 w 21668748"/>
              <a:gd name="connsiteY3" fmla="*/ 4793230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207385 w 21498168"/>
              <a:gd name="connsiteY0" fmla="*/ 5328255 h 5329478"/>
              <a:gd name="connsiteX1" fmla="*/ 21480208 w 21498168"/>
              <a:gd name="connsiteY1" fmla="*/ 4732420 h 5329478"/>
              <a:gd name="connsiteX2" fmla="*/ 20794408 w 21498168"/>
              <a:gd name="connsiteY2" fmla="*/ 4495800 h 5329478"/>
              <a:gd name="connsiteX3" fmla="*/ 19808469 w 21498168"/>
              <a:gd name="connsiteY3" fmla="*/ 4793230 h 5329478"/>
              <a:gd name="connsiteX4" fmla="*/ 19404382 w 21498168"/>
              <a:gd name="connsiteY4" fmla="*/ 4708359 h 5329478"/>
              <a:gd name="connsiteX5" fmla="*/ 19118982 w 21498168"/>
              <a:gd name="connsiteY5" fmla="*/ 4629773 h 5329478"/>
              <a:gd name="connsiteX6" fmla="*/ 18786869 w 21498168"/>
              <a:gd name="connsiteY6" fmla="*/ 4588800 h 5329478"/>
              <a:gd name="connsiteX7" fmla="*/ 18422129 w 21498168"/>
              <a:gd name="connsiteY7" fmla="*/ 4523115 h 5329478"/>
              <a:gd name="connsiteX8" fmla="*/ 17883742 w 21498168"/>
              <a:gd name="connsiteY8" fmla="*/ 4345676 h 5329478"/>
              <a:gd name="connsiteX9" fmla="*/ 17541436 w 21498168"/>
              <a:gd name="connsiteY9" fmla="*/ 4312399 h 5329478"/>
              <a:gd name="connsiteX10" fmla="*/ 16972376 w 21498168"/>
              <a:gd name="connsiteY10" fmla="*/ 4288661 h 5329478"/>
              <a:gd name="connsiteX11" fmla="*/ 16611429 w 21498168"/>
              <a:gd name="connsiteY11" fmla="*/ 4263190 h 5329478"/>
              <a:gd name="connsiteX12" fmla="*/ 15777240 w 21498168"/>
              <a:gd name="connsiteY12" fmla="*/ 4283242 h 5329478"/>
              <a:gd name="connsiteX13" fmla="*/ 15340092 w 21498168"/>
              <a:gd name="connsiteY13" fmla="*/ 4335378 h 5329478"/>
              <a:gd name="connsiteX14" fmla="*/ 14979145 w 21498168"/>
              <a:gd name="connsiteY14" fmla="*/ 4383505 h 5329478"/>
              <a:gd name="connsiteX15" fmla="*/ 14285324 w 21498168"/>
              <a:gd name="connsiteY15" fmla="*/ 4443663 h 5329478"/>
              <a:gd name="connsiteX16" fmla="*/ 13880261 w 21498168"/>
              <a:gd name="connsiteY16" fmla="*/ 4471736 h 5329478"/>
              <a:gd name="connsiteX17" fmla="*/ 13523324 w 21498168"/>
              <a:gd name="connsiteY17" fmla="*/ 4547937 h 5329478"/>
              <a:gd name="connsiteX18" fmla="*/ 13013987 w 21498168"/>
              <a:gd name="connsiteY18" fmla="*/ 4592053 h 5329478"/>
              <a:gd name="connsiteX19" fmla="*/ 12556787 w 21498168"/>
              <a:gd name="connsiteY19" fmla="*/ 4608095 h 5329478"/>
              <a:gd name="connsiteX20" fmla="*/ 11921580 w 21498168"/>
              <a:gd name="connsiteY20" fmla="*/ 4656220 h 5329478"/>
              <a:gd name="connsiteX21" fmla="*/ 11121422 w 21498168"/>
              <a:gd name="connsiteY21" fmla="*/ 4717627 h 5329478"/>
              <a:gd name="connsiteX22" fmla="*/ 10684488 w 21498168"/>
              <a:gd name="connsiteY22" fmla="*/ 4758524 h 5329478"/>
              <a:gd name="connsiteX23" fmla="*/ 10322480 w 21498168"/>
              <a:gd name="connsiteY23" fmla="*/ 4864701 h 5329478"/>
              <a:gd name="connsiteX24" fmla="*/ 9945457 w 21498168"/>
              <a:gd name="connsiteY24" fmla="*/ 4936003 h 5329478"/>
              <a:gd name="connsiteX25" fmla="*/ 9774567 w 21498168"/>
              <a:gd name="connsiteY25" fmla="*/ 4936140 h 5329478"/>
              <a:gd name="connsiteX26" fmla="*/ 9335316 w 21498168"/>
              <a:gd name="connsiteY26" fmla="*/ 5006693 h 5329478"/>
              <a:gd name="connsiteX27" fmla="*/ 8302825 w 21498168"/>
              <a:gd name="connsiteY27" fmla="*/ 5106205 h 5329478"/>
              <a:gd name="connsiteX28" fmla="*/ 7388521 w 21498168"/>
              <a:gd name="connsiteY28" fmla="*/ 5198179 h 5329478"/>
              <a:gd name="connsiteX29" fmla="*/ 6531661 w 21498168"/>
              <a:gd name="connsiteY29" fmla="*/ 5198903 h 5329478"/>
              <a:gd name="connsiteX30" fmla="*/ 5482836 w 21498168"/>
              <a:gd name="connsiteY30" fmla="*/ 4831141 h 5329478"/>
              <a:gd name="connsiteX31" fmla="*/ 4751068 w 21498168"/>
              <a:gd name="connsiteY31" fmla="*/ 4639253 h 5329478"/>
              <a:gd name="connsiteX32" fmla="*/ 3693523 w 21498168"/>
              <a:gd name="connsiteY32" fmla="*/ 4343400 h 5329478"/>
              <a:gd name="connsiteX33" fmla="*/ 3168145 w 21498168"/>
              <a:gd name="connsiteY33" fmla="*/ 4299284 h 5329478"/>
              <a:gd name="connsiteX34" fmla="*/ 2349997 w 21498168"/>
              <a:gd name="connsiteY34" fmla="*/ 4283242 h 5329478"/>
              <a:gd name="connsiteX35" fmla="*/ 1644145 w 21498168"/>
              <a:gd name="connsiteY35" fmla="*/ 4299284 h 5329478"/>
              <a:gd name="connsiteX36" fmla="*/ 1259134 w 21498168"/>
              <a:gd name="connsiteY36" fmla="*/ 4299284 h 5329478"/>
              <a:gd name="connsiteX37" fmla="*/ 954334 w 21498168"/>
              <a:gd name="connsiteY37" fmla="*/ 4186989 h 5329478"/>
              <a:gd name="connsiteX38" fmla="*/ 617450 w 21498168"/>
              <a:gd name="connsiteY38" fmla="*/ 3994484 h 5329478"/>
              <a:gd name="connsiteX39" fmla="*/ 376819 w 21498168"/>
              <a:gd name="connsiteY39" fmla="*/ 3689684 h 5329478"/>
              <a:gd name="connsiteX40" fmla="*/ 168271 w 21498168"/>
              <a:gd name="connsiteY40" fmla="*/ 3513221 h 5329478"/>
              <a:gd name="connsiteX41" fmla="*/ 23892 w 21498168"/>
              <a:gd name="connsiteY41" fmla="*/ 3176337 h 5329478"/>
              <a:gd name="connsiteX42" fmla="*/ 7850 w 21498168"/>
              <a:gd name="connsiteY42" fmla="*/ 2775284 h 5329478"/>
              <a:gd name="connsiteX43" fmla="*/ 104103 w 21498168"/>
              <a:gd name="connsiteY43" fmla="*/ 2294021 h 5329478"/>
              <a:gd name="connsiteX44" fmla="*/ 248482 w 21498168"/>
              <a:gd name="connsiteY44" fmla="*/ 1925053 h 5329478"/>
              <a:gd name="connsiteX45" fmla="*/ 473071 w 21498168"/>
              <a:gd name="connsiteY45" fmla="*/ 1668379 h 5329478"/>
              <a:gd name="connsiteX46" fmla="*/ 729745 w 21498168"/>
              <a:gd name="connsiteY46" fmla="*/ 1411705 h 5329478"/>
              <a:gd name="connsiteX47" fmla="*/ 1034545 w 21498168"/>
              <a:gd name="connsiteY47" fmla="*/ 1106905 h 5329478"/>
              <a:gd name="connsiteX48" fmla="*/ 1483724 w 21498168"/>
              <a:gd name="connsiteY48" fmla="*/ 689811 h 5329478"/>
              <a:gd name="connsiteX49" fmla="*/ 1852692 w 21498168"/>
              <a:gd name="connsiteY49" fmla="*/ 545432 h 5329478"/>
              <a:gd name="connsiteX50" fmla="*/ 2847303 w 21498168"/>
              <a:gd name="connsiteY50" fmla="*/ 336884 h 5329478"/>
              <a:gd name="connsiteX51" fmla="*/ 3472945 w 21498168"/>
              <a:gd name="connsiteY51" fmla="*/ 256674 h 5329478"/>
              <a:gd name="connsiteX52" fmla="*/ 4515682 w 21498168"/>
              <a:gd name="connsiteY52" fmla="*/ 192505 h 5329478"/>
              <a:gd name="connsiteX53" fmla="*/ 5141324 w 21498168"/>
              <a:gd name="connsiteY53" fmla="*/ 80211 h 5329478"/>
              <a:gd name="connsiteX54" fmla="*/ 6585113 w 21498168"/>
              <a:gd name="connsiteY54" fmla="*/ 16042 h 5329478"/>
              <a:gd name="connsiteX55" fmla="*/ 7611808 w 21498168"/>
              <a:gd name="connsiteY55" fmla="*/ 0 h 5329478"/>
              <a:gd name="connsiteX56" fmla="*/ 8724794 w 21498168"/>
              <a:gd name="connsiteY56" fmla="*/ 12161 h 5329478"/>
              <a:gd name="connsiteX57" fmla="*/ 9455356 w 21498168"/>
              <a:gd name="connsiteY57" fmla="*/ 55112 h 5329478"/>
              <a:gd name="connsiteX58" fmla="*/ 9855503 w 21498168"/>
              <a:gd name="connsiteY58" fmla="*/ 187848 h 5329478"/>
              <a:gd name="connsiteX59" fmla="*/ 10289417 w 21498168"/>
              <a:gd name="connsiteY59" fmla="*/ 240761 h 5329478"/>
              <a:gd name="connsiteX60" fmla="*/ 11014416 w 21498168"/>
              <a:gd name="connsiteY60" fmla="*/ 402993 h 5329478"/>
              <a:gd name="connsiteX61" fmla="*/ 11532939 w 21498168"/>
              <a:gd name="connsiteY61" fmla="*/ 640650 h 5329478"/>
              <a:gd name="connsiteX62" fmla="*/ 11875774 w 21498168"/>
              <a:gd name="connsiteY62" fmla="*/ 754237 h 5329478"/>
              <a:gd name="connsiteX63" fmla="*/ 12314991 w 21498168"/>
              <a:gd name="connsiteY63" fmla="*/ 922032 h 5329478"/>
              <a:gd name="connsiteX64" fmla="*/ 12849168 w 21498168"/>
              <a:gd name="connsiteY64" fmla="*/ 1175213 h 5329478"/>
              <a:gd name="connsiteX65" fmla="*/ 13098079 w 21498168"/>
              <a:gd name="connsiteY65" fmla="*/ 1332528 h 5329478"/>
              <a:gd name="connsiteX66" fmla="*/ 13518666 w 21498168"/>
              <a:gd name="connsiteY66" fmla="*/ 1493339 h 5329478"/>
              <a:gd name="connsiteX67" fmla="*/ 13888151 w 21498168"/>
              <a:gd name="connsiteY67" fmla="*/ 1778085 h 5329478"/>
              <a:gd name="connsiteX68" fmla="*/ 14092819 w 21498168"/>
              <a:gd name="connsiteY68" fmla="*/ 2133600 h 5329478"/>
              <a:gd name="connsiteX69" fmla="*/ 14205113 w 21498168"/>
              <a:gd name="connsiteY69" fmla="*/ 2470484 h 5329478"/>
              <a:gd name="connsiteX70" fmla="*/ 14381576 w 21498168"/>
              <a:gd name="connsiteY70" fmla="*/ 2679032 h 5329478"/>
              <a:gd name="connsiteX71" fmla="*/ 14574082 w 21498168"/>
              <a:gd name="connsiteY71" fmla="*/ 2983832 h 5329478"/>
              <a:gd name="connsiteX72" fmla="*/ 14959092 w 21498168"/>
              <a:gd name="connsiteY72" fmla="*/ 3336758 h 5329478"/>
              <a:gd name="connsiteX73" fmla="*/ 15392229 w 21498168"/>
              <a:gd name="connsiteY73" fmla="*/ 3673642 h 5329478"/>
              <a:gd name="connsiteX74" fmla="*/ 15905576 w 21498168"/>
              <a:gd name="connsiteY74" fmla="*/ 3834063 h 5329478"/>
              <a:gd name="connsiteX75" fmla="*/ 16659555 w 21498168"/>
              <a:gd name="connsiteY75" fmla="*/ 3962400 h 5329478"/>
              <a:gd name="connsiteX76" fmla="*/ 17493745 w 21498168"/>
              <a:gd name="connsiteY76" fmla="*/ 4058653 h 5329478"/>
              <a:gd name="connsiteX77" fmla="*/ 18135429 w 21498168"/>
              <a:gd name="connsiteY77" fmla="*/ 3962400 h 5329478"/>
              <a:gd name="connsiteX78" fmla="*/ 18793155 w 21498168"/>
              <a:gd name="connsiteY78" fmla="*/ 3962400 h 5329478"/>
              <a:gd name="connsiteX79" fmla="*/ 19595261 w 21498168"/>
              <a:gd name="connsiteY79" fmla="*/ 3978442 h 5329478"/>
              <a:gd name="connsiteX80" fmla="*/ 20144702 w 21498168"/>
              <a:gd name="connsiteY80" fmla="*/ 4154905 h 5329478"/>
              <a:gd name="connsiteX81" fmla="*/ 20918734 w 21498168"/>
              <a:gd name="connsiteY81" fmla="*/ 4395537 h 5329478"/>
              <a:gd name="connsiteX82" fmla="*/ 21319787 w 21498168"/>
              <a:gd name="connsiteY82" fmla="*/ 4475747 h 5329478"/>
              <a:gd name="connsiteX83" fmla="*/ 21496252 w 21498168"/>
              <a:gd name="connsiteY83" fmla="*/ 4559967 h 5329478"/>
              <a:gd name="connsiteX84" fmla="*/ 21207385 w 21498168"/>
              <a:gd name="connsiteY84" fmla="*/ 5328255 h 5329478"/>
              <a:gd name="connsiteX0" fmla="*/ 21207385 w 21498168"/>
              <a:gd name="connsiteY0" fmla="*/ 5328255 h 5378120"/>
              <a:gd name="connsiteX1" fmla="*/ 21084792 w 21498168"/>
              <a:gd name="connsiteY1" fmla="*/ 5214334 h 5378120"/>
              <a:gd name="connsiteX2" fmla="*/ 20794408 w 21498168"/>
              <a:gd name="connsiteY2" fmla="*/ 4495800 h 5378120"/>
              <a:gd name="connsiteX3" fmla="*/ 19808469 w 21498168"/>
              <a:gd name="connsiteY3" fmla="*/ 4793230 h 5378120"/>
              <a:gd name="connsiteX4" fmla="*/ 19404382 w 21498168"/>
              <a:gd name="connsiteY4" fmla="*/ 4708359 h 5378120"/>
              <a:gd name="connsiteX5" fmla="*/ 19118982 w 21498168"/>
              <a:gd name="connsiteY5" fmla="*/ 4629773 h 5378120"/>
              <a:gd name="connsiteX6" fmla="*/ 18786869 w 21498168"/>
              <a:gd name="connsiteY6" fmla="*/ 4588800 h 5378120"/>
              <a:gd name="connsiteX7" fmla="*/ 18422129 w 21498168"/>
              <a:gd name="connsiteY7" fmla="*/ 4523115 h 5378120"/>
              <a:gd name="connsiteX8" fmla="*/ 17883742 w 21498168"/>
              <a:gd name="connsiteY8" fmla="*/ 4345676 h 5378120"/>
              <a:gd name="connsiteX9" fmla="*/ 17541436 w 21498168"/>
              <a:gd name="connsiteY9" fmla="*/ 4312399 h 5378120"/>
              <a:gd name="connsiteX10" fmla="*/ 16972376 w 21498168"/>
              <a:gd name="connsiteY10" fmla="*/ 4288661 h 5378120"/>
              <a:gd name="connsiteX11" fmla="*/ 16611429 w 21498168"/>
              <a:gd name="connsiteY11" fmla="*/ 4263190 h 5378120"/>
              <a:gd name="connsiteX12" fmla="*/ 15777240 w 21498168"/>
              <a:gd name="connsiteY12" fmla="*/ 4283242 h 5378120"/>
              <a:gd name="connsiteX13" fmla="*/ 15340092 w 21498168"/>
              <a:gd name="connsiteY13" fmla="*/ 4335378 h 5378120"/>
              <a:gd name="connsiteX14" fmla="*/ 14979145 w 21498168"/>
              <a:gd name="connsiteY14" fmla="*/ 4383505 h 5378120"/>
              <a:gd name="connsiteX15" fmla="*/ 14285324 w 21498168"/>
              <a:gd name="connsiteY15" fmla="*/ 4443663 h 5378120"/>
              <a:gd name="connsiteX16" fmla="*/ 13880261 w 21498168"/>
              <a:gd name="connsiteY16" fmla="*/ 4471736 h 5378120"/>
              <a:gd name="connsiteX17" fmla="*/ 13523324 w 21498168"/>
              <a:gd name="connsiteY17" fmla="*/ 4547937 h 5378120"/>
              <a:gd name="connsiteX18" fmla="*/ 13013987 w 21498168"/>
              <a:gd name="connsiteY18" fmla="*/ 4592053 h 5378120"/>
              <a:gd name="connsiteX19" fmla="*/ 12556787 w 21498168"/>
              <a:gd name="connsiteY19" fmla="*/ 4608095 h 5378120"/>
              <a:gd name="connsiteX20" fmla="*/ 11921580 w 21498168"/>
              <a:gd name="connsiteY20" fmla="*/ 4656220 h 5378120"/>
              <a:gd name="connsiteX21" fmla="*/ 11121422 w 21498168"/>
              <a:gd name="connsiteY21" fmla="*/ 4717627 h 5378120"/>
              <a:gd name="connsiteX22" fmla="*/ 10684488 w 21498168"/>
              <a:gd name="connsiteY22" fmla="*/ 4758524 h 5378120"/>
              <a:gd name="connsiteX23" fmla="*/ 10322480 w 21498168"/>
              <a:gd name="connsiteY23" fmla="*/ 4864701 h 5378120"/>
              <a:gd name="connsiteX24" fmla="*/ 9945457 w 21498168"/>
              <a:gd name="connsiteY24" fmla="*/ 4936003 h 5378120"/>
              <a:gd name="connsiteX25" fmla="*/ 9774567 w 21498168"/>
              <a:gd name="connsiteY25" fmla="*/ 4936140 h 5378120"/>
              <a:gd name="connsiteX26" fmla="*/ 9335316 w 21498168"/>
              <a:gd name="connsiteY26" fmla="*/ 5006693 h 5378120"/>
              <a:gd name="connsiteX27" fmla="*/ 8302825 w 21498168"/>
              <a:gd name="connsiteY27" fmla="*/ 5106205 h 5378120"/>
              <a:gd name="connsiteX28" fmla="*/ 7388521 w 21498168"/>
              <a:gd name="connsiteY28" fmla="*/ 5198179 h 5378120"/>
              <a:gd name="connsiteX29" fmla="*/ 6531661 w 21498168"/>
              <a:gd name="connsiteY29" fmla="*/ 5198903 h 5378120"/>
              <a:gd name="connsiteX30" fmla="*/ 5482836 w 21498168"/>
              <a:gd name="connsiteY30" fmla="*/ 4831141 h 5378120"/>
              <a:gd name="connsiteX31" fmla="*/ 4751068 w 21498168"/>
              <a:gd name="connsiteY31" fmla="*/ 4639253 h 5378120"/>
              <a:gd name="connsiteX32" fmla="*/ 3693523 w 21498168"/>
              <a:gd name="connsiteY32" fmla="*/ 4343400 h 5378120"/>
              <a:gd name="connsiteX33" fmla="*/ 3168145 w 21498168"/>
              <a:gd name="connsiteY33" fmla="*/ 4299284 h 5378120"/>
              <a:gd name="connsiteX34" fmla="*/ 2349997 w 21498168"/>
              <a:gd name="connsiteY34" fmla="*/ 4283242 h 5378120"/>
              <a:gd name="connsiteX35" fmla="*/ 1644145 w 21498168"/>
              <a:gd name="connsiteY35" fmla="*/ 4299284 h 5378120"/>
              <a:gd name="connsiteX36" fmla="*/ 1259134 w 21498168"/>
              <a:gd name="connsiteY36" fmla="*/ 4299284 h 5378120"/>
              <a:gd name="connsiteX37" fmla="*/ 954334 w 21498168"/>
              <a:gd name="connsiteY37" fmla="*/ 4186989 h 5378120"/>
              <a:gd name="connsiteX38" fmla="*/ 617450 w 21498168"/>
              <a:gd name="connsiteY38" fmla="*/ 3994484 h 5378120"/>
              <a:gd name="connsiteX39" fmla="*/ 376819 w 21498168"/>
              <a:gd name="connsiteY39" fmla="*/ 3689684 h 5378120"/>
              <a:gd name="connsiteX40" fmla="*/ 168271 w 21498168"/>
              <a:gd name="connsiteY40" fmla="*/ 3513221 h 5378120"/>
              <a:gd name="connsiteX41" fmla="*/ 23892 w 21498168"/>
              <a:gd name="connsiteY41" fmla="*/ 3176337 h 5378120"/>
              <a:gd name="connsiteX42" fmla="*/ 7850 w 21498168"/>
              <a:gd name="connsiteY42" fmla="*/ 2775284 h 5378120"/>
              <a:gd name="connsiteX43" fmla="*/ 104103 w 21498168"/>
              <a:gd name="connsiteY43" fmla="*/ 2294021 h 5378120"/>
              <a:gd name="connsiteX44" fmla="*/ 248482 w 21498168"/>
              <a:gd name="connsiteY44" fmla="*/ 1925053 h 5378120"/>
              <a:gd name="connsiteX45" fmla="*/ 473071 w 21498168"/>
              <a:gd name="connsiteY45" fmla="*/ 1668379 h 5378120"/>
              <a:gd name="connsiteX46" fmla="*/ 729745 w 21498168"/>
              <a:gd name="connsiteY46" fmla="*/ 1411705 h 5378120"/>
              <a:gd name="connsiteX47" fmla="*/ 1034545 w 21498168"/>
              <a:gd name="connsiteY47" fmla="*/ 1106905 h 5378120"/>
              <a:gd name="connsiteX48" fmla="*/ 1483724 w 21498168"/>
              <a:gd name="connsiteY48" fmla="*/ 689811 h 5378120"/>
              <a:gd name="connsiteX49" fmla="*/ 1852692 w 21498168"/>
              <a:gd name="connsiteY49" fmla="*/ 545432 h 5378120"/>
              <a:gd name="connsiteX50" fmla="*/ 2847303 w 21498168"/>
              <a:gd name="connsiteY50" fmla="*/ 336884 h 5378120"/>
              <a:gd name="connsiteX51" fmla="*/ 3472945 w 21498168"/>
              <a:gd name="connsiteY51" fmla="*/ 256674 h 5378120"/>
              <a:gd name="connsiteX52" fmla="*/ 4515682 w 21498168"/>
              <a:gd name="connsiteY52" fmla="*/ 192505 h 5378120"/>
              <a:gd name="connsiteX53" fmla="*/ 5141324 w 21498168"/>
              <a:gd name="connsiteY53" fmla="*/ 80211 h 5378120"/>
              <a:gd name="connsiteX54" fmla="*/ 6585113 w 21498168"/>
              <a:gd name="connsiteY54" fmla="*/ 16042 h 5378120"/>
              <a:gd name="connsiteX55" fmla="*/ 7611808 w 21498168"/>
              <a:gd name="connsiteY55" fmla="*/ 0 h 5378120"/>
              <a:gd name="connsiteX56" fmla="*/ 8724794 w 21498168"/>
              <a:gd name="connsiteY56" fmla="*/ 12161 h 5378120"/>
              <a:gd name="connsiteX57" fmla="*/ 9455356 w 21498168"/>
              <a:gd name="connsiteY57" fmla="*/ 55112 h 5378120"/>
              <a:gd name="connsiteX58" fmla="*/ 9855503 w 21498168"/>
              <a:gd name="connsiteY58" fmla="*/ 187848 h 5378120"/>
              <a:gd name="connsiteX59" fmla="*/ 10289417 w 21498168"/>
              <a:gd name="connsiteY59" fmla="*/ 240761 h 5378120"/>
              <a:gd name="connsiteX60" fmla="*/ 11014416 w 21498168"/>
              <a:gd name="connsiteY60" fmla="*/ 402993 h 5378120"/>
              <a:gd name="connsiteX61" fmla="*/ 11532939 w 21498168"/>
              <a:gd name="connsiteY61" fmla="*/ 640650 h 5378120"/>
              <a:gd name="connsiteX62" fmla="*/ 11875774 w 21498168"/>
              <a:gd name="connsiteY62" fmla="*/ 754237 h 5378120"/>
              <a:gd name="connsiteX63" fmla="*/ 12314991 w 21498168"/>
              <a:gd name="connsiteY63" fmla="*/ 922032 h 5378120"/>
              <a:gd name="connsiteX64" fmla="*/ 12849168 w 21498168"/>
              <a:gd name="connsiteY64" fmla="*/ 1175213 h 5378120"/>
              <a:gd name="connsiteX65" fmla="*/ 13098079 w 21498168"/>
              <a:gd name="connsiteY65" fmla="*/ 1332528 h 5378120"/>
              <a:gd name="connsiteX66" fmla="*/ 13518666 w 21498168"/>
              <a:gd name="connsiteY66" fmla="*/ 1493339 h 5378120"/>
              <a:gd name="connsiteX67" fmla="*/ 13888151 w 21498168"/>
              <a:gd name="connsiteY67" fmla="*/ 1778085 h 5378120"/>
              <a:gd name="connsiteX68" fmla="*/ 14092819 w 21498168"/>
              <a:gd name="connsiteY68" fmla="*/ 2133600 h 5378120"/>
              <a:gd name="connsiteX69" fmla="*/ 14205113 w 21498168"/>
              <a:gd name="connsiteY69" fmla="*/ 2470484 h 5378120"/>
              <a:gd name="connsiteX70" fmla="*/ 14381576 w 21498168"/>
              <a:gd name="connsiteY70" fmla="*/ 2679032 h 5378120"/>
              <a:gd name="connsiteX71" fmla="*/ 14574082 w 21498168"/>
              <a:gd name="connsiteY71" fmla="*/ 2983832 h 5378120"/>
              <a:gd name="connsiteX72" fmla="*/ 14959092 w 21498168"/>
              <a:gd name="connsiteY72" fmla="*/ 3336758 h 5378120"/>
              <a:gd name="connsiteX73" fmla="*/ 15392229 w 21498168"/>
              <a:gd name="connsiteY73" fmla="*/ 3673642 h 5378120"/>
              <a:gd name="connsiteX74" fmla="*/ 15905576 w 21498168"/>
              <a:gd name="connsiteY74" fmla="*/ 3834063 h 5378120"/>
              <a:gd name="connsiteX75" fmla="*/ 16659555 w 21498168"/>
              <a:gd name="connsiteY75" fmla="*/ 3962400 h 5378120"/>
              <a:gd name="connsiteX76" fmla="*/ 17493745 w 21498168"/>
              <a:gd name="connsiteY76" fmla="*/ 4058653 h 5378120"/>
              <a:gd name="connsiteX77" fmla="*/ 18135429 w 21498168"/>
              <a:gd name="connsiteY77" fmla="*/ 3962400 h 5378120"/>
              <a:gd name="connsiteX78" fmla="*/ 18793155 w 21498168"/>
              <a:gd name="connsiteY78" fmla="*/ 3962400 h 5378120"/>
              <a:gd name="connsiteX79" fmla="*/ 19595261 w 21498168"/>
              <a:gd name="connsiteY79" fmla="*/ 3978442 h 5378120"/>
              <a:gd name="connsiteX80" fmla="*/ 20144702 w 21498168"/>
              <a:gd name="connsiteY80" fmla="*/ 4154905 h 5378120"/>
              <a:gd name="connsiteX81" fmla="*/ 20918734 w 21498168"/>
              <a:gd name="connsiteY81" fmla="*/ 4395537 h 5378120"/>
              <a:gd name="connsiteX82" fmla="*/ 21319787 w 21498168"/>
              <a:gd name="connsiteY82" fmla="*/ 4475747 h 5378120"/>
              <a:gd name="connsiteX83" fmla="*/ 21496252 w 21498168"/>
              <a:gd name="connsiteY83" fmla="*/ 4559967 h 5378120"/>
              <a:gd name="connsiteX84" fmla="*/ 21207385 w 21498168"/>
              <a:gd name="connsiteY84" fmla="*/ 5328255 h 5378120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8469 w 21498168"/>
              <a:gd name="connsiteY3" fmla="*/ 4793230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0230 w 21498168"/>
              <a:gd name="connsiteY3" fmla="*/ 4838538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3688"/>
              <a:gd name="connsiteX1" fmla="*/ 20915916 w 21498168"/>
              <a:gd name="connsiteY1" fmla="*/ 5222572 h 5363688"/>
              <a:gd name="connsiteX2" fmla="*/ 20580224 w 21498168"/>
              <a:gd name="connsiteY2" fmla="*/ 5109519 h 5363688"/>
              <a:gd name="connsiteX3" fmla="*/ 19800230 w 21498168"/>
              <a:gd name="connsiteY3" fmla="*/ 4838538 h 5363688"/>
              <a:gd name="connsiteX4" fmla="*/ 19404382 w 21498168"/>
              <a:gd name="connsiteY4" fmla="*/ 4708359 h 5363688"/>
              <a:gd name="connsiteX5" fmla="*/ 19118982 w 21498168"/>
              <a:gd name="connsiteY5" fmla="*/ 4629773 h 5363688"/>
              <a:gd name="connsiteX6" fmla="*/ 18786869 w 21498168"/>
              <a:gd name="connsiteY6" fmla="*/ 4588800 h 5363688"/>
              <a:gd name="connsiteX7" fmla="*/ 18422129 w 21498168"/>
              <a:gd name="connsiteY7" fmla="*/ 4523115 h 5363688"/>
              <a:gd name="connsiteX8" fmla="*/ 17883742 w 21498168"/>
              <a:gd name="connsiteY8" fmla="*/ 4345676 h 5363688"/>
              <a:gd name="connsiteX9" fmla="*/ 17541436 w 21498168"/>
              <a:gd name="connsiteY9" fmla="*/ 4312399 h 5363688"/>
              <a:gd name="connsiteX10" fmla="*/ 16972376 w 21498168"/>
              <a:gd name="connsiteY10" fmla="*/ 4288661 h 5363688"/>
              <a:gd name="connsiteX11" fmla="*/ 16611429 w 21498168"/>
              <a:gd name="connsiteY11" fmla="*/ 4263190 h 5363688"/>
              <a:gd name="connsiteX12" fmla="*/ 15777240 w 21498168"/>
              <a:gd name="connsiteY12" fmla="*/ 4283242 h 5363688"/>
              <a:gd name="connsiteX13" fmla="*/ 15340092 w 21498168"/>
              <a:gd name="connsiteY13" fmla="*/ 4335378 h 5363688"/>
              <a:gd name="connsiteX14" fmla="*/ 14979145 w 21498168"/>
              <a:gd name="connsiteY14" fmla="*/ 4383505 h 5363688"/>
              <a:gd name="connsiteX15" fmla="*/ 14285324 w 21498168"/>
              <a:gd name="connsiteY15" fmla="*/ 4443663 h 5363688"/>
              <a:gd name="connsiteX16" fmla="*/ 13880261 w 21498168"/>
              <a:gd name="connsiteY16" fmla="*/ 4471736 h 5363688"/>
              <a:gd name="connsiteX17" fmla="*/ 13523324 w 21498168"/>
              <a:gd name="connsiteY17" fmla="*/ 4547937 h 5363688"/>
              <a:gd name="connsiteX18" fmla="*/ 13013987 w 21498168"/>
              <a:gd name="connsiteY18" fmla="*/ 4592053 h 5363688"/>
              <a:gd name="connsiteX19" fmla="*/ 12556787 w 21498168"/>
              <a:gd name="connsiteY19" fmla="*/ 4608095 h 5363688"/>
              <a:gd name="connsiteX20" fmla="*/ 11921580 w 21498168"/>
              <a:gd name="connsiteY20" fmla="*/ 4656220 h 5363688"/>
              <a:gd name="connsiteX21" fmla="*/ 11121422 w 21498168"/>
              <a:gd name="connsiteY21" fmla="*/ 4717627 h 5363688"/>
              <a:gd name="connsiteX22" fmla="*/ 10684488 w 21498168"/>
              <a:gd name="connsiteY22" fmla="*/ 4758524 h 5363688"/>
              <a:gd name="connsiteX23" fmla="*/ 10322480 w 21498168"/>
              <a:gd name="connsiteY23" fmla="*/ 4864701 h 5363688"/>
              <a:gd name="connsiteX24" fmla="*/ 9945457 w 21498168"/>
              <a:gd name="connsiteY24" fmla="*/ 4936003 h 5363688"/>
              <a:gd name="connsiteX25" fmla="*/ 9774567 w 21498168"/>
              <a:gd name="connsiteY25" fmla="*/ 4936140 h 5363688"/>
              <a:gd name="connsiteX26" fmla="*/ 9335316 w 21498168"/>
              <a:gd name="connsiteY26" fmla="*/ 5006693 h 5363688"/>
              <a:gd name="connsiteX27" fmla="*/ 8302825 w 21498168"/>
              <a:gd name="connsiteY27" fmla="*/ 5106205 h 5363688"/>
              <a:gd name="connsiteX28" fmla="*/ 7388521 w 21498168"/>
              <a:gd name="connsiteY28" fmla="*/ 5198179 h 5363688"/>
              <a:gd name="connsiteX29" fmla="*/ 6531661 w 21498168"/>
              <a:gd name="connsiteY29" fmla="*/ 5198903 h 5363688"/>
              <a:gd name="connsiteX30" fmla="*/ 5482836 w 21498168"/>
              <a:gd name="connsiteY30" fmla="*/ 4831141 h 5363688"/>
              <a:gd name="connsiteX31" fmla="*/ 4751068 w 21498168"/>
              <a:gd name="connsiteY31" fmla="*/ 4639253 h 5363688"/>
              <a:gd name="connsiteX32" fmla="*/ 3693523 w 21498168"/>
              <a:gd name="connsiteY32" fmla="*/ 4343400 h 5363688"/>
              <a:gd name="connsiteX33" fmla="*/ 3168145 w 21498168"/>
              <a:gd name="connsiteY33" fmla="*/ 4299284 h 5363688"/>
              <a:gd name="connsiteX34" fmla="*/ 2349997 w 21498168"/>
              <a:gd name="connsiteY34" fmla="*/ 4283242 h 5363688"/>
              <a:gd name="connsiteX35" fmla="*/ 1644145 w 21498168"/>
              <a:gd name="connsiteY35" fmla="*/ 4299284 h 5363688"/>
              <a:gd name="connsiteX36" fmla="*/ 1259134 w 21498168"/>
              <a:gd name="connsiteY36" fmla="*/ 4299284 h 5363688"/>
              <a:gd name="connsiteX37" fmla="*/ 954334 w 21498168"/>
              <a:gd name="connsiteY37" fmla="*/ 4186989 h 5363688"/>
              <a:gd name="connsiteX38" fmla="*/ 617450 w 21498168"/>
              <a:gd name="connsiteY38" fmla="*/ 3994484 h 5363688"/>
              <a:gd name="connsiteX39" fmla="*/ 376819 w 21498168"/>
              <a:gd name="connsiteY39" fmla="*/ 3689684 h 5363688"/>
              <a:gd name="connsiteX40" fmla="*/ 168271 w 21498168"/>
              <a:gd name="connsiteY40" fmla="*/ 3513221 h 5363688"/>
              <a:gd name="connsiteX41" fmla="*/ 23892 w 21498168"/>
              <a:gd name="connsiteY41" fmla="*/ 3176337 h 5363688"/>
              <a:gd name="connsiteX42" fmla="*/ 7850 w 21498168"/>
              <a:gd name="connsiteY42" fmla="*/ 2775284 h 5363688"/>
              <a:gd name="connsiteX43" fmla="*/ 104103 w 21498168"/>
              <a:gd name="connsiteY43" fmla="*/ 2294021 h 5363688"/>
              <a:gd name="connsiteX44" fmla="*/ 248482 w 21498168"/>
              <a:gd name="connsiteY44" fmla="*/ 1925053 h 5363688"/>
              <a:gd name="connsiteX45" fmla="*/ 473071 w 21498168"/>
              <a:gd name="connsiteY45" fmla="*/ 1668379 h 5363688"/>
              <a:gd name="connsiteX46" fmla="*/ 729745 w 21498168"/>
              <a:gd name="connsiteY46" fmla="*/ 1411705 h 5363688"/>
              <a:gd name="connsiteX47" fmla="*/ 1034545 w 21498168"/>
              <a:gd name="connsiteY47" fmla="*/ 1106905 h 5363688"/>
              <a:gd name="connsiteX48" fmla="*/ 1483724 w 21498168"/>
              <a:gd name="connsiteY48" fmla="*/ 689811 h 5363688"/>
              <a:gd name="connsiteX49" fmla="*/ 1852692 w 21498168"/>
              <a:gd name="connsiteY49" fmla="*/ 545432 h 5363688"/>
              <a:gd name="connsiteX50" fmla="*/ 2847303 w 21498168"/>
              <a:gd name="connsiteY50" fmla="*/ 336884 h 5363688"/>
              <a:gd name="connsiteX51" fmla="*/ 3472945 w 21498168"/>
              <a:gd name="connsiteY51" fmla="*/ 256674 h 5363688"/>
              <a:gd name="connsiteX52" fmla="*/ 4515682 w 21498168"/>
              <a:gd name="connsiteY52" fmla="*/ 192505 h 5363688"/>
              <a:gd name="connsiteX53" fmla="*/ 5141324 w 21498168"/>
              <a:gd name="connsiteY53" fmla="*/ 80211 h 5363688"/>
              <a:gd name="connsiteX54" fmla="*/ 6585113 w 21498168"/>
              <a:gd name="connsiteY54" fmla="*/ 16042 h 5363688"/>
              <a:gd name="connsiteX55" fmla="*/ 7611808 w 21498168"/>
              <a:gd name="connsiteY55" fmla="*/ 0 h 5363688"/>
              <a:gd name="connsiteX56" fmla="*/ 8724794 w 21498168"/>
              <a:gd name="connsiteY56" fmla="*/ 12161 h 5363688"/>
              <a:gd name="connsiteX57" fmla="*/ 9455356 w 21498168"/>
              <a:gd name="connsiteY57" fmla="*/ 55112 h 5363688"/>
              <a:gd name="connsiteX58" fmla="*/ 9855503 w 21498168"/>
              <a:gd name="connsiteY58" fmla="*/ 187848 h 5363688"/>
              <a:gd name="connsiteX59" fmla="*/ 10289417 w 21498168"/>
              <a:gd name="connsiteY59" fmla="*/ 240761 h 5363688"/>
              <a:gd name="connsiteX60" fmla="*/ 11014416 w 21498168"/>
              <a:gd name="connsiteY60" fmla="*/ 402993 h 5363688"/>
              <a:gd name="connsiteX61" fmla="*/ 11532939 w 21498168"/>
              <a:gd name="connsiteY61" fmla="*/ 640650 h 5363688"/>
              <a:gd name="connsiteX62" fmla="*/ 11875774 w 21498168"/>
              <a:gd name="connsiteY62" fmla="*/ 754237 h 5363688"/>
              <a:gd name="connsiteX63" fmla="*/ 12314991 w 21498168"/>
              <a:gd name="connsiteY63" fmla="*/ 922032 h 5363688"/>
              <a:gd name="connsiteX64" fmla="*/ 12849168 w 21498168"/>
              <a:gd name="connsiteY64" fmla="*/ 1175213 h 5363688"/>
              <a:gd name="connsiteX65" fmla="*/ 13098079 w 21498168"/>
              <a:gd name="connsiteY65" fmla="*/ 1332528 h 5363688"/>
              <a:gd name="connsiteX66" fmla="*/ 13518666 w 21498168"/>
              <a:gd name="connsiteY66" fmla="*/ 1493339 h 5363688"/>
              <a:gd name="connsiteX67" fmla="*/ 13888151 w 21498168"/>
              <a:gd name="connsiteY67" fmla="*/ 1778085 h 5363688"/>
              <a:gd name="connsiteX68" fmla="*/ 14092819 w 21498168"/>
              <a:gd name="connsiteY68" fmla="*/ 2133600 h 5363688"/>
              <a:gd name="connsiteX69" fmla="*/ 14205113 w 21498168"/>
              <a:gd name="connsiteY69" fmla="*/ 2470484 h 5363688"/>
              <a:gd name="connsiteX70" fmla="*/ 14381576 w 21498168"/>
              <a:gd name="connsiteY70" fmla="*/ 2679032 h 5363688"/>
              <a:gd name="connsiteX71" fmla="*/ 14574082 w 21498168"/>
              <a:gd name="connsiteY71" fmla="*/ 2983832 h 5363688"/>
              <a:gd name="connsiteX72" fmla="*/ 14959092 w 21498168"/>
              <a:gd name="connsiteY72" fmla="*/ 3336758 h 5363688"/>
              <a:gd name="connsiteX73" fmla="*/ 15392229 w 21498168"/>
              <a:gd name="connsiteY73" fmla="*/ 3673642 h 5363688"/>
              <a:gd name="connsiteX74" fmla="*/ 15905576 w 21498168"/>
              <a:gd name="connsiteY74" fmla="*/ 3834063 h 5363688"/>
              <a:gd name="connsiteX75" fmla="*/ 16659555 w 21498168"/>
              <a:gd name="connsiteY75" fmla="*/ 3962400 h 5363688"/>
              <a:gd name="connsiteX76" fmla="*/ 17493745 w 21498168"/>
              <a:gd name="connsiteY76" fmla="*/ 4058653 h 5363688"/>
              <a:gd name="connsiteX77" fmla="*/ 18135429 w 21498168"/>
              <a:gd name="connsiteY77" fmla="*/ 3962400 h 5363688"/>
              <a:gd name="connsiteX78" fmla="*/ 18793155 w 21498168"/>
              <a:gd name="connsiteY78" fmla="*/ 3962400 h 5363688"/>
              <a:gd name="connsiteX79" fmla="*/ 19595261 w 21498168"/>
              <a:gd name="connsiteY79" fmla="*/ 3978442 h 5363688"/>
              <a:gd name="connsiteX80" fmla="*/ 20144702 w 21498168"/>
              <a:gd name="connsiteY80" fmla="*/ 4154905 h 5363688"/>
              <a:gd name="connsiteX81" fmla="*/ 20918734 w 21498168"/>
              <a:gd name="connsiteY81" fmla="*/ 4395537 h 5363688"/>
              <a:gd name="connsiteX82" fmla="*/ 21319787 w 21498168"/>
              <a:gd name="connsiteY82" fmla="*/ 4475747 h 5363688"/>
              <a:gd name="connsiteX83" fmla="*/ 21496252 w 21498168"/>
              <a:gd name="connsiteY83" fmla="*/ 4559967 h 5363688"/>
              <a:gd name="connsiteX84" fmla="*/ 21207385 w 21498168"/>
              <a:gd name="connsiteY84" fmla="*/ 5328255 h 5363688"/>
              <a:gd name="connsiteX0" fmla="*/ 21170313 w 21499394"/>
              <a:gd name="connsiteY0" fmla="*/ 5315898 h 5352795"/>
              <a:gd name="connsiteX1" fmla="*/ 20915916 w 21499394"/>
              <a:gd name="connsiteY1" fmla="*/ 5222572 h 5352795"/>
              <a:gd name="connsiteX2" fmla="*/ 20580224 w 21499394"/>
              <a:gd name="connsiteY2" fmla="*/ 5109519 h 5352795"/>
              <a:gd name="connsiteX3" fmla="*/ 19800230 w 21499394"/>
              <a:gd name="connsiteY3" fmla="*/ 4838538 h 5352795"/>
              <a:gd name="connsiteX4" fmla="*/ 19404382 w 21499394"/>
              <a:gd name="connsiteY4" fmla="*/ 4708359 h 5352795"/>
              <a:gd name="connsiteX5" fmla="*/ 19118982 w 21499394"/>
              <a:gd name="connsiteY5" fmla="*/ 4629773 h 5352795"/>
              <a:gd name="connsiteX6" fmla="*/ 18786869 w 21499394"/>
              <a:gd name="connsiteY6" fmla="*/ 4588800 h 5352795"/>
              <a:gd name="connsiteX7" fmla="*/ 18422129 w 21499394"/>
              <a:gd name="connsiteY7" fmla="*/ 4523115 h 5352795"/>
              <a:gd name="connsiteX8" fmla="*/ 17883742 w 21499394"/>
              <a:gd name="connsiteY8" fmla="*/ 4345676 h 5352795"/>
              <a:gd name="connsiteX9" fmla="*/ 17541436 w 21499394"/>
              <a:gd name="connsiteY9" fmla="*/ 4312399 h 5352795"/>
              <a:gd name="connsiteX10" fmla="*/ 16972376 w 21499394"/>
              <a:gd name="connsiteY10" fmla="*/ 4288661 h 5352795"/>
              <a:gd name="connsiteX11" fmla="*/ 16611429 w 21499394"/>
              <a:gd name="connsiteY11" fmla="*/ 4263190 h 5352795"/>
              <a:gd name="connsiteX12" fmla="*/ 15777240 w 21499394"/>
              <a:gd name="connsiteY12" fmla="*/ 4283242 h 5352795"/>
              <a:gd name="connsiteX13" fmla="*/ 15340092 w 21499394"/>
              <a:gd name="connsiteY13" fmla="*/ 4335378 h 5352795"/>
              <a:gd name="connsiteX14" fmla="*/ 14979145 w 21499394"/>
              <a:gd name="connsiteY14" fmla="*/ 4383505 h 5352795"/>
              <a:gd name="connsiteX15" fmla="*/ 14285324 w 21499394"/>
              <a:gd name="connsiteY15" fmla="*/ 4443663 h 5352795"/>
              <a:gd name="connsiteX16" fmla="*/ 13880261 w 21499394"/>
              <a:gd name="connsiteY16" fmla="*/ 4471736 h 5352795"/>
              <a:gd name="connsiteX17" fmla="*/ 13523324 w 21499394"/>
              <a:gd name="connsiteY17" fmla="*/ 4547937 h 5352795"/>
              <a:gd name="connsiteX18" fmla="*/ 13013987 w 21499394"/>
              <a:gd name="connsiteY18" fmla="*/ 4592053 h 5352795"/>
              <a:gd name="connsiteX19" fmla="*/ 12556787 w 21499394"/>
              <a:gd name="connsiteY19" fmla="*/ 4608095 h 5352795"/>
              <a:gd name="connsiteX20" fmla="*/ 11921580 w 21499394"/>
              <a:gd name="connsiteY20" fmla="*/ 4656220 h 5352795"/>
              <a:gd name="connsiteX21" fmla="*/ 11121422 w 21499394"/>
              <a:gd name="connsiteY21" fmla="*/ 4717627 h 5352795"/>
              <a:gd name="connsiteX22" fmla="*/ 10684488 w 21499394"/>
              <a:gd name="connsiteY22" fmla="*/ 4758524 h 5352795"/>
              <a:gd name="connsiteX23" fmla="*/ 10322480 w 21499394"/>
              <a:gd name="connsiteY23" fmla="*/ 4864701 h 5352795"/>
              <a:gd name="connsiteX24" fmla="*/ 9945457 w 21499394"/>
              <a:gd name="connsiteY24" fmla="*/ 4936003 h 5352795"/>
              <a:gd name="connsiteX25" fmla="*/ 9774567 w 21499394"/>
              <a:gd name="connsiteY25" fmla="*/ 4936140 h 5352795"/>
              <a:gd name="connsiteX26" fmla="*/ 9335316 w 21499394"/>
              <a:gd name="connsiteY26" fmla="*/ 5006693 h 5352795"/>
              <a:gd name="connsiteX27" fmla="*/ 8302825 w 21499394"/>
              <a:gd name="connsiteY27" fmla="*/ 5106205 h 5352795"/>
              <a:gd name="connsiteX28" fmla="*/ 7388521 w 21499394"/>
              <a:gd name="connsiteY28" fmla="*/ 5198179 h 5352795"/>
              <a:gd name="connsiteX29" fmla="*/ 6531661 w 21499394"/>
              <a:gd name="connsiteY29" fmla="*/ 5198903 h 5352795"/>
              <a:gd name="connsiteX30" fmla="*/ 5482836 w 21499394"/>
              <a:gd name="connsiteY30" fmla="*/ 4831141 h 5352795"/>
              <a:gd name="connsiteX31" fmla="*/ 4751068 w 21499394"/>
              <a:gd name="connsiteY31" fmla="*/ 4639253 h 5352795"/>
              <a:gd name="connsiteX32" fmla="*/ 3693523 w 21499394"/>
              <a:gd name="connsiteY32" fmla="*/ 4343400 h 5352795"/>
              <a:gd name="connsiteX33" fmla="*/ 3168145 w 21499394"/>
              <a:gd name="connsiteY33" fmla="*/ 4299284 h 5352795"/>
              <a:gd name="connsiteX34" fmla="*/ 2349997 w 21499394"/>
              <a:gd name="connsiteY34" fmla="*/ 4283242 h 5352795"/>
              <a:gd name="connsiteX35" fmla="*/ 1644145 w 21499394"/>
              <a:gd name="connsiteY35" fmla="*/ 4299284 h 5352795"/>
              <a:gd name="connsiteX36" fmla="*/ 1259134 w 21499394"/>
              <a:gd name="connsiteY36" fmla="*/ 4299284 h 5352795"/>
              <a:gd name="connsiteX37" fmla="*/ 954334 w 21499394"/>
              <a:gd name="connsiteY37" fmla="*/ 4186989 h 5352795"/>
              <a:gd name="connsiteX38" fmla="*/ 617450 w 21499394"/>
              <a:gd name="connsiteY38" fmla="*/ 3994484 h 5352795"/>
              <a:gd name="connsiteX39" fmla="*/ 376819 w 21499394"/>
              <a:gd name="connsiteY39" fmla="*/ 3689684 h 5352795"/>
              <a:gd name="connsiteX40" fmla="*/ 168271 w 21499394"/>
              <a:gd name="connsiteY40" fmla="*/ 3513221 h 5352795"/>
              <a:gd name="connsiteX41" fmla="*/ 23892 w 21499394"/>
              <a:gd name="connsiteY41" fmla="*/ 3176337 h 5352795"/>
              <a:gd name="connsiteX42" fmla="*/ 7850 w 21499394"/>
              <a:gd name="connsiteY42" fmla="*/ 2775284 h 5352795"/>
              <a:gd name="connsiteX43" fmla="*/ 104103 w 21499394"/>
              <a:gd name="connsiteY43" fmla="*/ 2294021 h 5352795"/>
              <a:gd name="connsiteX44" fmla="*/ 248482 w 21499394"/>
              <a:gd name="connsiteY44" fmla="*/ 1925053 h 5352795"/>
              <a:gd name="connsiteX45" fmla="*/ 473071 w 21499394"/>
              <a:gd name="connsiteY45" fmla="*/ 1668379 h 5352795"/>
              <a:gd name="connsiteX46" fmla="*/ 729745 w 21499394"/>
              <a:gd name="connsiteY46" fmla="*/ 1411705 h 5352795"/>
              <a:gd name="connsiteX47" fmla="*/ 1034545 w 21499394"/>
              <a:gd name="connsiteY47" fmla="*/ 1106905 h 5352795"/>
              <a:gd name="connsiteX48" fmla="*/ 1483724 w 21499394"/>
              <a:gd name="connsiteY48" fmla="*/ 689811 h 5352795"/>
              <a:gd name="connsiteX49" fmla="*/ 1852692 w 21499394"/>
              <a:gd name="connsiteY49" fmla="*/ 545432 h 5352795"/>
              <a:gd name="connsiteX50" fmla="*/ 2847303 w 21499394"/>
              <a:gd name="connsiteY50" fmla="*/ 336884 h 5352795"/>
              <a:gd name="connsiteX51" fmla="*/ 3472945 w 21499394"/>
              <a:gd name="connsiteY51" fmla="*/ 256674 h 5352795"/>
              <a:gd name="connsiteX52" fmla="*/ 4515682 w 21499394"/>
              <a:gd name="connsiteY52" fmla="*/ 192505 h 5352795"/>
              <a:gd name="connsiteX53" fmla="*/ 5141324 w 21499394"/>
              <a:gd name="connsiteY53" fmla="*/ 80211 h 5352795"/>
              <a:gd name="connsiteX54" fmla="*/ 6585113 w 21499394"/>
              <a:gd name="connsiteY54" fmla="*/ 16042 h 5352795"/>
              <a:gd name="connsiteX55" fmla="*/ 7611808 w 21499394"/>
              <a:gd name="connsiteY55" fmla="*/ 0 h 5352795"/>
              <a:gd name="connsiteX56" fmla="*/ 8724794 w 21499394"/>
              <a:gd name="connsiteY56" fmla="*/ 12161 h 5352795"/>
              <a:gd name="connsiteX57" fmla="*/ 9455356 w 21499394"/>
              <a:gd name="connsiteY57" fmla="*/ 55112 h 5352795"/>
              <a:gd name="connsiteX58" fmla="*/ 9855503 w 21499394"/>
              <a:gd name="connsiteY58" fmla="*/ 187848 h 5352795"/>
              <a:gd name="connsiteX59" fmla="*/ 10289417 w 21499394"/>
              <a:gd name="connsiteY59" fmla="*/ 240761 h 5352795"/>
              <a:gd name="connsiteX60" fmla="*/ 11014416 w 21499394"/>
              <a:gd name="connsiteY60" fmla="*/ 402993 h 5352795"/>
              <a:gd name="connsiteX61" fmla="*/ 11532939 w 21499394"/>
              <a:gd name="connsiteY61" fmla="*/ 640650 h 5352795"/>
              <a:gd name="connsiteX62" fmla="*/ 11875774 w 21499394"/>
              <a:gd name="connsiteY62" fmla="*/ 754237 h 5352795"/>
              <a:gd name="connsiteX63" fmla="*/ 12314991 w 21499394"/>
              <a:gd name="connsiteY63" fmla="*/ 922032 h 5352795"/>
              <a:gd name="connsiteX64" fmla="*/ 12849168 w 21499394"/>
              <a:gd name="connsiteY64" fmla="*/ 1175213 h 5352795"/>
              <a:gd name="connsiteX65" fmla="*/ 13098079 w 21499394"/>
              <a:gd name="connsiteY65" fmla="*/ 1332528 h 5352795"/>
              <a:gd name="connsiteX66" fmla="*/ 13518666 w 21499394"/>
              <a:gd name="connsiteY66" fmla="*/ 1493339 h 5352795"/>
              <a:gd name="connsiteX67" fmla="*/ 13888151 w 21499394"/>
              <a:gd name="connsiteY67" fmla="*/ 1778085 h 5352795"/>
              <a:gd name="connsiteX68" fmla="*/ 14092819 w 21499394"/>
              <a:gd name="connsiteY68" fmla="*/ 2133600 h 5352795"/>
              <a:gd name="connsiteX69" fmla="*/ 14205113 w 21499394"/>
              <a:gd name="connsiteY69" fmla="*/ 2470484 h 5352795"/>
              <a:gd name="connsiteX70" fmla="*/ 14381576 w 21499394"/>
              <a:gd name="connsiteY70" fmla="*/ 2679032 h 5352795"/>
              <a:gd name="connsiteX71" fmla="*/ 14574082 w 21499394"/>
              <a:gd name="connsiteY71" fmla="*/ 2983832 h 5352795"/>
              <a:gd name="connsiteX72" fmla="*/ 14959092 w 21499394"/>
              <a:gd name="connsiteY72" fmla="*/ 3336758 h 5352795"/>
              <a:gd name="connsiteX73" fmla="*/ 15392229 w 21499394"/>
              <a:gd name="connsiteY73" fmla="*/ 3673642 h 5352795"/>
              <a:gd name="connsiteX74" fmla="*/ 15905576 w 21499394"/>
              <a:gd name="connsiteY74" fmla="*/ 3834063 h 5352795"/>
              <a:gd name="connsiteX75" fmla="*/ 16659555 w 21499394"/>
              <a:gd name="connsiteY75" fmla="*/ 3962400 h 5352795"/>
              <a:gd name="connsiteX76" fmla="*/ 17493745 w 21499394"/>
              <a:gd name="connsiteY76" fmla="*/ 4058653 h 5352795"/>
              <a:gd name="connsiteX77" fmla="*/ 18135429 w 21499394"/>
              <a:gd name="connsiteY77" fmla="*/ 3962400 h 5352795"/>
              <a:gd name="connsiteX78" fmla="*/ 18793155 w 21499394"/>
              <a:gd name="connsiteY78" fmla="*/ 3962400 h 5352795"/>
              <a:gd name="connsiteX79" fmla="*/ 19595261 w 21499394"/>
              <a:gd name="connsiteY79" fmla="*/ 3978442 h 5352795"/>
              <a:gd name="connsiteX80" fmla="*/ 20144702 w 21499394"/>
              <a:gd name="connsiteY80" fmla="*/ 4154905 h 5352795"/>
              <a:gd name="connsiteX81" fmla="*/ 20918734 w 21499394"/>
              <a:gd name="connsiteY81" fmla="*/ 4395537 h 5352795"/>
              <a:gd name="connsiteX82" fmla="*/ 21319787 w 21499394"/>
              <a:gd name="connsiteY82" fmla="*/ 4475747 h 5352795"/>
              <a:gd name="connsiteX83" fmla="*/ 21496252 w 21499394"/>
              <a:gd name="connsiteY83" fmla="*/ 4559967 h 5352795"/>
              <a:gd name="connsiteX84" fmla="*/ 21170313 w 21499394"/>
              <a:gd name="connsiteY84" fmla="*/ 5315898 h 5352795"/>
              <a:gd name="connsiteX0" fmla="*/ 21170313 w 21330737"/>
              <a:gd name="connsiteY0" fmla="*/ 5315898 h 5316797"/>
              <a:gd name="connsiteX1" fmla="*/ 20915916 w 21330737"/>
              <a:gd name="connsiteY1" fmla="*/ 5222572 h 5316797"/>
              <a:gd name="connsiteX2" fmla="*/ 20580224 w 21330737"/>
              <a:gd name="connsiteY2" fmla="*/ 5109519 h 5316797"/>
              <a:gd name="connsiteX3" fmla="*/ 19800230 w 21330737"/>
              <a:gd name="connsiteY3" fmla="*/ 4838538 h 5316797"/>
              <a:gd name="connsiteX4" fmla="*/ 19404382 w 21330737"/>
              <a:gd name="connsiteY4" fmla="*/ 4708359 h 5316797"/>
              <a:gd name="connsiteX5" fmla="*/ 19118982 w 21330737"/>
              <a:gd name="connsiteY5" fmla="*/ 4629773 h 5316797"/>
              <a:gd name="connsiteX6" fmla="*/ 18786869 w 21330737"/>
              <a:gd name="connsiteY6" fmla="*/ 4588800 h 5316797"/>
              <a:gd name="connsiteX7" fmla="*/ 18422129 w 21330737"/>
              <a:gd name="connsiteY7" fmla="*/ 4523115 h 5316797"/>
              <a:gd name="connsiteX8" fmla="*/ 17883742 w 21330737"/>
              <a:gd name="connsiteY8" fmla="*/ 4345676 h 5316797"/>
              <a:gd name="connsiteX9" fmla="*/ 17541436 w 21330737"/>
              <a:gd name="connsiteY9" fmla="*/ 4312399 h 5316797"/>
              <a:gd name="connsiteX10" fmla="*/ 16972376 w 21330737"/>
              <a:gd name="connsiteY10" fmla="*/ 4288661 h 5316797"/>
              <a:gd name="connsiteX11" fmla="*/ 16611429 w 21330737"/>
              <a:gd name="connsiteY11" fmla="*/ 4263190 h 5316797"/>
              <a:gd name="connsiteX12" fmla="*/ 15777240 w 21330737"/>
              <a:gd name="connsiteY12" fmla="*/ 4283242 h 5316797"/>
              <a:gd name="connsiteX13" fmla="*/ 15340092 w 21330737"/>
              <a:gd name="connsiteY13" fmla="*/ 4335378 h 5316797"/>
              <a:gd name="connsiteX14" fmla="*/ 14979145 w 21330737"/>
              <a:gd name="connsiteY14" fmla="*/ 4383505 h 5316797"/>
              <a:gd name="connsiteX15" fmla="*/ 14285324 w 21330737"/>
              <a:gd name="connsiteY15" fmla="*/ 4443663 h 5316797"/>
              <a:gd name="connsiteX16" fmla="*/ 13880261 w 21330737"/>
              <a:gd name="connsiteY16" fmla="*/ 4471736 h 5316797"/>
              <a:gd name="connsiteX17" fmla="*/ 13523324 w 21330737"/>
              <a:gd name="connsiteY17" fmla="*/ 4547937 h 5316797"/>
              <a:gd name="connsiteX18" fmla="*/ 13013987 w 21330737"/>
              <a:gd name="connsiteY18" fmla="*/ 4592053 h 5316797"/>
              <a:gd name="connsiteX19" fmla="*/ 12556787 w 21330737"/>
              <a:gd name="connsiteY19" fmla="*/ 4608095 h 5316797"/>
              <a:gd name="connsiteX20" fmla="*/ 11921580 w 21330737"/>
              <a:gd name="connsiteY20" fmla="*/ 4656220 h 5316797"/>
              <a:gd name="connsiteX21" fmla="*/ 11121422 w 21330737"/>
              <a:gd name="connsiteY21" fmla="*/ 4717627 h 5316797"/>
              <a:gd name="connsiteX22" fmla="*/ 10684488 w 21330737"/>
              <a:gd name="connsiteY22" fmla="*/ 4758524 h 5316797"/>
              <a:gd name="connsiteX23" fmla="*/ 10322480 w 21330737"/>
              <a:gd name="connsiteY23" fmla="*/ 4864701 h 5316797"/>
              <a:gd name="connsiteX24" fmla="*/ 9945457 w 21330737"/>
              <a:gd name="connsiteY24" fmla="*/ 4936003 h 5316797"/>
              <a:gd name="connsiteX25" fmla="*/ 9774567 w 21330737"/>
              <a:gd name="connsiteY25" fmla="*/ 4936140 h 5316797"/>
              <a:gd name="connsiteX26" fmla="*/ 9335316 w 21330737"/>
              <a:gd name="connsiteY26" fmla="*/ 5006693 h 5316797"/>
              <a:gd name="connsiteX27" fmla="*/ 8302825 w 21330737"/>
              <a:gd name="connsiteY27" fmla="*/ 5106205 h 5316797"/>
              <a:gd name="connsiteX28" fmla="*/ 7388521 w 21330737"/>
              <a:gd name="connsiteY28" fmla="*/ 5198179 h 5316797"/>
              <a:gd name="connsiteX29" fmla="*/ 6531661 w 21330737"/>
              <a:gd name="connsiteY29" fmla="*/ 5198903 h 5316797"/>
              <a:gd name="connsiteX30" fmla="*/ 5482836 w 21330737"/>
              <a:gd name="connsiteY30" fmla="*/ 4831141 h 5316797"/>
              <a:gd name="connsiteX31" fmla="*/ 4751068 w 21330737"/>
              <a:gd name="connsiteY31" fmla="*/ 4639253 h 5316797"/>
              <a:gd name="connsiteX32" fmla="*/ 3693523 w 21330737"/>
              <a:gd name="connsiteY32" fmla="*/ 4343400 h 5316797"/>
              <a:gd name="connsiteX33" fmla="*/ 3168145 w 21330737"/>
              <a:gd name="connsiteY33" fmla="*/ 4299284 h 5316797"/>
              <a:gd name="connsiteX34" fmla="*/ 2349997 w 21330737"/>
              <a:gd name="connsiteY34" fmla="*/ 4283242 h 5316797"/>
              <a:gd name="connsiteX35" fmla="*/ 1644145 w 21330737"/>
              <a:gd name="connsiteY35" fmla="*/ 4299284 h 5316797"/>
              <a:gd name="connsiteX36" fmla="*/ 1259134 w 21330737"/>
              <a:gd name="connsiteY36" fmla="*/ 4299284 h 5316797"/>
              <a:gd name="connsiteX37" fmla="*/ 954334 w 21330737"/>
              <a:gd name="connsiteY37" fmla="*/ 4186989 h 5316797"/>
              <a:gd name="connsiteX38" fmla="*/ 617450 w 21330737"/>
              <a:gd name="connsiteY38" fmla="*/ 3994484 h 5316797"/>
              <a:gd name="connsiteX39" fmla="*/ 376819 w 21330737"/>
              <a:gd name="connsiteY39" fmla="*/ 3689684 h 5316797"/>
              <a:gd name="connsiteX40" fmla="*/ 168271 w 21330737"/>
              <a:gd name="connsiteY40" fmla="*/ 3513221 h 5316797"/>
              <a:gd name="connsiteX41" fmla="*/ 23892 w 21330737"/>
              <a:gd name="connsiteY41" fmla="*/ 3176337 h 5316797"/>
              <a:gd name="connsiteX42" fmla="*/ 7850 w 21330737"/>
              <a:gd name="connsiteY42" fmla="*/ 2775284 h 5316797"/>
              <a:gd name="connsiteX43" fmla="*/ 104103 w 21330737"/>
              <a:gd name="connsiteY43" fmla="*/ 2294021 h 5316797"/>
              <a:gd name="connsiteX44" fmla="*/ 248482 w 21330737"/>
              <a:gd name="connsiteY44" fmla="*/ 1925053 h 5316797"/>
              <a:gd name="connsiteX45" fmla="*/ 473071 w 21330737"/>
              <a:gd name="connsiteY45" fmla="*/ 1668379 h 5316797"/>
              <a:gd name="connsiteX46" fmla="*/ 729745 w 21330737"/>
              <a:gd name="connsiteY46" fmla="*/ 1411705 h 5316797"/>
              <a:gd name="connsiteX47" fmla="*/ 1034545 w 21330737"/>
              <a:gd name="connsiteY47" fmla="*/ 1106905 h 5316797"/>
              <a:gd name="connsiteX48" fmla="*/ 1483724 w 21330737"/>
              <a:gd name="connsiteY48" fmla="*/ 689811 h 5316797"/>
              <a:gd name="connsiteX49" fmla="*/ 1852692 w 21330737"/>
              <a:gd name="connsiteY49" fmla="*/ 545432 h 5316797"/>
              <a:gd name="connsiteX50" fmla="*/ 2847303 w 21330737"/>
              <a:gd name="connsiteY50" fmla="*/ 336884 h 5316797"/>
              <a:gd name="connsiteX51" fmla="*/ 3472945 w 21330737"/>
              <a:gd name="connsiteY51" fmla="*/ 256674 h 5316797"/>
              <a:gd name="connsiteX52" fmla="*/ 4515682 w 21330737"/>
              <a:gd name="connsiteY52" fmla="*/ 192505 h 5316797"/>
              <a:gd name="connsiteX53" fmla="*/ 5141324 w 21330737"/>
              <a:gd name="connsiteY53" fmla="*/ 80211 h 5316797"/>
              <a:gd name="connsiteX54" fmla="*/ 6585113 w 21330737"/>
              <a:gd name="connsiteY54" fmla="*/ 16042 h 5316797"/>
              <a:gd name="connsiteX55" fmla="*/ 7611808 w 21330737"/>
              <a:gd name="connsiteY55" fmla="*/ 0 h 5316797"/>
              <a:gd name="connsiteX56" fmla="*/ 8724794 w 21330737"/>
              <a:gd name="connsiteY56" fmla="*/ 12161 h 5316797"/>
              <a:gd name="connsiteX57" fmla="*/ 9455356 w 21330737"/>
              <a:gd name="connsiteY57" fmla="*/ 55112 h 5316797"/>
              <a:gd name="connsiteX58" fmla="*/ 9855503 w 21330737"/>
              <a:gd name="connsiteY58" fmla="*/ 187848 h 5316797"/>
              <a:gd name="connsiteX59" fmla="*/ 10289417 w 21330737"/>
              <a:gd name="connsiteY59" fmla="*/ 240761 h 5316797"/>
              <a:gd name="connsiteX60" fmla="*/ 11014416 w 21330737"/>
              <a:gd name="connsiteY60" fmla="*/ 402993 h 5316797"/>
              <a:gd name="connsiteX61" fmla="*/ 11532939 w 21330737"/>
              <a:gd name="connsiteY61" fmla="*/ 640650 h 5316797"/>
              <a:gd name="connsiteX62" fmla="*/ 11875774 w 21330737"/>
              <a:gd name="connsiteY62" fmla="*/ 754237 h 5316797"/>
              <a:gd name="connsiteX63" fmla="*/ 12314991 w 21330737"/>
              <a:gd name="connsiteY63" fmla="*/ 922032 h 5316797"/>
              <a:gd name="connsiteX64" fmla="*/ 12849168 w 21330737"/>
              <a:gd name="connsiteY64" fmla="*/ 1175213 h 5316797"/>
              <a:gd name="connsiteX65" fmla="*/ 13098079 w 21330737"/>
              <a:gd name="connsiteY65" fmla="*/ 1332528 h 5316797"/>
              <a:gd name="connsiteX66" fmla="*/ 13518666 w 21330737"/>
              <a:gd name="connsiteY66" fmla="*/ 1493339 h 5316797"/>
              <a:gd name="connsiteX67" fmla="*/ 13888151 w 21330737"/>
              <a:gd name="connsiteY67" fmla="*/ 1778085 h 5316797"/>
              <a:gd name="connsiteX68" fmla="*/ 14092819 w 21330737"/>
              <a:gd name="connsiteY68" fmla="*/ 2133600 h 5316797"/>
              <a:gd name="connsiteX69" fmla="*/ 14205113 w 21330737"/>
              <a:gd name="connsiteY69" fmla="*/ 2470484 h 5316797"/>
              <a:gd name="connsiteX70" fmla="*/ 14381576 w 21330737"/>
              <a:gd name="connsiteY70" fmla="*/ 2679032 h 5316797"/>
              <a:gd name="connsiteX71" fmla="*/ 14574082 w 21330737"/>
              <a:gd name="connsiteY71" fmla="*/ 2983832 h 5316797"/>
              <a:gd name="connsiteX72" fmla="*/ 14959092 w 21330737"/>
              <a:gd name="connsiteY72" fmla="*/ 3336758 h 5316797"/>
              <a:gd name="connsiteX73" fmla="*/ 15392229 w 21330737"/>
              <a:gd name="connsiteY73" fmla="*/ 3673642 h 5316797"/>
              <a:gd name="connsiteX74" fmla="*/ 15905576 w 21330737"/>
              <a:gd name="connsiteY74" fmla="*/ 3834063 h 5316797"/>
              <a:gd name="connsiteX75" fmla="*/ 16659555 w 21330737"/>
              <a:gd name="connsiteY75" fmla="*/ 3962400 h 5316797"/>
              <a:gd name="connsiteX76" fmla="*/ 17493745 w 21330737"/>
              <a:gd name="connsiteY76" fmla="*/ 4058653 h 5316797"/>
              <a:gd name="connsiteX77" fmla="*/ 18135429 w 21330737"/>
              <a:gd name="connsiteY77" fmla="*/ 3962400 h 5316797"/>
              <a:gd name="connsiteX78" fmla="*/ 18793155 w 21330737"/>
              <a:gd name="connsiteY78" fmla="*/ 3962400 h 5316797"/>
              <a:gd name="connsiteX79" fmla="*/ 19595261 w 21330737"/>
              <a:gd name="connsiteY79" fmla="*/ 3978442 h 5316797"/>
              <a:gd name="connsiteX80" fmla="*/ 20144702 w 21330737"/>
              <a:gd name="connsiteY80" fmla="*/ 4154905 h 5316797"/>
              <a:gd name="connsiteX81" fmla="*/ 20918734 w 21330737"/>
              <a:gd name="connsiteY81" fmla="*/ 4395537 h 5316797"/>
              <a:gd name="connsiteX82" fmla="*/ 21319787 w 21330737"/>
              <a:gd name="connsiteY82" fmla="*/ 4475747 h 5316797"/>
              <a:gd name="connsiteX83" fmla="*/ 21059646 w 21330737"/>
              <a:gd name="connsiteY83" fmla="*/ 5165448 h 5316797"/>
              <a:gd name="connsiteX84" fmla="*/ 21170313 w 21330737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918734 w 21177158"/>
              <a:gd name="connsiteY81" fmla="*/ 4395537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232795 w 21177158"/>
              <a:gd name="connsiteY79" fmla="*/ 4456237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0368947 w 21062084"/>
              <a:gd name="connsiteY0" fmla="*/ 3902891 h 5299364"/>
              <a:gd name="connsiteX1" fmla="*/ 20915916 w 21062084"/>
              <a:gd name="connsiteY1" fmla="*/ 5222572 h 5299364"/>
              <a:gd name="connsiteX2" fmla="*/ 20580224 w 21062084"/>
              <a:gd name="connsiteY2" fmla="*/ 5109519 h 5299364"/>
              <a:gd name="connsiteX3" fmla="*/ 19800230 w 21062084"/>
              <a:gd name="connsiteY3" fmla="*/ 4838538 h 5299364"/>
              <a:gd name="connsiteX4" fmla="*/ 19404382 w 21062084"/>
              <a:gd name="connsiteY4" fmla="*/ 4708359 h 5299364"/>
              <a:gd name="connsiteX5" fmla="*/ 19118982 w 21062084"/>
              <a:gd name="connsiteY5" fmla="*/ 4629773 h 5299364"/>
              <a:gd name="connsiteX6" fmla="*/ 18786869 w 21062084"/>
              <a:gd name="connsiteY6" fmla="*/ 4588800 h 5299364"/>
              <a:gd name="connsiteX7" fmla="*/ 18422129 w 21062084"/>
              <a:gd name="connsiteY7" fmla="*/ 4523115 h 5299364"/>
              <a:gd name="connsiteX8" fmla="*/ 17883742 w 21062084"/>
              <a:gd name="connsiteY8" fmla="*/ 4345676 h 5299364"/>
              <a:gd name="connsiteX9" fmla="*/ 17541436 w 21062084"/>
              <a:gd name="connsiteY9" fmla="*/ 4312399 h 5299364"/>
              <a:gd name="connsiteX10" fmla="*/ 16972376 w 21062084"/>
              <a:gd name="connsiteY10" fmla="*/ 4288661 h 5299364"/>
              <a:gd name="connsiteX11" fmla="*/ 16611429 w 21062084"/>
              <a:gd name="connsiteY11" fmla="*/ 4263190 h 5299364"/>
              <a:gd name="connsiteX12" fmla="*/ 15777240 w 21062084"/>
              <a:gd name="connsiteY12" fmla="*/ 4283242 h 5299364"/>
              <a:gd name="connsiteX13" fmla="*/ 15340092 w 21062084"/>
              <a:gd name="connsiteY13" fmla="*/ 4335378 h 5299364"/>
              <a:gd name="connsiteX14" fmla="*/ 14979145 w 21062084"/>
              <a:gd name="connsiteY14" fmla="*/ 4383505 h 5299364"/>
              <a:gd name="connsiteX15" fmla="*/ 14285324 w 21062084"/>
              <a:gd name="connsiteY15" fmla="*/ 4443663 h 5299364"/>
              <a:gd name="connsiteX16" fmla="*/ 13880261 w 21062084"/>
              <a:gd name="connsiteY16" fmla="*/ 4471736 h 5299364"/>
              <a:gd name="connsiteX17" fmla="*/ 13523324 w 21062084"/>
              <a:gd name="connsiteY17" fmla="*/ 4547937 h 5299364"/>
              <a:gd name="connsiteX18" fmla="*/ 13013987 w 21062084"/>
              <a:gd name="connsiteY18" fmla="*/ 4592053 h 5299364"/>
              <a:gd name="connsiteX19" fmla="*/ 12556787 w 21062084"/>
              <a:gd name="connsiteY19" fmla="*/ 4608095 h 5299364"/>
              <a:gd name="connsiteX20" fmla="*/ 11921580 w 21062084"/>
              <a:gd name="connsiteY20" fmla="*/ 4656220 h 5299364"/>
              <a:gd name="connsiteX21" fmla="*/ 11121422 w 21062084"/>
              <a:gd name="connsiteY21" fmla="*/ 4717627 h 5299364"/>
              <a:gd name="connsiteX22" fmla="*/ 10684488 w 21062084"/>
              <a:gd name="connsiteY22" fmla="*/ 4758524 h 5299364"/>
              <a:gd name="connsiteX23" fmla="*/ 10322480 w 21062084"/>
              <a:gd name="connsiteY23" fmla="*/ 4864701 h 5299364"/>
              <a:gd name="connsiteX24" fmla="*/ 9945457 w 21062084"/>
              <a:gd name="connsiteY24" fmla="*/ 4936003 h 5299364"/>
              <a:gd name="connsiteX25" fmla="*/ 9774567 w 21062084"/>
              <a:gd name="connsiteY25" fmla="*/ 4936140 h 5299364"/>
              <a:gd name="connsiteX26" fmla="*/ 9335316 w 21062084"/>
              <a:gd name="connsiteY26" fmla="*/ 5006693 h 5299364"/>
              <a:gd name="connsiteX27" fmla="*/ 8302825 w 21062084"/>
              <a:gd name="connsiteY27" fmla="*/ 5106205 h 5299364"/>
              <a:gd name="connsiteX28" fmla="*/ 7388521 w 21062084"/>
              <a:gd name="connsiteY28" fmla="*/ 5198179 h 5299364"/>
              <a:gd name="connsiteX29" fmla="*/ 6531661 w 21062084"/>
              <a:gd name="connsiteY29" fmla="*/ 5198903 h 5299364"/>
              <a:gd name="connsiteX30" fmla="*/ 5482836 w 21062084"/>
              <a:gd name="connsiteY30" fmla="*/ 4831141 h 5299364"/>
              <a:gd name="connsiteX31" fmla="*/ 4751068 w 21062084"/>
              <a:gd name="connsiteY31" fmla="*/ 4639253 h 5299364"/>
              <a:gd name="connsiteX32" fmla="*/ 3693523 w 21062084"/>
              <a:gd name="connsiteY32" fmla="*/ 4343400 h 5299364"/>
              <a:gd name="connsiteX33" fmla="*/ 3168145 w 21062084"/>
              <a:gd name="connsiteY33" fmla="*/ 4299284 h 5299364"/>
              <a:gd name="connsiteX34" fmla="*/ 2349997 w 21062084"/>
              <a:gd name="connsiteY34" fmla="*/ 4283242 h 5299364"/>
              <a:gd name="connsiteX35" fmla="*/ 1644145 w 21062084"/>
              <a:gd name="connsiteY35" fmla="*/ 4299284 h 5299364"/>
              <a:gd name="connsiteX36" fmla="*/ 1259134 w 21062084"/>
              <a:gd name="connsiteY36" fmla="*/ 4299284 h 5299364"/>
              <a:gd name="connsiteX37" fmla="*/ 954334 w 21062084"/>
              <a:gd name="connsiteY37" fmla="*/ 4186989 h 5299364"/>
              <a:gd name="connsiteX38" fmla="*/ 617450 w 21062084"/>
              <a:gd name="connsiteY38" fmla="*/ 3994484 h 5299364"/>
              <a:gd name="connsiteX39" fmla="*/ 376819 w 21062084"/>
              <a:gd name="connsiteY39" fmla="*/ 3689684 h 5299364"/>
              <a:gd name="connsiteX40" fmla="*/ 168271 w 21062084"/>
              <a:gd name="connsiteY40" fmla="*/ 3513221 h 5299364"/>
              <a:gd name="connsiteX41" fmla="*/ 23892 w 21062084"/>
              <a:gd name="connsiteY41" fmla="*/ 3176337 h 5299364"/>
              <a:gd name="connsiteX42" fmla="*/ 7850 w 21062084"/>
              <a:gd name="connsiteY42" fmla="*/ 2775284 h 5299364"/>
              <a:gd name="connsiteX43" fmla="*/ 104103 w 21062084"/>
              <a:gd name="connsiteY43" fmla="*/ 2294021 h 5299364"/>
              <a:gd name="connsiteX44" fmla="*/ 248482 w 21062084"/>
              <a:gd name="connsiteY44" fmla="*/ 1925053 h 5299364"/>
              <a:gd name="connsiteX45" fmla="*/ 473071 w 21062084"/>
              <a:gd name="connsiteY45" fmla="*/ 1668379 h 5299364"/>
              <a:gd name="connsiteX46" fmla="*/ 729745 w 21062084"/>
              <a:gd name="connsiteY46" fmla="*/ 1411705 h 5299364"/>
              <a:gd name="connsiteX47" fmla="*/ 1034545 w 21062084"/>
              <a:gd name="connsiteY47" fmla="*/ 1106905 h 5299364"/>
              <a:gd name="connsiteX48" fmla="*/ 1483724 w 21062084"/>
              <a:gd name="connsiteY48" fmla="*/ 689811 h 5299364"/>
              <a:gd name="connsiteX49" fmla="*/ 1852692 w 21062084"/>
              <a:gd name="connsiteY49" fmla="*/ 545432 h 5299364"/>
              <a:gd name="connsiteX50" fmla="*/ 2847303 w 21062084"/>
              <a:gd name="connsiteY50" fmla="*/ 336884 h 5299364"/>
              <a:gd name="connsiteX51" fmla="*/ 3472945 w 21062084"/>
              <a:gd name="connsiteY51" fmla="*/ 256674 h 5299364"/>
              <a:gd name="connsiteX52" fmla="*/ 4515682 w 21062084"/>
              <a:gd name="connsiteY52" fmla="*/ 192505 h 5299364"/>
              <a:gd name="connsiteX53" fmla="*/ 5141324 w 21062084"/>
              <a:gd name="connsiteY53" fmla="*/ 80211 h 5299364"/>
              <a:gd name="connsiteX54" fmla="*/ 6585113 w 21062084"/>
              <a:gd name="connsiteY54" fmla="*/ 16042 h 5299364"/>
              <a:gd name="connsiteX55" fmla="*/ 7611808 w 21062084"/>
              <a:gd name="connsiteY55" fmla="*/ 0 h 5299364"/>
              <a:gd name="connsiteX56" fmla="*/ 8724794 w 21062084"/>
              <a:gd name="connsiteY56" fmla="*/ 12161 h 5299364"/>
              <a:gd name="connsiteX57" fmla="*/ 9455356 w 21062084"/>
              <a:gd name="connsiteY57" fmla="*/ 55112 h 5299364"/>
              <a:gd name="connsiteX58" fmla="*/ 9855503 w 21062084"/>
              <a:gd name="connsiteY58" fmla="*/ 187848 h 5299364"/>
              <a:gd name="connsiteX59" fmla="*/ 10289417 w 21062084"/>
              <a:gd name="connsiteY59" fmla="*/ 240761 h 5299364"/>
              <a:gd name="connsiteX60" fmla="*/ 11014416 w 21062084"/>
              <a:gd name="connsiteY60" fmla="*/ 402993 h 5299364"/>
              <a:gd name="connsiteX61" fmla="*/ 11532939 w 21062084"/>
              <a:gd name="connsiteY61" fmla="*/ 640650 h 5299364"/>
              <a:gd name="connsiteX62" fmla="*/ 11875774 w 21062084"/>
              <a:gd name="connsiteY62" fmla="*/ 754237 h 5299364"/>
              <a:gd name="connsiteX63" fmla="*/ 12314991 w 21062084"/>
              <a:gd name="connsiteY63" fmla="*/ 922032 h 5299364"/>
              <a:gd name="connsiteX64" fmla="*/ 12849168 w 21062084"/>
              <a:gd name="connsiteY64" fmla="*/ 1175213 h 5299364"/>
              <a:gd name="connsiteX65" fmla="*/ 13098079 w 21062084"/>
              <a:gd name="connsiteY65" fmla="*/ 1332528 h 5299364"/>
              <a:gd name="connsiteX66" fmla="*/ 13518666 w 21062084"/>
              <a:gd name="connsiteY66" fmla="*/ 1493339 h 5299364"/>
              <a:gd name="connsiteX67" fmla="*/ 13888151 w 21062084"/>
              <a:gd name="connsiteY67" fmla="*/ 1778085 h 5299364"/>
              <a:gd name="connsiteX68" fmla="*/ 14092819 w 21062084"/>
              <a:gd name="connsiteY68" fmla="*/ 2133600 h 5299364"/>
              <a:gd name="connsiteX69" fmla="*/ 14205113 w 21062084"/>
              <a:gd name="connsiteY69" fmla="*/ 2470484 h 5299364"/>
              <a:gd name="connsiteX70" fmla="*/ 14381576 w 21062084"/>
              <a:gd name="connsiteY70" fmla="*/ 2679032 h 5299364"/>
              <a:gd name="connsiteX71" fmla="*/ 14574082 w 21062084"/>
              <a:gd name="connsiteY71" fmla="*/ 2983832 h 5299364"/>
              <a:gd name="connsiteX72" fmla="*/ 14959092 w 21062084"/>
              <a:gd name="connsiteY72" fmla="*/ 3336758 h 5299364"/>
              <a:gd name="connsiteX73" fmla="*/ 15392229 w 21062084"/>
              <a:gd name="connsiteY73" fmla="*/ 3673642 h 5299364"/>
              <a:gd name="connsiteX74" fmla="*/ 15905576 w 21062084"/>
              <a:gd name="connsiteY74" fmla="*/ 3834063 h 5299364"/>
              <a:gd name="connsiteX75" fmla="*/ 16659555 w 21062084"/>
              <a:gd name="connsiteY75" fmla="*/ 3962400 h 5299364"/>
              <a:gd name="connsiteX76" fmla="*/ 17493745 w 21062084"/>
              <a:gd name="connsiteY76" fmla="*/ 4058653 h 5299364"/>
              <a:gd name="connsiteX77" fmla="*/ 18040693 w 21062084"/>
              <a:gd name="connsiteY77" fmla="*/ 4151871 h 5299364"/>
              <a:gd name="connsiteX78" fmla="*/ 18710778 w 21062084"/>
              <a:gd name="connsiteY78" fmla="*/ 4320746 h 5299364"/>
              <a:gd name="connsiteX79" fmla="*/ 19232795 w 21062084"/>
              <a:gd name="connsiteY79" fmla="*/ 4456237 h 5299364"/>
              <a:gd name="connsiteX80" fmla="*/ 19526864 w 21062084"/>
              <a:gd name="connsiteY80" fmla="*/ 4562678 h 5299364"/>
              <a:gd name="connsiteX81" fmla="*/ 20099069 w 21062084"/>
              <a:gd name="connsiteY81" fmla="*/ 4823905 h 5299364"/>
              <a:gd name="connsiteX82" fmla="*/ 20598977 w 21062084"/>
              <a:gd name="connsiteY82" fmla="*/ 5007087 h 5299364"/>
              <a:gd name="connsiteX83" fmla="*/ 21059646 w 21062084"/>
              <a:gd name="connsiteY83" fmla="*/ 5165448 h 5299364"/>
              <a:gd name="connsiteX84" fmla="*/ 20368947 w 21062084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20598977 w 20920255"/>
              <a:gd name="connsiteY82" fmla="*/ 5007087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19847695 w 20920255"/>
              <a:gd name="connsiteY82" fmla="*/ 3935160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612914"/>
              <a:gd name="connsiteY0" fmla="*/ 3902891 h 5229630"/>
              <a:gd name="connsiteX1" fmla="*/ 20064445 w 20612914"/>
              <a:gd name="connsiteY1" fmla="*/ 3955744 h 5229630"/>
              <a:gd name="connsiteX2" fmla="*/ 20580224 w 20612914"/>
              <a:gd name="connsiteY2" fmla="*/ 5109519 h 5229630"/>
              <a:gd name="connsiteX3" fmla="*/ 19800230 w 20612914"/>
              <a:gd name="connsiteY3" fmla="*/ 4838538 h 5229630"/>
              <a:gd name="connsiteX4" fmla="*/ 19404382 w 20612914"/>
              <a:gd name="connsiteY4" fmla="*/ 4708359 h 5229630"/>
              <a:gd name="connsiteX5" fmla="*/ 19118982 w 20612914"/>
              <a:gd name="connsiteY5" fmla="*/ 4629773 h 5229630"/>
              <a:gd name="connsiteX6" fmla="*/ 18786869 w 20612914"/>
              <a:gd name="connsiteY6" fmla="*/ 4588800 h 5229630"/>
              <a:gd name="connsiteX7" fmla="*/ 18422129 w 20612914"/>
              <a:gd name="connsiteY7" fmla="*/ 4523115 h 5229630"/>
              <a:gd name="connsiteX8" fmla="*/ 17883742 w 20612914"/>
              <a:gd name="connsiteY8" fmla="*/ 4345676 h 5229630"/>
              <a:gd name="connsiteX9" fmla="*/ 17541436 w 20612914"/>
              <a:gd name="connsiteY9" fmla="*/ 4312399 h 5229630"/>
              <a:gd name="connsiteX10" fmla="*/ 16972376 w 20612914"/>
              <a:gd name="connsiteY10" fmla="*/ 4288661 h 5229630"/>
              <a:gd name="connsiteX11" fmla="*/ 16611429 w 20612914"/>
              <a:gd name="connsiteY11" fmla="*/ 4263190 h 5229630"/>
              <a:gd name="connsiteX12" fmla="*/ 15777240 w 20612914"/>
              <a:gd name="connsiteY12" fmla="*/ 4283242 h 5229630"/>
              <a:gd name="connsiteX13" fmla="*/ 15340092 w 20612914"/>
              <a:gd name="connsiteY13" fmla="*/ 4335378 h 5229630"/>
              <a:gd name="connsiteX14" fmla="*/ 14979145 w 20612914"/>
              <a:gd name="connsiteY14" fmla="*/ 4383505 h 5229630"/>
              <a:gd name="connsiteX15" fmla="*/ 14285324 w 20612914"/>
              <a:gd name="connsiteY15" fmla="*/ 4443663 h 5229630"/>
              <a:gd name="connsiteX16" fmla="*/ 13880261 w 20612914"/>
              <a:gd name="connsiteY16" fmla="*/ 4471736 h 5229630"/>
              <a:gd name="connsiteX17" fmla="*/ 13523324 w 20612914"/>
              <a:gd name="connsiteY17" fmla="*/ 4547937 h 5229630"/>
              <a:gd name="connsiteX18" fmla="*/ 13013987 w 20612914"/>
              <a:gd name="connsiteY18" fmla="*/ 4592053 h 5229630"/>
              <a:gd name="connsiteX19" fmla="*/ 12556787 w 20612914"/>
              <a:gd name="connsiteY19" fmla="*/ 4608095 h 5229630"/>
              <a:gd name="connsiteX20" fmla="*/ 11921580 w 20612914"/>
              <a:gd name="connsiteY20" fmla="*/ 4656220 h 5229630"/>
              <a:gd name="connsiteX21" fmla="*/ 11121422 w 20612914"/>
              <a:gd name="connsiteY21" fmla="*/ 4717627 h 5229630"/>
              <a:gd name="connsiteX22" fmla="*/ 10684488 w 20612914"/>
              <a:gd name="connsiteY22" fmla="*/ 4758524 h 5229630"/>
              <a:gd name="connsiteX23" fmla="*/ 10322480 w 20612914"/>
              <a:gd name="connsiteY23" fmla="*/ 4864701 h 5229630"/>
              <a:gd name="connsiteX24" fmla="*/ 9945457 w 20612914"/>
              <a:gd name="connsiteY24" fmla="*/ 4936003 h 5229630"/>
              <a:gd name="connsiteX25" fmla="*/ 9774567 w 20612914"/>
              <a:gd name="connsiteY25" fmla="*/ 4936140 h 5229630"/>
              <a:gd name="connsiteX26" fmla="*/ 9335316 w 20612914"/>
              <a:gd name="connsiteY26" fmla="*/ 5006693 h 5229630"/>
              <a:gd name="connsiteX27" fmla="*/ 8302825 w 20612914"/>
              <a:gd name="connsiteY27" fmla="*/ 5106205 h 5229630"/>
              <a:gd name="connsiteX28" fmla="*/ 7388521 w 20612914"/>
              <a:gd name="connsiteY28" fmla="*/ 5198179 h 5229630"/>
              <a:gd name="connsiteX29" fmla="*/ 6531661 w 20612914"/>
              <a:gd name="connsiteY29" fmla="*/ 5198903 h 5229630"/>
              <a:gd name="connsiteX30" fmla="*/ 5482836 w 20612914"/>
              <a:gd name="connsiteY30" fmla="*/ 4831141 h 5229630"/>
              <a:gd name="connsiteX31" fmla="*/ 4751068 w 20612914"/>
              <a:gd name="connsiteY31" fmla="*/ 4639253 h 5229630"/>
              <a:gd name="connsiteX32" fmla="*/ 3693523 w 20612914"/>
              <a:gd name="connsiteY32" fmla="*/ 4343400 h 5229630"/>
              <a:gd name="connsiteX33" fmla="*/ 3168145 w 20612914"/>
              <a:gd name="connsiteY33" fmla="*/ 4299284 h 5229630"/>
              <a:gd name="connsiteX34" fmla="*/ 2349997 w 20612914"/>
              <a:gd name="connsiteY34" fmla="*/ 4283242 h 5229630"/>
              <a:gd name="connsiteX35" fmla="*/ 1644145 w 20612914"/>
              <a:gd name="connsiteY35" fmla="*/ 4299284 h 5229630"/>
              <a:gd name="connsiteX36" fmla="*/ 1259134 w 20612914"/>
              <a:gd name="connsiteY36" fmla="*/ 4299284 h 5229630"/>
              <a:gd name="connsiteX37" fmla="*/ 954334 w 20612914"/>
              <a:gd name="connsiteY37" fmla="*/ 4186989 h 5229630"/>
              <a:gd name="connsiteX38" fmla="*/ 617450 w 20612914"/>
              <a:gd name="connsiteY38" fmla="*/ 3994484 h 5229630"/>
              <a:gd name="connsiteX39" fmla="*/ 376819 w 20612914"/>
              <a:gd name="connsiteY39" fmla="*/ 3689684 h 5229630"/>
              <a:gd name="connsiteX40" fmla="*/ 168271 w 20612914"/>
              <a:gd name="connsiteY40" fmla="*/ 3513221 h 5229630"/>
              <a:gd name="connsiteX41" fmla="*/ 23892 w 20612914"/>
              <a:gd name="connsiteY41" fmla="*/ 3176337 h 5229630"/>
              <a:gd name="connsiteX42" fmla="*/ 7850 w 20612914"/>
              <a:gd name="connsiteY42" fmla="*/ 2775284 h 5229630"/>
              <a:gd name="connsiteX43" fmla="*/ 104103 w 20612914"/>
              <a:gd name="connsiteY43" fmla="*/ 2294021 h 5229630"/>
              <a:gd name="connsiteX44" fmla="*/ 248482 w 20612914"/>
              <a:gd name="connsiteY44" fmla="*/ 1925053 h 5229630"/>
              <a:gd name="connsiteX45" fmla="*/ 473071 w 20612914"/>
              <a:gd name="connsiteY45" fmla="*/ 1668379 h 5229630"/>
              <a:gd name="connsiteX46" fmla="*/ 729745 w 20612914"/>
              <a:gd name="connsiteY46" fmla="*/ 1411705 h 5229630"/>
              <a:gd name="connsiteX47" fmla="*/ 1034545 w 20612914"/>
              <a:gd name="connsiteY47" fmla="*/ 1106905 h 5229630"/>
              <a:gd name="connsiteX48" fmla="*/ 1483724 w 20612914"/>
              <a:gd name="connsiteY48" fmla="*/ 689811 h 5229630"/>
              <a:gd name="connsiteX49" fmla="*/ 1852692 w 20612914"/>
              <a:gd name="connsiteY49" fmla="*/ 545432 h 5229630"/>
              <a:gd name="connsiteX50" fmla="*/ 2847303 w 20612914"/>
              <a:gd name="connsiteY50" fmla="*/ 336884 h 5229630"/>
              <a:gd name="connsiteX51" fmla="*/ 3472945 w 20612914"/>
              <a:gd name="connsiteY51" fmla="*/ 256674 h 5229630"/>
              <a:gd name="connsiteX52" fmla="*/ 4515682 w 20612914"/>
              <a:gd name="connsiteY52" fmla="*/ 192505 h 5229630"/>
              <a:gd name="connsiteX53" fmla="*/ 5141324 w 20612914"/>
              <a:gd name="connsiteY53" fmla="*/ 80211 h 5229630"/>
              <a:gd name="connsiteX54" fmla="*/ 6585113 w 20612914"/>
              <a:gd name="connsiteY54" fmla="*/ 16042 h 5229630"/>
              <a:gd name="connsiteX55" fmla="*/ 7611808 w 20612914"/>
              <a:gd name="connsiteY55" fmla="*/ 0 h 5229630"/>
              <a:gd name="connsiteX56" fmla="*/ 8724794 w 20612914"/>
              <a:gd name="connsiteY56" fmla="*/ 12161 h 5229630"/>
              <a:gd name="connsiteX57" fmla="*/ 9455356 w 20612914"/>
              <a:gd name="connsiteY57" fmla="*/ 55112 h 5229630"/>
              <a:gd name="connsiteX58" fmla="*/ 9855503 w 20612914"/>
              <a:gd name="connsiteY58" fmla="*/ 187848 h 5229630"/>
              <a:gd name="connsiteX59" fmla="*/ 10289417 w 20612914"/>
              <a:gd name="connsiteY59" fmla="*/ 240761 h 5229630"/>
              <a:gd name="connsiteX60" fmla="*/ 11014416 w 20612914"/>
              <a:gd name="connsiteY60" fmla="*/ 402993 h 5229630"/>
              <a:gd name="connsiteX61" fmla="*/ 11532939 w 20612914"/>
              <a:gd name="connsiteY61" fmla="*/ 640650 h 5229630"/>
              <a:gd name="connsiteX62" fmla="*/ 11875774 w 20612914"/>
              <a:gd name="connsiteY62" fmla="*/ 754237 h 5229630"/>
              <a:gd name="connsiteX63" fmla="*/ 12314991 w 20612914"/>
              <a:gd name="connsiteY63" fmla="*/ 922032 h 5229630"/>
              <a:gd name="connsiteX64" fmla="*/ 12849168 w 20612914"/>
              <a:gd name="connsiteY64" fmla="*/ 1175213 h 5229630"/>
              <a:gd name="connsiteX65" fmla="*/ 13098079 w 20612914"/>
              <a:gd name="connsiteY65" fmla="*/ 1332528 h 5229630"/>
              <a:gd name="connsiteX66" fmla="*/ 13518666 w 20612914"/>
              <a:gd name="connsiteY66" fmla="*/ 1493339 h 5229630"/>
              <a:gd name="connsiteX67" fmla="*/ 13888151 w 20612914"/>
              <a:gd name="connsiteY67" fmla="*/ 1778085 h 5229630"/>
              <a:gd name="connsiteX68" fmla="*/ 14092819 w 20612914"/>
              <a:gd name="connsiteY68" fmla="*/ 2133600 h 5229630"/>
              <a:gd name="connsiteX69" fmla="*/ 14205113 w 20612914"/>
              <a:gd name="connsiteY69" fmla="*/ 2470484 h 5229630"/>
              <a:gd name="connsiteX70" fmla="*/ 14381576 w 20612914"/>
              <a:gd name="connsiteY70" fmla="*/ 2679032 h 5229630"/>
              <a:gd name="connsiteX71" fmla="*/ 14574082 w 20612914"/>
              <a:gd name="connsiteY71" fmla="*/ 2983832 h 5229630"/>
              <a:gd name="connsiteX72" fmla="*/ 14959092 w 20612914"/>
              <a:gd name="connsiteY72" fmla="*/ 3336758 h 5229630"/>
              <a:gd name="connsiteX73" fmla="*/ 15392229 w 20612914"/>
              <a:gd name="connsiteY73" fmla="*/ 3673642 h 5229630"/>
              <a:gd name="connsiteX74" fmla="*/ 15905576 w 20612914"/>
              <a:gd name="connsiteY74" fmla="*/ 3834063 h 5229630"/>
              <a:gd name="connsiteX75" fmla="*/ 16659555 w 20612914"/>
              <a:gd name="connsiteY75" fmla="*/ 3962400 h 5229630"/>
              <a:gd name="connsiteX76" fmla="*/ 17493745 w 20612914"/>
              <a:gd name="connsiteY76" fmla="*/ 4058653 h 5229630"/>
              <a:gd name="connsiteX77" fmla="*/ 18040693 w 20612914"/>
              <a:gd name="connsiteY77" fmla="*/ 4151871 h 5229630"/>
              <a:gd name="connsiteX78" fmla="*/ 18710778 w 20612914"/>
              <a:gd name="connsiteY78" fmla="*/ 4320746 h 5229630"/>
              <a:gd name="connsiteX79" fmla="*/ 19232795 w 20612914"/>
              <a:gd name="connsiteY79" fmla="*/ 4456237 h 5229630"/>
              <a:gd name="connsiteX80" fmla="*/ 19526864 w 20612914"/>
              <a:gd name="connsiteY80" fmla="*/ 4562678 h 5229630"/>
              <a:gd name="connsiteX81" fmla="*/ 20099069 w 20612914"/>
              <a:gd name="connsiteY81" fmla="*/ 4823905 h 5229630"/>
              <a:gd name="connsiteX82" fmla="*/ 19847695 w 20612914"/>
              <a:gd name="connsiteY82" fmla="*/ 3935160 h 5229630"/>
              <a:gd name="connsiteX83" fmla="*/ 20308349 w 20612914"/>
              <a:gd name="connsiteY83" fmla="*/ 4044773 h 5229630"/>
              <a:gd name="connsiteX84" fmla="*/ 20368947 w 20612914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20099069 w 20390653"/>
              <a:gd name="connsiteY81" fmla="*/ 4823905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643340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886957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325371 w 20390653"/>
              <a:gd name="connsiteY71" fmla="*/ 2788934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0390653" h="5229630">
                <a:moveTo>
                  <a:pt x="20368947" y="3902891"/>
                </a:moveTo>
                <a:cubicBezTo>
                  <a:pt x="20328296" y="3888053"/>
                  <a:pt x="20187838" y="3941417"/>
                  <a:pt x="20064445" y="3955744"/>
                </a:cubicBezTo>
                <a:cubicBezTo>
                  <a:pt x="19941052" y="3970071"/>
                  <a:pt x="19814537" y="4052857"/>
                  <a:pt x="19628589" y="3988851"/>
                </a:cubicBezTo>
                <a:lnTo>
                  <a:pt x="19649959" y="4156412"/>
                </a:lnTo>
                <a:cubicBezTo>
                  <a:pt x="19453985" y="4089552"/>
                  <a:pt x="18941920" y="4418339"/>
                  <a:pt x="18803341" y="4464750"/>
                </a:cubicBezTo>
                <a:cubicBezTo>
                  <a:pt x="18664762" y="4511161"/>
                  <a:pt x="18821230" y="4414201"/>
                  <a:pt x="18818485" y="4434876"/>
                </a:cubicBezTo>
                <a:cubicBezTo>
                  <a:pt x="18815740" y="4455551"/>
                  <a:pt x="18852928" y="4574094"/>
                  <a:pt x="18786869" y="4588800"/>
                </a:cubicBezTo>
                <a:cubicBezTo>
                  <a:pt x="18720810" y="4603507"/>
                  <a:pt x="18572650" y="4563636"/>
                  <a:pt x="18422129" y="4523115"/>
                </a:cubicBezTo>
                <a:cubicBezTo>
                  <a:pt x="18271608" y="4482594"/>
                  <a:pt x="18030524" y="4380795"/>
                  <a:pt x="17883742" y="4345676"/>
                </a:cubicBezTo>
                <a:cubicBezTo>
                  <a:pt x="17736960" y="4310557"/>
                  <a:pt x="17693330" y="4321901"/>
                  <a:pt x="17541436" y="4312399"/>
                </a:cubicBezTo>
                <a:cubicBezTo>
                  <a:pt x="17389542" y="4302897"/>
                  <a:pt x="17127378" y="4272501"/>
                  <a:pt x="16972376" y="4288661"/>
                </a:cubicBezTo>
                <a:cubicBezTo>
                  <a:pt x="16817374" y="4304821"/>
                  <a:pt x="16810610" y="4410263"/>
                  <a:pt x="16611421" y="4409360"/>
                </a:cubicBezTo>
                <a:cubicBezTo>
                  <a:pt x="16412232" y="4408457"/>
                  <a:pt x="15989128" y="4295572"/>
                  <a:pt x="15777240" y="4283242"/>
                </a:cubicBezTo>
                <a:cubicBezTo>
                  <a:pt x="15565352" y="4270912"/>
                  <a:pt x="15473108" y="4318668"/>
                  <a:pt x="15340092" y="4335378"/>
                </a:cubicBezTo>
                <a:cubicBezTo>
                  <a:pt x="15207076" y="4352088"/>
                  <a:pt x="15154940" y="4365458"/>
                  <a:pt x="14979145" y="4383505"/>
                </a:cubicBezTo>
                <a:cubicBezTo>
                  <a:pt x="14803350" y="4401553"/>
                  <a:pt x="14468471" y="4428958"/>
                  <a:pt x="14285324" y="4443663"/>
                </a:cubicBezTo>
                <a:cubicBezTo>
                  <a:pt x="14102177" y="4458368"/>
                  <a:pt x="14007261" y="4454357"/>
                  <a:pt x="13880261" y="4471736"/>
                </a:cubicBezTo>
                <a:cubicBezTo>
                  <a:pt x="13753261" y="4489115"/>
                  <a:pt x="13667703" y="4527884"/>
                  <a:pt x="13523324" y="4547937"/>
                </a:cubicBezTo>
                <a:cubicBezTo>
                  <a:pt x="13378945" y="4567990"/>
                  <a:pt x="13175077" y="4582027"/>
                  <a:pt x="13013987" y="4592053"/>
                </a:cubicBezTo>
                <a:cubicBezTo>
                  <a:pt x="12852898" y="4602079"/>
                  <a:pt x="12738855" y="4597401"/>
                  <a:pt x="12556787" y="4608095"/>
                </a:cubicBezTo>
                <a:cubicBezTo>
                  <a:pt x="12374719" y="4618790"/>
                  <a:pt x="12160807" y="4637965"/>
                  <a:pt x="11921580" y="4656220"/>
                </a:cubicBezTo>
                <a:lnTo>
                  <a:pt x="11121422" y="4717627"/>
                </a:lnTo>
                <a:cubicBezTo>
                  <a:pt x="10915240" y="4734678"/>
                  <a:pt x="10817645" y="4734012"/>
                  <a:pt x="10684488" y="4758524"/>
                </a:cubicBezTo>
                <a:cubicBezTo>
                  <a:pt x="10551331" y="4783036"/>
                  <a:pt x="10445652" y="4835121"/>
                  <a:pt x="10322480" y="4864701"/>
                </a:cubicBezTo>
                <a:cubicBezTo>
                  <a:pt x="10199308" y="4894281"/>
                  <a:pt x="10020734" y="4912065"/>
                  <a:pt x="9945457" y="4936003"/>
                </a:cubicBezTo>
                <a:cubicBezTo>
                  <a:pt x="9870180" y="4959941"/>
                  <a:pt x="9876257" y="4924358"/>
                  <a:pt x="9774567" y="4936140"/>
                </a:cubicBezTo>
                <a:cubicBezTo>
                  <a:pt x="9672877" y="4947922"/>
                  <a:pt x="9580606" y="4978349"/>
                  <a:pt x="9335316" y="5006693"/>
                </a:cubicBezTo>
                <a:cubicBezTo>
                  <a:pt x="9090026" y="5035037"/>
                  <a:pt x="8627291" y="5074291"/>
                  <a:pt x="8302825" y="5106205"/>
                </a:cubicBezTo>
                <a:cubicBezTo>
                  <a:pt x="7978359" y="5138119"/>
                  <a:pt x="7683715" y="5182729"/>
                  <a:pt x="7388521" y="5198179"/>
                </a:cubicBezTo>
                <a:cubicBezTo>
                  <a:pt x="7093327" y="5213629"/>
                  <a:pt x="6849275" y="5260076"/>
                  <a:pt x="6531661" y="5198903"/>
                </a:cubicBezTo>
                <a:cubicBezTo>
                  <a:pt x="6214047" y="5137730"/>
                  <a:pt x="5779602" y="4924416"/>
                  <a:pt x="5482836" y="4831141"/>
                </a:cubicBezTo>
                <a:cubicBezTo>
                  <a:pt x="5186070" y="4737866"/>
                  <a:pt x="5049287" y="4720543"/>
                  <a:pt x="4751068" y="4639253"/>
                </a:cubicBezTo>
                <a:cubicBezTo>
                  <a:pt x="4452849" y="4557963"/>
                  <a:pt x="3957343" y="4400061"/>
                  <a:pt x="3693523" y="4343400"/>
                </a:cubicBezTo>
                <a:cubicBezTo>
                  <a:pt x="3429703" y="4286739"/>
                  <a:pt x="3392066" y="4309310"/>
                  <a:pt x="3168145" y="4299284"/>
                </a:cubicBezTo>
                <a:cubicBezTo>
                  <a:pt x="2944224" y="4289258"/>
                  <a:pt x="2603997" y="4283242"/>
                  <a:pt x="2349997" y="4283242"/>
                </a:cubicBezTo>
                <a:cubicBezTo>
                  <a:pt x="2095997" y="4283242"/>
                  <a:pt x="1825955" y="4296610"/>
                  <a:pt x="1644145" y="4299284"/>
                </a:cubicBezTo>
                <a:cubicBezTo>
                  <a:pt x="1462335" y="4301958"/>
                  <a:pt x="1374102" y="4318000"/>
                  <a:pt x="1259134" y="4299284"/>
                </a:cubicBezTo>
                <a:cubicBezTo>
                  <a:pt x="1144165" y="4280568"/>
                  <a:pt x="1061281" y="4237789"/>
                  <a:pt x="954334" y="4186989"/>
                </a:cubicBezTo>
                <a:cubicBezTo>
                  <a:pt x="847387" y="4136189"/>
                  <a:pt x="713702" y="4077368"/>
                  <a:pt x="617450" y="3994484"/>
                </a:cubicBezTo>
                <a:cubicBezTo>
                  <a:pt x="521198" y="3911600"/>
                  <a:pt x="451682" y="3769894"/>
                  <a:pt x="376819" y="3689684"/>
                </a:cubicBezTo>
                <a:cubicBezTo>
                  <a:pt x="301956" y="3609474"/>
                  <a:pt x="227092" y="3598779"/>
                  <a:pt x="168271" y="3513221"/>
                </a:cubicBezTo>
                <a:cubicBezTo>
                  <a:pt x="109450" y="3427663"/>
                  <a:pt x="50629" y="3299326"/>
                  <a:pt x="23892" y="3176337"/>
                </a:cubicBezTo>
                <a:cubicBezTo>
                  <a:pt x="-2845" y="3053348"/>
                  <a:pt x="-5518" y="2922337"/>
                  <a:pt x="7850" y="2775284"/>
                </a:cubicBezTo>
                <a:cubicBezTo>
                  <a:pt x="21218" y="2628231"/>
                  <a:pt x="63998" y="2435726"/>
                  <a:pt x="104103" y="2294021"/>
                </a:cubicBezTo>
                <a:cubicBezTo>
                  <a:pt x="144208" y="2152316"/>
                  <a:pt x="186987" y="2029327"/>
                  <a:pt x="248482" y="1925053"/>
                </a:cubicBezTo>
                <a:cubicBezTo>
                  <a:pt x="309977" y="1820779"/>
                  <a:pt x="392861" y="1753937"/>
                  <a:pt x="473071" y="1668379"/>
                </a:cubicBezTo>
                <a:cubicBezTo>
                  <a:pt x="553281" y="1582821"/>
                  <a:pt x="729745" y="1411705"/>
                  <a:pt x="729745" y="1411705"/>
                </a:cubicBezTo>
                <a:cubicBezTo>
                  <a:pt x="823324" y="1318126"/>
                  <a:pt x="908882" y="1227221"/>
                  <a:pt x="1034545" y="1106905"/>
                </a:cubicBezTo>
                <a:cubicBezTo>
                  <a:pt x="1160208" y="986589"/>
                  <a:pt x="1347366" y="783390"/>
                  <a:pt x="1483724" y="689811"/>
                </a:cubicBezTo>
                <a:cubicBezTo>
                  <a:pt x="1620082" y="596232"/>
                  <a:pt x="1625429" y="604253"/>
                  <a:pt x="1852692" y="545432"/>
                </a:cubicBezTo>
                <a:cubicBezTo>
                  <a:pt x="2079955" y="486611"/>
                  <a:pt x="2577261" y="385010"/>
                  <a:pt x="2847303" y="336884"/>
                </a:cubicBezTo>
                <a:cubicBezTo>
                  <a:pt x="3117345" y="288758"/>
                  <a:pt x="3194882" y="280737"/>
                  <a:pt x="3472945" y="256674"/>
                </a:cubicBezTo>
                <a:cubicBezTo>
                  <a:pt x="3751008" y="232611"/>
                  <a:pt x="4237619" y="221915"/>
                  <a:pt x="4515682" y="192505"/>
                </a:cubicBezTo>
                <a:cubicBezTo>
                  <a:pt x="4793745" y="163094"/>
                  <a:pt x="4796419" y="109621"/>
                  <a:pt x="5141324" y="80211"/>
                </a:cubicBezTo>
                <a:cubicBezTo>
                  <a:pt x="5486229" y="50801"/>
                  <a:pt x="6173366" y="29410"/>
                  <a:pt x="6585113" y="16042"/>
                </a:cubicBezTo>
                <a:cubicBezTo>
                  <a:pt x="6996860" y="2674"/>
                  <a:pt x="7255195" y="647"/>
                  <a:pt x="7611808" y="0"/>
                </a:cubicBezTo>
                <a:lnTo>
                  <a:pt x="8724794" y="12161"/>
                </a:lnTo>
                <a:cubicBezTo>
                  <a:pt x="9032052" y="21346"/>
                  <a:pt x="9266905" y="25831"/>
                  <a:pt x="9455356" y="55112"/>
                </a:cubicBezTo>
                <a:cubicBezTo>
                  <a:pt x="9643807" y="84393"/>
                  <a:pt x="9716493" y="156907"/>
                  <a:pt x="9855503" y="187848"/>
                </a:cubicBezTo>
                <a:cubicBezTo>
                  <a:pt x="9994513" y="218790"/>
                  <a:pt x="10096266" y="229267"/>
                  <a:pt x="10289417" y="240761"/>
                </a:cubicBezTo>
                <a:cubicBezTo>
                  <a:pt x="10482569" y="252256"/>
                  <a:pt x="10798813" y="238892"/>
                  <a:pt x="11014412" y="256815"/>
                </a:cubicBezTo>
                <a:cubicBezTo>
                  <a:pt x="11230011" y="274738"/>
                  <a:pt x="11422756" y="314119"/>
                  <a:pt x="11583010" y="348300"/>
                </a:cubicBezTo>
                <a:cubicBezTo>
                  <a:pt x="11743264" y="382481"/>
                  <a:pt x="11787158" y="431248"/>
                  <a:pt x="11975937" y="461903"/>
                </a:cubicBezTo>
                <a:cubicBezTo>
                  <a:pt x="12164716" y="492558"/>
                  <a:pt x="12536756" y="478310"/>
                  <a:pt x="12715684" y="532230"/>
                </a:cubicBezTo>
                <a:cubicBezTo>
                  <a:pt x="12894612" y="586150"/>
                  <a:pt x="12952384" y="708884"/>
                  <a:pt x="13049506" y="785424"/>
                </a:cubicBezTo>
                <a:cubicBezTo>
                  <a:pt x="13146628" y="861965"/>
                  <a:pt x="13232653" y="929202"/>
                  <a:pt x="13298417" y="991473"/>
                </a:cubicBezTo>
                <a:cubicBezTo>
                  <a:pt x="13410000" y="1044494"/>
                  <a:pt x="13804356" y="1094262"/>
                  <a:pt x="13969427" y="1201001"/>
                </a:cubicBezTo>
                <a:cubicBezTo>
                  <a:pt x="14134498" y="1307740"/>
                  <a:pt x="14143058" y="1525197"/>
                  <a:pt x="14288841" y="1631905"/>
                </a:cubicBezTo>
                <a:cubicBezTo>
                  <a:pt x="14434624" y="1738613"/>
                  <a:pt x="14674431" y="1725848"/>
                  <a:pt x="14844125" y="1841249"/>
                </a:cubicBezTo>
                <a:cubicBezTo>
                  <a:pt x="15013819" y="1956650"/>
                  <a:pt x="15200453" y="2233405"/>
                  <a:pt x="15307009" y="2324310"/>
                </a:cubicBezTo>
                <a:cubicBezTo>
                  <a:pt x="15413565" y="2415215"/>
                  <a:pt x="15421963" y="2301120"/>
                  <a:pt x="15483458" y="2386677"/>
                </a:cubicBezTo>
                <a:cubicBezTo>
                  <a:pt x="15544953" y="2472234"/>
                  <a:pt x="15646503" y="2719906"/>
                  <a:pt x="15675978" y="2837653"/>
                </a:cubicBezTo>
                <a:cubicBezTo>
                  <a:pt x="15705453" y="2955400"/>
                  <a:pt x="15615773" y="2978188"/>
                  <a:pt x="15660308" y="3093159"/>
                </a:cubicBezTo>
                <a:cubicBezTo>
                  <a:pt x="15704843" y="3208130"/>
                  <a:pt x="15902309" y="3403996"/>
                  <a:pt x="15943187" y="3527480"/>
                </a:cubicBezTo>
                <a:cubicBezTo>
                  <a:pt x="15984065" y="3650964"/>
                  <a:pt x="15786181" y="3761576"/>
                  <a:pt x="15905576" y="3834063"/>
                </a:cubicBezTo>
                <a:cubicBezTo>
                  <a:pt x="16024971" y="3906550"/>
                  <a:pt x="16428249" y="3868127"/>
                  <a:pt x="16659555" y="3962400"/>
                </a:cubicBezTo>
                <a:cubicBezTo>
                  <a:pt x="16890861" y="4056673"/>
                  <a:pt x="17063221" y="4343761"/>
                  <a:pt x="17293410" y="4399702"/>
                </a:cubicBezTo>
                <a:cubicBezTo>
                  <a:pt x="17523599" y="4455643"/>
                  <a:pt x="17804460" y="4311207"/>
                  <a:pt x="18040688" y="4298048"/>
                </a:cubicBezTo>
                <a:cubicBezTo>
                  <a:pt x="18276916" y="4284889"/>
                  <a:pt x="18545483" y="4367467"/>
                  <a:pt x="18710778" y="4320746"/>
                </a:cubicBezTo>
                <a:cubicBezTo>
                  <a:pt x="18876073" y="4274025"/>
                  <a:pt x="18946527" y="4034247"/>
                  <a:pt x="19032458" y="4017723"/>
                </a:cubicBezTo>
                <a:cubicBezTo>
                  <a:pt x="19118389" y="4001199"/>
                  <a:pt x="19132076" y="4200927"/>
                  <a:pt x="19226366" y="4221603"/>
                </a:cubicBezTo>
                <a:cubicBezTo>
                  <a:pt x="19320656" y="4242279"/>
                  <a:pt x="19494641" y="4189522"/>
                  <a:pt x="19598196" y="4141782"/>
                </a:cubicBezTo>
                <a:cubicBezTo>
                  <a:pt x="19701751" y="4094042"/>
                  <a:pt x="19775506" y="3913771"/>
                  <a:pt x="19847695" y="3935160"/>
                </a:cubicBezTo>
                <a:cubicBezTo>
                  <a:pt x="19919884" y="3956549"/>
                  <a:pt x="20221474" y="4050151"/>
                  <a:pt x="20308349" y="4044773"/>
                </a:cubicBezTo>
                <a:cubicBezTo>
                  <a:pt x="20395224" y="4039395"/>
                  <a:pt x="20409598" y="3917729"/>
                  <a:pt x="20368947" y="3902891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2857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6" name="Rechthoek 65"/>
          <p:cNvSpPr/>
          <p:nvPr/>
        </p:nvSpPr>
        <p:spPr>
          <a:xfrm>
            <a:off x="146649" y="3279714"/>
            <a:ext cx="2565145" cy="1306998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67" name="Vrije vorm 66"/>
          <p:cNvSpPr/>
          <p:nvPr/>
        </p:nvSpPr>
        <p:spPr>
          <a:xfrm>
            <a:off x="2601814" y="2962032"/>
            <a:ext cx="1756570" cy="542354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557963"/>
              <a:gd name="connsiteX1" fmla="*/ 21504271 w 21635868"/>
              <a:gd name="connsiteY1" fmla="*/ 4445668 h 4557963"/>
              <a:gd name="connsiteX2" fmla="*/ 20734250 w 21635868"/>
              <a:gd name="connsiteY2" fmla="*/ 4461710 h 4557963"/>
              <a:gd name="connsiteX3" fmla="*/ 19851934 w 21635868"/>
              <a:gd name="connsiteY3" fmla="*/ 4445668 h 4557963"/>
              <a:gd name="connsiteX4" fmla="*/ 19482966 w 21635868"/>
              <a:gd name="connsiteY4" fmla="*/ 4397542 h 4557963"/>
              <a:gd name="connsiteX5" fmla="*/ 19210250 w 21635868"/>
              <a:gd name="connsiteY5" fmla="*/ 4397542 h 4557963"/>
              <a:gd name="connsiteX6" fmla="*/ 18825240 w 21635868"/>
              <a:gd name="connsiteY6" fmla="*/ 4461710 h 4557963"/>
              <a:gd name="connsiteX7" fmla="*/ 18488355 w 21635868"/>
              <a:gd name="connsiteY7" fmla="*/ 4429626 h 4557963"/>
              <a:gd name="connsiteX8" fmla="*/ 17846671 w 21635868"/>
              <a:gd name="connsiteY8" fmla="*/ 4381499 h 4557963"/>
              <a:gd name="connsiteX9" fmla="*/ 17413534 w 21635868"/>
              <a:gd name="connsiteY9" fmla="*/ 4381499 h 4557963"/>
              <a:gd name="connsiteX10" fmla="*/ 16948313 w 21635868"/>
              <a:gd name="connsiteY10" fmla="*/ 4381499 h 4557963"/>
              <a:gd name="connsiteX11" fmla="*/ 16611429 w 21635868"/>
              <a:gd name="connsiteY11" fmla="*/ 4397542 h 4557963"/>
              <a:gd name="connsiteX12" fmla="*/ 15777240 w 21635868"/>
              <a:gd name="connsiteY12" fmla="*/ 4333373 h 4557963"/>
              <a:gd name="connsiteX13" fmla="*/ 15328061 w 21635868"/>
              <a:gd name="connsiteY13" fmla="*/ 4349415 h 4557963"/>
              <a:gd name="connsiteX14" fmla="*/ 14894924 w 21635868"/>
              <a:gd name="connsiteY14" fmla="*/ 4349415 h 4557963"/>
              <a:gd name="connsiteX15" fmla="*/ 14189071 w 21635868"/>
              <a:gd name="connsiteY15" fmla="*/ 4349415 h 4557963"/>
              <a:gd name="connsiteX16" fmla="*/ 13675724 w 21635868"/>
              <a:gd name="connsiteY16" fmla="*/ 4365457 h 4557963"/>
              <a:gd name="connsiteX17" fmla="*/ 13451134 w 21635868"/>
              <a:gd name="connsiteY17" fmla="*/ 4333373 h 4557963"/>
              <a:gd name="connsiteX18" fmla="*/ 12953829 w 21635868"/>
              <a:gd name="connsiteY18" fmla="*/ 4317331 h 4557963"/>
              <a:gd name="connsiteX19" fmla="*/ 12520692 w 21635868"/>
              <a:gd name="connsiteY19" fmla="*/ 4333373 h 4557963"/>
              <a:gd name="connsiteX20" fmla="*/ 11927134 w 21635868"/>
              <a:gd name="connsiteY20" fmla="*/ 4381499 h 4557963"/>
              <a:gd name="connsiteX21" fmla="*/ 10820229 w 21635868"/>
              <a:gd name="connsiteY21" fmla="*/ 4285247 h 4557963"/>
              <a:gd name="connsiteX22" fmla="*/ 10355008 w 21635868"/>
              <a:gd name="connsiteY22" fmla="*/ 4317331 h 4557963"/>
              <a:gd name="connsiteX23" fmla="*/ 9969997 w 21635868"/>
              <a:gd name="connsiteY23" fmla="*/ 4333373 h 4557963"/>
              <a:gd name="connsiteX24" fmla="*/ 9536861 w 21635868"/>
              <a:gd name="connsiteY24" fmla="*/ 4333373 h 4557963"/>
              <a:gd name="connsiteX25" fmla="*/ 8814966 w 21635868"/>
              <a:gd name="connsiteY25" fmla="*/ 4349415 h 4557963"/>
              <a:gd name="connsiteX26" fmla="*/ 8317661 w 21635868"/>
              <a:gd name="connsiteY26" fmla="*/ 4365457 h 4557963"/>
              <a:gd name="connsiteX27" fmla="*/ 7659935 w 21635868"/>
              <a:gd name="connsiteY27" fmla="*/ 4557963 h 4557963"/>
              <a:gd name="connsiteX28" fmla="*/ 6312397 w 21635868"/>
              <a:gd name="connsiteY28" fmla="*/ 4365457 h 4557963"/>
              <a:gd name="connsiteX29" fmla="*/ 5430082 w 21635868"/>
              <a:gd name="connsiteY29" fmla="*/ 4381499 h 4557963"/>
              <a:gd name="connsiteX30" fmla="*/ 4627976 w 21635868"/>
              <a:gd name="connsiteY30" fmla="*/ 4365457 h 4557963"/>
              <a:gd name="connsiteX31" fmla="*/ 3681492 w 21635868"/>
              <a:gd name="connsiteY31" fmla="*/ 4333373 h 4557963"/>
              <a:gd name="connsiteX32" fmla="*/ 3168145 w 21635868"/>
              <a:gd name="connsiteY32" fmla="*/ 4349415 h 4557963"/>
              <a:gd name="connsiteX33" fmla="*/ 2349997 w 21635868"/>
              <a:gd name="connsiteY33" fmla="*/ 4333373 h 4557963"/>
              <a:gd name="connsiteX34" fmla="*/ 1644145 w 21635868"/>
              <a:gd name="connsiteY34" fmla="*/ 4349415 h 4557963"/>
              <a:gd name="connsiteX35" fmla="*/ 1259134 w 21635868"/>
              <a:gd name="connsiteY35" fmla="*/ 4349415 h 4557963"/>
              <a:gd name="connsiteX36" fmla="*/ 954334 w 21635868"/>
              <a:gd name="connsiteY36" fmla="*/ 4237120 h 4557963"/>
              <a:gd name="connsiteX37" fmla="*/ 617450 w 21635868"/>
              <a:gd name="connsiteY37" fmla="*/ 4044615 h 4557963"/>
              <a:gd name="connsiteX38" fmla="*/ 376819 w 21635868"/>
              <a:gd name="connsiteY38" fmla="*/ 3739815 h 4557963"/>
              <a:gd name="connsiteX39" fmla="*/ 168271 w 21635868"/>
              <a:gd name="connsiteY39" fmla="*/ 3563352 h 4557963"/>
              <a:gd name="connsiteX40" fmla="*/ 23892 w 21635868"/>
              <a:gd name="connsiteY40" fmla="*/ 3226468 h 4557963"/>
              <a:gd name="connsiteX41" fmla="*/ 7850 w 21635868"/>
              <a:gd name="connsiteY41" fmla="*/ 2825415 h 4557963"/>
              <a:gd name="connsiteX42" fmla="*/ 104103 w 21635868"/>
              <a:gd name="connsiteY42" fmla="*/ 2344152 h 4557963"/>
              <a:gd name="connsiteX43" fmla="*/ 248482 w 21635868"/>
              <a:gd name="connsiteY43" fmla="*/ 1975184 h 4557963"/>
              <a:gd name="connsiteX44" fmla="*/ 473071 w 21635868"/>
              <a:gd name="connsiteY44" fmla="*/ 1718510 h 4557963"/>
              <a:gd name="connsiteX45" fmla="*/ 729745 w 21635868"/>
              <a:gd name="connsiteY45" fmla="*/ 1461836 h 4557963"/>
              <a:gd name="connsiteX46" fmla="*/ 1034545 w 21635868"/>
              <a:gd name="connsiteY46" fmla="*/ 1157036 h 4557963"/>
              <a:gd name="connsiteX47" fmla="*/ 1483724 w 21635868"/>
              <a:gd name="connsiteY47" fmla="*/ 739942 h 4557963"/>
              <a:gd name="connsiteX48" fmla="*/ 1852692 w 21635868"/>
              <a:gd name="connsiteY48" fmla="*/ 595563 h 4557963"/>
              <a:gd name="connsiteX49" fmla="*/ 2847303 w 21635868"/>
              <a:gd name="connsiteY49" fmla="*/ 387015 h 4557963"/>
              <a:gd name="connsiteX50" fmla="*/ 3472945 w 21635868"/>
              <a:gd name="connsiteY50" fmla="*/ 306805 h 4557963"/>
              <a:gd name="connsiteX51" fmla="*/ 4515682 w 21635868"/>
              <a:gd name="connsiteY51" fmla="*/ 242636 h 4557963"/>
              <a:gd name="connsiteX52" fmla="*/ 5141324 w 21635868"/>
              <a:gd name="connsiteY52" fmla="*/ 130342 h 4557963"/>
              <a:gd name="connsiteX53" fmla="*/ 6585113 w 21635868"/>
              <a:gd name="connsiteY53" fmla="*/ 66173 h 4557963"/>
              <a:gd name="connsiteX54" fmla="*/ 7611808 w 21635868"/>
              <a:gd name="connsiteY54" fmla="*/ 50131 h 4557963"/>
              <a:gd name="connsiteX55" fmla="*/ 8702671 w 21635868"/>
              <a:gd name="connsiteY55" fmla="*/ 18047 h 4557963"/>
              <a:gd name="connsiteX56" fmla="*/ 9440608 w 21635868"/>
              <a:gd name="connsiteY56" fmla="*/ 2005 h 4557963"/>
              <a:gd name="connsiteX57" fmla="*/ 9921871 w 21635868"/>
              <a:gd name="connsiteY57" fmla="*/ 2005 h 4557963"/>
              <a:gd name="connsiteX58" fmla="*/ 10547513 w 21635868"/>
              <a:gd name="connsiteY58" fmla="*/ 18047 h 4557963"/>
              <a:gd name="connsiteX59" fmla="*/ 11125029 w 21635868"/>
              <a:gd name="connsiteY59" fmla="*/ 18047 h 4557963"/>
              <a:gd name="connsiteX60" fmla="*/ 11702545 w 21635868"/>
              <a:gd name="connsiteY60" fmla="*/ 130342 h 4557963"/>
              <a:gd name="connsiteX61" fmla="*/ 12296103 w 21635868"/>
              <a:gd name="connsiteY61" fmla="*/ 258678 h 4557963"/>
              <a:gd name="connsiteX62" fmla="*/ 12713197 w 21635868"/>
              <a:gd name="connsiteY62" fmla="*/ 419099 h 4557963"/>
              <a:gd name="connsiteX63" fmla="*/ 13210503 w 21635868"/>
              <a:gd name="connsiteY63" fmla="*/ 723899 h 4557963"/>
              <a:gd name="connsiteX64" fmla="*/ 13370924 w 21635868"/>
              <a:gd name="connsiteY64" fmla="*/ 1028699 h 4557963"/>
              <a:gd name="connsiteX65" fmla="*/ 13739892 w 21635868"/>
              <a:gd name="connsiteY65" fmla="*/ 1285373 h 4557963"/>
              <a:gd name="connsiteX66" fmla="*/ 13932397 w 21635868"/>
              <a:gd name="connsiteY66" fmla="*/ 1798720 h 4557963"/>
              <a:gd name="connsiteX67" fmla="*/ 14092819 w 21635868"/>
              <a:gd name="connsiteY67" fmla="*/ 2183731 h 4557963"/>
              <a:gd name="connsiteX68" fmla="*/ 14205113 w 21635868"/>
              <a:gd name="connsiteY68" fmla="*/ 2520615 h 4557963"/>
              <a:gd name="connsiteX69" fmla="*/ 14381576 w 21635868"/>
              <a:gd name="connsiteY69" fmla="*/ 2729163 h 4557963"/>
              <a:gd name="connsiteX70" fmla="*/ 14574082 w 21635868"/>
              <a:gd name="connsiteY70" fmla="*/ 3033963 h 4557963"/>
              <a:gd name="connsiteX71" fmla="*/ 14959092 w 21635868"/>
              <a:gd name="connsiteY71" fmla="*/ 3386889 h 4557963"/>
              <a:gd name="connsiteX72" fmla="*/ 15392229 w 21635868"/>
              <a:gd name="connsiteY72" fmla="*/ 3723773 h 4557963"/>
              <a:gd name="connsiteX73" fmla="*/ 15905576 w 21635868"/>
              <a:gd name="connsiteY73" fmla="*/ 3884194 h 4557963"/>
              <a:gd name="connsiteX74" fmla="*/ 16659555 w 21635868"/>
              <a:gd name="connsiteY74" fmla="*/ 4012531 h 4557963"/>
              <a:gd name="connsiteX75" fmla="*/ 17493745 w 21635868"/>
              <a:gd name="connsiteY75" fmla="*/ 4108784 h 4557963"/>
              <a:gd name="connsiteX76" fmla="*/ 18135429 w 21635868"/>
              <a:gd name="connsiteY76" fmla="*/ 4012531 h 4557963"/>
              <a:gd name="connsiteX77" fmla="*/ 18793155 w 21635868"/>
              <a:gd name="connsiteY77" fmla="*/ 4012531 h 4557963"/>
              <a:gd name="connsiteX78" fmla="*/ 19595261 w 21635868"/>
              <a:gd name="connsiteY78" fmla="*/ 4028573 h 4557963"/>
              <a:gd name="connsiteX79" fmla="*/ 20156734 w 21635868"/>
              <a:gd name="connsiteY79" fmla="*/ 4060657 h 4557963"/>
              <a:gd name="connsiteX80" fmla="*/ 21039050 w 21635868"/>
              <a:gd name="connsiteY80" fmla="*/ 4108784 h 4557963"/>
              <a:gd name="connsiteX81" fmla="*/ 21391976 w 21635868"/>
              <a:gd name="connsiteY81" fmla="*/ 4140868 h 4557963"/>
              <a:gd name="connsiteX82" fmla="*/ 21472187 w 21635868"/>
              <a:gd name="connsiteY82" fmla="*/ 4237120 h 4557963"/>
              <a:gd name="connsiteX83" fmla="*/ 21632608 w 21635868"/>
              <a:gd name="connsiteY83" fmla="*/ 4269205 h 4557963"/>
              <a:gd name="connsiteX0" fmla="*/ 21632608 w 21635868"/>
              <a:gd name="connsiteY0" fmla="*/ 4269205 h 4628256"/>
              <a:gd name="connsiteX1" fmla="*/ 21504271 w 21635868"/>
              <a:gd name="connsiteY1" fmla="*/ 4445668 h 4628256"/>
              <a:gd name="connsiteX2" fmla="*/ 20734250 w 21635868"/>
              <a:gd name="connsiteY2" fmla="*/ 4461710 h 4628256"/>
              <a:gd name="connsiteX3" fmla="*/ 19851934 w 21635868"/>
              <a:gd name="connsiteY3" fmla="*/ 4445668 h 4628256"/>
              <a:gd name="connsiteX4" fmla="*/ 19482966 w 21635868"/>
              <a:gd name="connsiteY4" fmla="*/ 4397542 h 4628256"/>
              <a:gd name="connsiteX5" fmla="*/ 19210250 w 21635868"/>
              <a:gd name="connsiteY5" fmla="*/ 4397542 h 4628256"/>
              <a:gd name="connsiteX6" fmla="*/ 18825240 w 21635868"/>
              <a:gd name="connsiteY6" fmla="*/ 4461710 h 4628256"/>
              <a:gd name="connsiteX7" fmla="*/ 18488355 w 21635868"/>
              <a:gd name="connsiteY7" fmla="*/ 4429626 h 4628256"/>
              <a:gd name="connsiteX8" fmla="*/ 17846671 w 21635868"/>
              <a:gd name="connsiteY8" fmla="*/ 4381499 h 4628256"/>
              <a:gd name="connsiteX9" fmla="*/ 17413534 w 21635868"/>
              <a:gd name="connsiteY9" fmla="*/ 4381499 h 4628256"/>
              <a:gd name="connsiteX10" fmla="*/ 16948313 w 21635868"/>
              <a:gd name="connsiteY10" fmla="*/ 4381499 h 4628256"/>
              <a:gd name="connsiteX11" fmla="*/ 16611429 w 21635868"/>
              <a:gd name="connsiteY11" fmla="*/ 4397542 h 4628256"/>
              <a:gd name="connsiteX12" fmla="*/ 15777240 w 21635868"/>
              <a:gd name="connsiteY12" fmla="*/ 4333373 h 4628256"/>
              <a:gd name="connsiteX13" fmla="*/ 15328061 w 21635868"/>
              <a:gd name="connsiteY13" fmla="*/ 4349415 h 4628256"/>
              <a:gd name="connsiteX14" fmla="*/ 14894924 w 21635868"/>
              <a:gd name="connsiteY14" fmla="*/ 4349415 h 4628256"/>
              <a:gd name="connsiteX15" fmla="*/ 14189071 w 21635868"/>
              <a:gd name="connsiteY15" fmla="*/ 4349415 h 4628256"/>
              <a:gd name="connsiteX16" fmla="*/ 13675724 w 21635868"/>
              <a:gd name="connsiteY16" fmla="*/ 4365457 h 4628256"/>
              <a:gd name="connsiteX17" fmla="*/ 13451134 w 21635868"/>
              <a:gd name="connsiteY17" fmla="*/ 4333373 h 4628256"/>
              <a:gd name="connsiteX18" fmla="*/ 12953829 w 21635868"/>
              <a:gd name="connsiteY18" fmla="*/ 4317331 h 4628256"/>
              <a:gd name="connsiteX19" fmla="*/ 12520692 w 21635868"/>
              <a:gd name="connsiteY19" fmla="*/ 4333373 h 4628256"/>
              <a:gd name="connsiteX20" fmla="*/ 11927134 w 21635868"/>
              <a:gd name="connsiteY20" fmla="*/ 4381499 h 4628256"/>
              <a:gd name="connsiteX21" fmla="*/ 10820229 w 21635868"/>
              <a:gd name="connsiteY21" fmla="*/ 4285247 h 4628256"/>
              <a:gd name="connsiteX22" fmla="*/ 10355008 w 21635868"/>
              <a:gd name="connsiteY22" fmla="*/ 4317331 h 4628256"/>
              <a:gd name="connsiteX23" fmla="*/ 9969997 w 21635868"/>
              <a:gd name="connsiteY23" fmla="*/ 4333373 h 4628256"/>
              <a:gd name="connsiteX24" fmla="*/ 9536861 w 21635868"/>
              <a:gd name="connsiteY24" fmla="*/ 4333373 h 4628256"/>
              <a:gd name="connsiteX25" fmla="*/ 8814966 w 21635868"/>
              <a:gd name="connsiteY25" fmla="*/ 4349415 h 4628256"/>
              <a:gd name="connsiteX26" fmla="*/ 8317661 w 21635868"/>
              <a:gd name="connsiteY26" fmla="*/ 4365457 h 4628256"/>
              <a:gd name="connsiteX27" fmla="*/ 7659935 w 21635868"/>
              <a:gd name="connsiteY27" fmla="*/ 4557963 h 4628256"/>
              <a:gd name="connsiteX28" fmla="*/ 6312397 w 21635868"/>
              <a:gd name="connsiteY28" fmla="*/ 4365457 h 4628256"/>
              <a:gd name="connsiteX29" fmla="*/ 5430082 w 21635868"/>
              <a:gd name="connsiteY29" fmla="*/ 4381499 h 4628256"/>
              <a:gd name="connsiteX30" fmla="*/ 4627976 w 21635868"/>
              <a:gd name="connsiteY30" fmla="*/ 4365457 h 4628256"/>
              <a:gd name="connsiteX31" fmla="*/ 3681492 w 21635868"/>
              <a:gd name="connsiteY31" fmla="*/ 4333373 h 4628256"/>
              <a:gd name="connsiteX32" fmla="*/ 3168145 w 21635868"/>
              <a:gd name="connsiteY32" fmla="*/ 4349415 h 4628256"/>
              <a:gd name="connsiteX33" fmla="*/ 2349997 w 21635868"/>
              <a:gd name="connsiteY33" fmla="*/ 4333373 h 4628256"/>
              <a:gd name="connsiteX34" fmla="*/ 1644145 w 21635868"/>
              <a:gd name="connsiteY34" fmla="*/ 4349415 h 4628256"/>
              <a:gd name="connsiteX35" fmla="*/ 1259134 w 21635868"/>
              <a:gd name="connsiteY35" fmla="*/ 4349415 h 4628256"/>
              <a:gd name="connsiteX36" fmla="*/ 954334 w 21635868"/>
              <a:gd name="connsiteY36" fmla="*/ 4237120 h 4628256"/>
              <a:gd name="connsiteX37" fmla="*/ 617450 w 21635868"/>
              <a:gd name="connsiteY37" fmla="*/ 4044615 h 4628256"/>
              <a:gd name="connsiteX38" fmla="*/ 376819 w 21635868"/>
              <a:gd name="connsiteY38" fmla="*/ 3739815 h 4628256"/>
              <a:gd name="connsiteX39" fmla="*/ 168271 w 21635868"/>
              <a:gd name="connsiteY39" fmla="*/ 3563352 h 4628256"/>
              <a:gd name="connsiteX40" fmla="*/ 23892 w 21635868"/>
              <a:gd name="connsiteY40" fmla="*/ 3226468 h 4628256"/>
              <a:gd name="connsiteX41" fmla="*/ 7850 w 21635868"/>
              <a:gd name="connsiteY41" fmla="*/ 2825415 h 4628256"/>
              <a:gd name="connsiteX42" fmla="*/ 104103 w 21635868"/>
              <a:gd name="connsiteY42" fmla="*/ 2344152 h 4628256"/>
              <a:gd name="connsiteX43" fmla="*/ 248482 w 21635868"/>
              <a:gd name="connsiteY43" fmla="*/ 1975184 h 4628256"/>
              <a:gd name="connsiteX44" fmla="*/ 473071 w 21635868"/>
              <a:gd name="connsiteY44" fmla="*/ 1718510 h 4628256"/>
              <a:gd name="connsiteX45" fmla="*/ 729745 w 21635868"/>
              <a:gd name="connsiteY45" fmla="*/ 1461836 h 4628256"/>
              <a:gd name="connsiteX46" fmla="*/ 1034545 w 21635868"/>
              <a:gd name="connsiteY46" fmla="*/ 1157036 h 4628256"/>
              <a:gd name="connsiteX47" fmla="*/ 1483724 w 21635868"/>
              <a:gd name="connsiteY47" fmla="*/ 739942 h 4628256"/>
              <a:gd name="connsiteX48" fmla="*/ 1852692 w 21635868"/>
              <a:gd name="connsiteY48" fmla="*/ 595563 h 4628256"/>
              <a:gd name="connsiteX49" fmla="*/ 2847303 w 21635868"/>
              <a:gd name="connsiteY49" fmla="*/ 387015 h 4628256"/>
              <a:gd name="connsiteX50" fmla="*/ 3472945 w 21635868"/>
              <a:gd name="connsiteY50" fmla="*/ 306805 h 4628256"/>
              <a:gd name="connsiteX51" fmla="*/ 4515682 w 21635868"/>
              <a:gd name="connsiteY51" fmla="*/ 242636 h 4628256"/>
              <a:gd name="connsiteX52" fmla="*/ 5141324 w 21635868"/>
              <a:gd name="connsiteY52" fmla="*/ 130342 h 4628256"/>
              <a:gd name="connsiteX53" fmla="*/ 6585113 w 21635868"/>
              <a:gd name="connsiteY53" fmla="*/ 66173 h 4628256"/>
              <a:gd name="connsiteX54" fmla="*/ 7611808 w 21635868"/>
              <a:gd name="connsiteY54" fmla="*/ 50131 h 4628256"/>
              <a:gd name="connsiteX55" fmla="*/ 8702671 w 21635868"/>
              <a:gd name="connsiteY55" fmla="*/ 18047 h 4628256"/>
              <a:gd name="connsiteX56" fmla="*/ 9440608 w 21635868"/>
              <a:gd name="connsiteY56" fmla="*/ 2005 h 4628256"/>
              <a:gd name="connsiteX57" fmla="*/ 9921871 w 21635868"/>
              <a:gd name="connsiteY57" fmla="*/ 2005 h 4628256"/>
              <a:gd name="connsiteX58" fmla="*/ 10547513 w 21635868"/>
              <a:gd name="connsiteY58" fmla="*/ 18047 h 4628256"/>
              <a:gd name="connsiteX59" fmla="*/ 11125029 w 21635868"/>
              <a:gd name="connsiteY59" fmla="*/ 18047 h 4628256"/>
              <a:gd name="connsiteX60" fmla="*/ 11702545 w 21635868"/>
              <a:gd name="connsiteY60" fmla="*/ 130342 h 4628256"/>
              <a:gd name="connsiteX61" fmla="*/ 12296103 w 21635868"/>
              <a:gd name="connsiteY61" fmla="*/ 258678 h 4628256"/>
              <a:gd name="connsiteX62" fmla="*/ 12713197 w 21635868"/>
              <a:gd name="connsiteY62" fmla="*/ 419099 h 4628256"/>
              <a:gd name="connsiteX63" fmla="*/ 13210503 w 21635868"/>
              <a:gd name="connsiteY63" fmla="*/ 723899 h 4628256"/>
              <a:gd name="connsiteX64" fmla="*/ 13370924 w 21635868"/>
              <a:gd name="connsiteY64" fmla="*/ 1028699 h 4628256"/>
              <a:gd name="connsiteX65" fmla="*/ 13739892 w 21635868"/>
              <a:gd name="connsiteY65" fmla="*/ 1285373 h 4628256"/>
              <a:gd name="connsiteX66" fmla="*/ 13932397 w 21635868"/>
              <a:gd name="connsiteY66" fmla="*/ 1798720 h 4628256"/>
              <a:gd name="connsiteX67" fmla="*/ 14092819 w 21635868"/>
              <a:gd name="connsiteY67" fmla="*/ 2183731 h 4628256"/>
              <a:gd name="connsiteX68" fmla="*/ 14205113 w 21635868"/>
              <a:gd name="connsiteY68" fmla="*/ 2520615 h 4628256"/>
              <a:gd name="connsiteX69" fmla="*/ 14381576 w 21635868"/>
              <a:gd name="connsiteY69" fmla="*/ 2729163 h 4628256"/>
              <a:gd name="connsiteX70" fmla="*/ 14574082 w 21635868"/>
              <a:gd name="connsiteY70" fmla="*/ 3033963 h 4628256"/>
              <a:gd name="connsiteX71" fmla="*/ 14959092 w 21635868"/>
              <a:gd name="connsiteY71" fmla="*/ 3386889 h 4628256"/>
              <a:gd name="connsiteX72" fmla="*/ 15392229 w 21635868"/>
              <a:gd name="connsiteY72" fmla="*/ 3723773 h 4628256"/>
              <a:gd name="connsiteX73" fmla="*/ 15905576 w 21635868"/>
              <a:gd name="connsiteY73" fmla="*/ 3884194 h 4628256"/>
              <a:gd name="connsiteX74" fmla="*/ 16659555 w 21635868"/>
              <a:gd name="connsiteY74" fmla="*/ 4012531 h 4628256"/>
              <a:gd name="connsiteX75" fmla="*/ 17493745 w 21635868"/>
              <a:gd name="connsiteY75" fmla="*/ 4108784 h 4628256"/>
              <a:gd name="connsiteX76" fmla="*/ 18135429 w 21635868"/>
              <a:gd name="connsiteY76" fmla="*/ 4012531 h 4628256"/>
              <a:gd name="connsiteX77" fmla="*/ 18793155 w 21635868"/>
              <a:gd name="connsiteY77" fmla="*/ 4012531 h 4628256"/>
              <a:gd name="connsiteX78" fmla="*/ 19595261 w 21635868"/>
              <a:gd name="connsiteY78" fmla="*/ 4028573 h 4628256"/>
              <a:gd name="connsiteX79" fmla="*/ 20156734 w 21635868"/>
              <a:gd name="connsiteY79" fmla="*/ 4060657 h 4628256"/>
              <a:gd name="connsiteX80" fmla="*/ 21039050 w 21635868"/>
              <a:gd name="connsiteY80" fmla="*/ 4108784 h 4628256"/>
              <a:gd name="connsiteX81" fmla="*/ 21391976 w 21635868"/>
              <a:gd name="connsiteY81" fmla="*/ 4140868 h 4628256"/>
              <a:gd name="connsiteX82" fmla="*/ 21472187 w 21635868"/>
              <a:gd name="connsiteY82" fmla="*/ 4237120 h 4628256"/>
              <a:gd name="connsiteX83" fmla="*/ 21632608 w 21635868"/>
              <a:gd name="connsiteY83" fmla="*/ 4269205 h 4628256"/>
              <a:gd name="connsiteX0" fmla="*/ 21632608 w 21635868"/>
              <a:gd name="connsiteY0" fmla="*/ 4269205 h 4834229"/>
              <a:gd name="connsiteX1" fmla="*/ 21504271 w 21635868"/>
              <a:gd name="connsiteY1" fmla="*/ 4445668 h 4834229"/>
              <a:gd name="connsiteX2" fmla="*/ 20734250 w 21635868"/>
              <a:gd name="connsiteY2" fmla="*/ 4461710 h 4834229"/>
              <a:gd name="connsiteX3" fmla="*/ 19851934 w 21635868"/>
              <a:gd name="connsiteY3" fmla="*/ 4445668 h 4834229"/>
              <a:gd name="connsiteX4" fmla="*/ 19482966 w 21635868"/>
              <a:gd name="connsiteY4" fmla="*/ 4397542 h 4834229"/>
              <a:gd name="connsiteX5" fmla="*/ 19210250 w 21635868"/>
              <a:gd name="connsiteY5" fmla="*/ 4397542 h 4834229"/>
              <a:gd name="connsiteX6" fmla="*/ 18825240 w 21635868"/>
              <a:gd name="connsiteY6" fmla="*/ 4461710 h 4834229"/>
              <a:gd name="connsiteX7" fmla="*/ 18488355 w 21635868"/>
              <a:gd name="connsiteY7" fmla="*/ 4429626 h 4834229"/>
              <a:gd name="connsiteX8" fmla="*/ 17846671 w 21635868"/>
              <a:gd name="connsiteY8" fmla="*/ 4381499 h 4834229"/>
              <a:gd name="connsiteX9" fmla="*/ 17413534 w 21635868"/>
              <a:gd name="connsiteY9" fmla="*/ 4381499 h 4834229"/>
              <a:gd name="connsiteX10" fmla="*/ 16948313 w 21635868"/>
              <a:gd name="connsiteY10" fmla="*/ 4381499 h 4834229"/>
              <a:gd name="connsiteX11" fmla="*/ 16611429 w 21635868"/>
              <a:gd name="connsiteY11" fmla="*/ 4397542 h 4834229"/>
              <a:gd name="connsiteX12" fmla="*/ 15777240 w 21635868"/>
              <a:gd name="connsiteY12" fmla="*/ 4333373 h 4834229"/>
              <a:gd name="connsiteX13" fmla="*/ 15328061 w 21635868"/>
              <a:gd name="connsiteY13" fmla="*/ 4349415 h 4834229"/>
              <a:gd name="connsiteX14" fmla="*/ 14894924 w 21635868"/>
              <a:gd name="connsiteY14" fmla="*/ 4349415 h 4834229"/>
              <a:gd name="connsiteX15" fmla="*/ 14189071 w 21635868"/>
              <a:gd name="connsiteY15" fmla="*/ 4349415 h 4834229"/>
              <a:gd name="connsiteX16" fmla="*/ 13675724 w 21635868"/>
              <a:gd name="connsiteY16" fmla="*/ 4365457 h 4834229"/>
              <a:gd name="connsiteX17" fmla="*/ 13451134 w 21635868"/>
              <a:gd name="connsiteY17" fmla="*/ 4333373 h 4834229"/>
              <a:gd name="connsiteX18" fmla="*/ 12953829 w 21635868"/>
              <a:gd name="connsiteY18" fmla="*/ 4317331 h 4834229"/>
              <a:gd name="connsiteX19" fmla="*/ 12520692 w 21635868"/>
              <a:gd name="connsiteY19" fmla="*/ 4333373 h 4834229"/>
              <a:gd name="connsiteX20" fmla="*/ 11927134 w 21635868"/>
              <a:gd name="connsiteY20" fmla="*/ 4381499 h 4834229"/>
              <a:gd name="connsiteX21" fmla="*/ 10820229 w 21635868"/>
              <a:gd name="connsiteY21" fmla="*/ 4285247 h 4834229"/>
              <a:gd name="connsiteX22" fmla="*/ 10355008 w 21635868"/>
              <a:gd name="connsiteY22" fmla="*/ 4317331 h 4834229"/>
              <a:gd name="connsiteX23" fmla="*/ 9969997 w 21635868"/>
              <a:gd name="connsiteY23" fmla="*/ 4333373 h 4834229"/>
              <a:gd name="connsiteX24" fmla="*/ 9536861 w 21635868"/>
              <a:gd name="connsiteY24" fmla="*/ 4333373 h 4834229"/>
              <a:gd name="connsiteX25" fmla="*/ 8814966 w 21635868"/>
              <a:gd name="connsiteY25" fmla="*/ 4349415 h 4834229"/>
              <a:gd name="connsiteX26" fmla="*/ 8590377 w 21635868"/>
              <a:gd name="connsiteY26" fmla="*/ 4830678 h 4834229"/>
              <a:gd name="connsiteX27" fmla="*/ 7659935 w 21635868"/>
              <a:gd name="connsiteY27" fmla="*/ 4557963 h 4834229"/>
              <a:gd name="connsiteX28" fmla="*/ 6312397 w 21635868"/>
              <a:gd name="connsiteY28" fmla="*/ 4365457 h 4834229"/>
              <a:gd name="connsiteX29" fmla="*/ 5430082 w 21635868"/>
              <a:gd name="connsiteY29" fmla="*/ 4381499 h 4834229"/>
              <a:gd name="connsiteX30" fmla="*/ 4627976 w 21635868"/>
              <a:gd name="connsiteY30" fmla="*/ 4365457 h 4834229"/>
              <a:gd name="connsiteX31" fmla="*/ 3681492 w 21635868"/>
              <a:gd name="connsiteY31" fmla="*/ 4333373 h 4834229"/>
              <a:gd name="connsiteX32" fmla="*/ 3168145 w 21635868"/>
              <a:gd name="connsiteY32" fmla="*/ 4349415 h 4834229"/>
              <a:gd name="connsiteX33" fmla="*/ 2349997 w 21635868"/>
              <a:gd name="connsiteY33" fmla="*/ 4333373 h 4834229"/>
              <a:gd name="connsiteX34" fmla="*/ 1644145 w 21635868"/>
              <a:gd name="connsiteY34" fmla="*/ 4349415 h 4834229"/>
              <a:gd name="connsiteX35" fmla="*/ 1259134 w 21635868"/>
              <a:gd name="connsiteY35" fmla="*/ 4349415 h 4834229"/>
              <a:gd name="connsiteX36" fmla="*/ 954334 w 21635868"/>
              <a:gd name="connsiteY36" fmla="*/ 4237120 h 4834229"/>
              <a:gd name="connsiteX37" fmla="*/ 617450 w 21635868"/>
              <a:gd name="connsiteY37" fmla="*/ 4044615 h 4834229"/>
              <a:gd name="connsiteX38" fmla="*/ 376819 w 21635868"/>
              <a:gd name="connsiteY38" fmla="*/ 3739815 h 4834229"/>
              <a:gd name="connsiteX39" fmla="*/ 168271 w 21635868"/>
              <a:gd name="connsiteY39" fmla="*/ 3563352 h 4834229"/>
              <a:gd name="connsiteX40" fmla="*/ 23892 w 21635868"/>
              <a:gd name="connsiteY40" fmla="*/ 3226468 h 4834229"/>
              <a:gd name="connsiteX41" fmla="*/ 7850 w 21635868"/>
              <a:gd name="connsiteY41" fmla="*/ 2825415 h 4834229"/>
              <a:gd name="connsiteX42" fmla="*/ 104103 w 21635868"/>
              <a:gd name="connsiteY42" fmla="*/ 2344152 h 4834229"/>
              <a:gd name="connsiteX43" fmla="*/ 248482 w 21635868"/>
              <a:gd name="connsiteY43" fmla="*/ 1975184 h 4834229"/>
              <a:gd name="connsiteX44" fmla="*/ 473071 w 21635868"/>
              <a:gd name="connsiteY44" fmla="*/ 1718510 h 4834229"/>
              <a:gd name="connsiteX45" fmla="*/ 729745 w 21635868"/>
              <a:gd name="connsiteY45" fmla="*/ 1461836 h 4834229"/>
              <a:gd name="connsiteX46" fmla="*/ 1034545 w 21635868"/>
              <a:gd name="connsiteY46" fmla="*/ 1157036 h 4834229"/>
              <a:gd name="connsiteX47" fmla="*/ 1483724 w 21635868"/>
              <a:gd name="connsiteY47" fmla="*/ 739942 h 4834229"/>
              <a:gd name="connsiteX48" fmla="*/ 1852692 w 21635868"/>
              <a:gd name="connsiteY48" fmla="*/ 595563 h 4834229"/>
              <a:gd name="connsiteX49" fmla="*/ 2847303 w 21635868"/>
              <a:gd name="connsiteY49" fmla="*/ 387015 h 4834229"/>
              <a:gd name="connsiteX50" fmla="*/ 3472945 w 21635868"/>
              <a:gd name="connsiteY50" fmla="*/ 306805 h 4834229"/>
              <a:gd name="connsiteX51" fmla="*/ 4515682 w 21635868"/>
              <a:gd name="connsiteY51" fmla="*/ 242636 h 4834229"/>
              <a:gd name="connsiteX52" fmla="*/ 5141324 w 21635868"/>
              <a:gd name="connsiteY52" fmla="*/ 130342 h 4834229"/>
              <a:gd name="connsiteX53" fmla="*/ 6585113 w 21635868"/>
              <a:gd name="connsiteY53" fmla="*/ 66173 h 4834229"/>
              <a:gd name="connsiteX54" fmla="*/ 7611808 w 21635868"/>
              <a:gd name="connsiteY54" fmla="*/ 50131 h 4834229"/>
              <a:gd name="connsiteX55" fmla="*/ 8702671 w 21635868"/>
              <a:gd name="connsiteY55" fmla="*/ 18047 h 4834229"/>
              <a:gd name="connsiteX56" fmla="*/ 9440608 w 21635868"/>
              <a:gd name="connsiteY56" fmla="*/ 2005 h 4834229"/>
              <a:gd name="connsiteX57" fmla="*/ 9921871 w 21635868"/>
              <a:gd name="connsiteY57" fmla="*/ 2005 h 4834229"/>
              <a:gd name="connsiteX58" fmla="*/ 10547513 w 21635868"/>
              <a:gd name="connsiteY58" fmla="*/ 18047 h 4834229"/>
              <a:gd name="connsiteX59" fmla="*/ 11125029 w 21635868"/>
              <a:gd name="connsiteY59" fmla="*/ 18047 h 4834229"/>
              <a:gd name="connsiteX60" fmla="*/ 11702545 w 21635868"/>
              <a:gd name="connsiteY60" fmla="*/ 130342 h 4834229"/>
              <a:gd name="connsiteX61" fmla="*/ 12296103 w 21635868"/>
              <a:gd name="connsiteY61" fmla="*/ 258678 h 4834229"/>
              <a:gd name="connsiteX62" fmla="*/ 12713197 w 21635868"/>
              <a:gd name="connsiteY62" fmla="*/ 419099 h 4834229"/>
              <a:gd name="connsiteX63" fmla="*/ 13210503 w 21635868"/>
              <a:gd name="connsiteY63" fmla="*/ 723899 h 4834229"/>
              <a:gd name="connsiteX64" fmla="*/ 13370924 w 21635868"/>
              <a:gd name="connsiteY64" fmla="*/ 1028699 h 4834229"/>
              <a:gd name="connsiteX65" fmla="*/ 13739892 w 21635868"/>
              <a:gd name="connsiteY65" fmla="*/ 1285373 h 4834229"/>
              <a:gd name="connsiteX66" fmla="*/ 13932397 w 21635868"/>
              <a:gd name="connsiteY66" fmla="*/ 1798720 h 4834229"/>
              <a:gd name="connsiteX67" fmla="*/ 14092819 w 21635868"/>
              <a:gd name="connsiteY67" fmla="*/ 2183731 h 4834229"/>
              <a:gd name="connsiteX68" fmla="*/ 14205113 w 21635868"/>
              <a:gd name="connsiteY68" fmla="*/ 2520615 h 4834229"/>
              <a:gd name="connsiteX69" fmla="*/ 14381576 w 21635868"/>
              <a:gd name="connsiteY69" fmla="*/ 2729163 h 4834229"/>
              <a:gd name="connsiteX70" fmla="*/ 14574082 w 21635868"/>
              <a:gd name="connsiteY70" fmla="*/ 3033963 h 4834229"/>
              <a:gd name="connsiteX71" fmla="*/ 14959092 w 21635868"/>
              <a:gd name="connsiteY71" fmla="*/ 3386889 h 4834229"/>
              <a:gd name="connsiteX72" fmla="*/ 15392229 w 21635868"/>
              <a:gd name="connsiteY72" fmla="*/ 3723773 h 4834229"/>
              <a:gd name="connsiteX73" fmla="*/ 15905576 w 21635868"/>
              <a:gd name="connsiteY73" fmla="*/ 3884194 h 4834229"/>
              <a:gd name="connsiteX74" fmla="*/ 16659555 w 21635868"/>
              <a:gd name="connsiteY74" fmla="*/ 4012531 h 4834229"/>
              <a:gd name="connsiteX75" fmla="*/ 17493745 w 21635868"/>
              <a:gd name="connsiteY75" fmla="*/ 4108784 h 4834229"/>
              <a:gd name="connsiteX76" fmla="*/ 18135429 w 21635868"/>
              <a:gd name="connsiteY76" fmla="*/ 4012531 h 4834229"/>
              <a:gd name="connsiteX77" fmla="*/ 18793155 w 21635868"/>
              <a:gd name="connsiteY77" fmla="*/ 4012531 h 4834229"/>
              <a:gd name="connsiteX78" fmla="*/ 19595261 w 21635868"/>
              <a:gd name="connsiteY78" fmla="*/ 4028573 h 4834229"/>
              <a:gd name="connsiteX79" fmla="*/ 20156734 w 21635868"/>
              <a:gd name="connsiteY79" fmla="*/ 4060657 h 4834229"/>
              <a:gd name="connsiteX80" fmla="*/ 21039050 w 21635868"/>
              <a:gd name="connsiteY80" fmla="*/ 4108784 h 4834229"/>
              <a:gd name="connsiteX81" fmla="*/ 21391976 w 21635868"/>
              <a:gd name="connsiteY81" fmla="*/ 4140868 h 4834229"/>
              <a:gd name="connsiteX82" fmla="*/ 21472187 w 21635868"/>
              <a:gd name="connsiteY82" fmla="*/ 4237120 h 4834229"/>
              <a:gd name="connsiteX83" fmla="*/ 21632608 w 21635868"/>
              <a:gd name="connsiteY83" fmla="*/ 4269205 h 4834229"/>
              <a:gd name="connsiteX0" fmla="*/ 21632608 w 21635868"/>
              <a:gd name="connsiteY0" fmla="*/ 4269205 h 4839955"/>
              <a:gd name="connsiteX1" fmla="*/ 21504271 w 21635868"/>
              <a:gd name="connsiteY1" fmla="*/ 4445668 h 4839955"/>
              <a:gd name="connsiteX2" fmla="*/ 20734250 w 21635868"/>
              <a:gd name="connsiteY2" fmla="*/ 4461710 h 4839955"/>
              <a:gd name="connsiteX3" fmla="*/ 19851934 w 21635868"/>
              <a:gd name="connsiteY3" fmla="*/ 4445668 h 4839955"/>
              <a:gd name="connsiteX4" fmla="*/ 19482966 w 21635868"/>
              <a:gd name="connsiteY4" fmla="*/ 4397542 h 4839955"/>
              <a:gd name="connsiteX5" fmla="*/ 19210250 w 21635868"/>
              <a:gd name="connsiteY5" fmla="*/ 4397542 h 4839955"/>
              <a:gd name="connsiteX6" fmla="*/ 18825240 w 21635868"/>
              <a:gd name="connsiteY6" fmla="*/ 4461710 h 4839955"/>
              <a:gd name="connsiteX7" fmla="*/ 18488355 w 21635868"/>
              <a:gd name="connsiteY7" fmla="*/ 4429626 h 4839955"/>
              <a:gd name="connsiteX8" fmla="*/ 17846671 w 21635868"/>
              <a:gd name="connsiteY8" fmla="*/ 4381499 h 4839955"/>
              <a:gd name="connsiteX9" fmla="*/ 17413534 w 21635868"/>
              <a:gd name="connsiteY9" fmla="*/ 4381499 h 4839955"/>
              <a:gd name="connsiteX10" fmla="*/ 16948313 w 21635868"/>
              <a:gd name="connsiteY10" fmla="*/ 4381499 h 4839955"/>
              <a:gd name="connsiteX11" fmla="*/ 16611429 w 21635868"/>
              <a:gd name="connsiteY11" fmla="*/ 4397542 h 4839955"/>
              <a:gd name="connsiteX12" fmla="*/ 15777240 w 21635868"/>
              <a:gd name="connsiteY12" fmla="*/ 4333373 h 4839955"/>
              <a:gd name="connsiteX13" fmla="*/ 15328061 w 21635868"/>
              <a:gd name="connsiteY13" fmla="*/ 4349415 h 4839955"/>
              <a:gd name="connsiteX14" fmla="*/ 14894924 w 21635868"/>
              <a:gd name="connsiteY14" fmla="*/ 4349415 h 4839955"/>
              <a:gd name="connsiteX15" fmla="*/ 14189071 w 21635868"/>
              <a:gd name="connsiteY15" fmla="*/ 4349415 h 4839955"/>
              <a:gd name="connsiteX16" fmla="*/ 13675724 w 21635868"/>
              <a:gd name="connsiteY16" fmla="*/ 4365457 h 4839955"/>
              <a:gd name="connsiteX17" fmla="*/ 13451134 w 21635868"/>
              <a:gd name="connsiteY17" fmla="*/ 4333373 h 4839955"/>
              <a:gd name="connsiteX18" fmla="*/ 12953829 w 21635868"/>
              <a:gd name="connsiteY18" fmla="*/ 4317331 h 4839955"/>
              <a:gd name="connsiteX19" fmla="*/ 12520692 w 21635868"/>
              <a:gd name="connsiteY19" fmla="*/ 4333373 h 4839955"/>
              <a:gd name="connsiteX20" fmla="*/ 11927134 w 21635868"/>
              <a:gd name="connsiteY20" fmla="*/ 4381499 h 4839955"/>
              <a:gd name="connsiteX21" fmla="*/ 10820229 w 21635868"/>
              <a:gd name="connsiteY21" fmla="*/ 4285247 h 4839955"/>
              <a:gd name="connsiteX22" fmla="*/ 10355008 w 21635868"/>
              <a:gd name="connsiteY22" fmla="*/ 4317331 h 4839955"/>
              <a:gd name="connsiteX23" fmla="*/ 9969997 w 21635868"/>
              <a:gd name="connsiteY23" fmla="*/ 4333373 h 4839955"/>
              <a:gd name="connsiteX24" fmla="*/ 9536861 w 21635868"/>
              <a:gd name="connsiteY24" fmla="*/ 4333373 h 4839955"/>
              <a:gd name="connsiteX25" fmla="*/ 9135808 w 21635868"/>
              <a:gd name="connsiteY25" fmla="*/ 4734426 h 4839955"/>
              <a:gd name="connsiteX26" fmla="*/ 8590377 w 21635868"/>
              <a:gd name="connsiteY26" fmla="*/ 4830678 h 4839955"/>
              <a:gd name="connsiteX27" fmla="*/ 7659935 w 21635868"/>
              <a:gd name="connsiteY27" fmla="*/ 4557963 h 4839955"/>
              <a:gd name="connsiteX28" fmla="*/ 6312397 w 21635868"/>
              <a:gd name="connsiteY28" fmla="*/ 4365457 h 4839955"/>
              <a:gd name="connsiteX29" fmla="*/ 5430082 w 21635868"/>
              <a:gd name="connsiteY29" fmla="*/ 4381499 h 4839955"/>
              <a:gd name="connsiteX30" fmla="*/ 4627976 w 21635868"/>
              <a:gd name="connsiteY30" fmla="*/ 4365457 h 4839955"/>
              <a:gd name="connsiteX31" fmla="*/ 3681492 w 21635868"/>
              <a:gd name="connsiteY31" fmla="*/ 4333373 h 4839955"/>
              <a:gd name="connsiteX32" fmla="*/ 3168145 w 21635868"/>
              <a:gd name="connsiteY32" fmla="*/ 4349415 h 4839955"/>
              <a:gd name="connsiteX33" fmla="*/ 2349997 w 21635868"/>
              <a:gd name="connsiteY33" fmla="*/ 4333373 h 4839955"/>
              <a:gd name="connsiteX34" fmla="*/ 1644145 w 21635868"/>
              <a:gd name="connsiteY34" fmla="*/ 4349415 h 4839955"/>
              <a:gd name="connsiteX35" fmla="*/ 1259134 w 21635868"/>
              <a:gd name="connsiteY35" fmla="*/ 4349415 h 4839955"/>
              <a:gd name="connsiteX36" fmla="*/ 954334 w 21635868"/>
              <a:gd name="connsiteY36" fmla="*/ 4237120 h 4839955"/>
              <a:gd name="connsiteX37" fmla="*/ 617450 w 21635868"/>
              <a:gd name="connsiteY37" fmla="*/ 4044615 h 4839955"/>
              <a:gd name="connsiteX38" fmla="*/ 376819 w 21635868"/>
              <a:gd name="connsiteY38" fmla="*/ 3739815 h 4839955"/>
              <a:gd name="connsiteX39" fmla="*/ 168271 w 21635868"/>
              <a:gd name="connsiteY39" fmla="*/ 3563352 h 4839955"/>
              <a:gd name="connsiteX40" fmla="*/ 23892 w 21635868"/>
              <a:gd name="connsiteY40" fmla="*/ 3226468 h 4839955"/>
              <a:gd name="connsiteX41" fmla="*/ 7850 w 21635868"/>
              <a:gd name="connsiteY41" fmla="*/ 2825415 h 4839955"/>
              <a:gd name="connsiteX42" fmla="*/ 104103 w 21635868"/>
              <a:gd name="connsiteY42" fmla="*/ 2344152 h 4839955"/>
              <a:gd name="connsiteX43" fmla="*/ 248482 w 21635868"/>
              <a:gd name="connsiteY43" fmla="*/ 1975184 h 4839955"/>
              <a:gd name="connsiteX44" fmla="*/ 473071 w 21635868"/>
              <a:gd name="connsiteY44" fmla="*/ 1718510 h 4839955"/>
              <a:gd name="connsiteX45" fmla="*/ 729745 w 21635868"/>
              <a:gd name="connsiteY45" fmla="*/ 1461836 h 4839955"/>
              <a:gd name="connsiteX46" fmla="*/ 1034545 w 21635868"/>
              <a:gd name="connsiteY46" fmla="*/ 1157036 h 4839955"/>
              <a:gd name="connsiteX47" fmla="*/ 1483724 w 21635868"/>
              <a:gd name="connsiteY47" fmla="*/ 739942 h 4839955"/>
              <a:gd name="connsiteX48" fmla="*/ 1852692 w 21635868"/>
              <a:gd name="connsiteY48" fmla="*/ 595563 h 4839955"/>
              <a:gd name="connsiteX49" fmla="*/ 2847303 w 21635868"/>
              <a:gd name="connsiteY49" fmla="*/ 387015 h 4839955"/>
              <a:gd name="connsiteX50" fmla="*/ 3472945 w 21635868"/>
              <a:gd name="connsiteY50" fmla="*/ 306805 h 4839955"/>
              <a:gd name="connsiteX51" fmla="*/ 4515682 w 21635868"/>
              <a:gd name="connsiteY51" fmla="*/ 242636 h 4839955"/>
              <a:gd name="connsiteX52" fmla="*/ 5141324 w 21635868"/>
              <a:gd name="connsiteY52" fmla="*/ 130342 h 4839955"/>
              <a:gd name="connsiteX53" fmla="*/ 6585113 w 21635868"/>
              <a:gd name="connsiteY53" fmla="*/ 66173 h 4839955"/>
              <a:gd name="connsiteX54" fmla="*/ 7611808 w 21635868"/>
              <a:gd name="connsiteY54" fmla="*/ 50131 h 4839955"/>
              <a:gd name="connsiteX55" fmla="*/ 8702671 w 21635868"/>
              <a:gd name="connsiteY55" fmla="*/ 18047 h 4839955"/>
              <a:gd name="connsiteX56" fmla="*/ 9440608 w 21635868"/>
              <a:gd name="connsiteY56" fmla="*/ 2005 h 4839955"/>
              <a:gd name="connsiteX57" fmla="*/ 9921871 w 21635868"/>
              <a:gd name="connsiteY57" fmla="*/ 2005 h 4839955"/>
              <a:gd name="connsiteX58" fmla="*/ 10547513 w 21635868"/>
              <a:gd name="connsiteY58" fmla="*/ 18047 h 4839955"/>
              <a:gd name="connsiteX59" fmla="*/ 11125029 w 21635868"/>
              <a:gd name="connsiteY59" fmla="*/ 18047 h 4839955"/>
              <a:gd name="connsiteX60" fmla="*/ 11702545 w 21635868"/>
              <a:gd name="connsiteY60" fmla="*/ 130342 h 4839955"/>
              <a:gd name="connsiteX61" fmla="*/ 12296103 w 21635868"/>
              <a:gd name="connsiteY61" fmla="*/ 258678 h 4839955"/>
              <a:gd name="connsiteX62" fmla="*/ 12713197 w 21635868"/>
              <a:gd name="connsiteY62" fmla="*/ 419099 h 4839955"/>
              <a:gd name="connsiteX63" fmla="*/ 13210503 w 21635868"/>
              <a:gd name="connsiteY63" fmla="*/ 723899 h 4839955"/>
              <a:gd name="connsiteX64" fmla="*/ 13370924 w 21635868"/>
              <a:gd name="connsiteY64" fmla="*/ 1028699 h 4839955"/>
              <a:gd name="connsiteX65" fmla="*/ 13739892 w 21635868"/>
              <a:gd name="connsiteY65" fmla="*/ 1285373 h 4839955"/>
              <a:gd name="connsiteX66" fmla="*/ 13932397 w 21635868"/>
              <a:gd name="connsiteY66" fmla="*/ 1798720 h 4839955"/>
              <a:gd name="connsiteX67" fmla="*/ 14092819 w 21635868"/>
              <a:gd name="connsiteY67" fmla="*/ 2183731 h 4839955"/>
              <a:gd name="connsiteX68" fmla="*/ 14205113 w 21635868"/>
              <a:gd name="connsiteY68" fmla="*/ 2520615 h 4839955"/>
              <a:gd name="connsiteX69" fmla="*/ 14381576 w 21635868"/>
              <a:gd name="connsiteY69" fmla="*/ 2729163 h 4839955"/>
              <a:gd name="connsiteX70" fmla="*/ 14574082 w 21635868"/>
              <a:gd name="connsiteY70" fmla="*/ 3033963 h 4839955"/>
              <a:gd name="connsiteX71" fmla="*/ 14959092 w 21635868"/>
              <a:gd name="connsiteY71" fmla="*/ 3386889 h 4839955"/>
              <a:gd name="connsiteX72" fmla="*/ 15392229 w 21635868"/>
              <a:gd name="connsiteY72" fmla="*/ 3723773 h 4839955"/>
              <a:gd name="connsiteX73" fmla="*/ 15905576 w 21635868"/>
              <a:gd name="connsiteY73" fmla="*/ 3884194 h 4839955"/>
              <a:gd name="connsiteX74" fmla="*/ 16659555 w 21635868"/>
              <a:gd name="connsiteY74" fmla="*/ 4012531 h 4839955"/>
              <a:gd name="connsiteX75" fmla="*/ 17493745 w 21635868"/>
              <a:gd name="connsiteY75" fmla="*/ 4108784 h 4839955"/>
              <a:gd name="connsiteX76" fmla="*/ 18135429 w 21635868"/>
              <a:gd name="connsiteY76" fmla="*/ 4012531 h 4839955"/>
              <a:gd name="connsiteX77" fmla="*/ 18793155 w 21635868"/>
              <a:gd name="connsiteY77" fmla="*/ 4012531 h 4839955"/>
              <a:gd name="connsiteX78" fmla="*/ 19595261 w 21635868"/>
              <a:gd name="connsiteY78" fmla="*/ 4028573 h 4839955"/>
              <a:gd name="connsiteX79" fmla="*/ 20156734 w 21635868"/>
              <a:gd name="connsiteY79" fmla="*/ 4060657 h 4839955"/>
              <a:gd name="connsiteX80" fmla="*/ 21039050 w 21635868"/>
              <a:gd name="connsiteY80" fmla="*/ 4108784 h 4839955"/>
              <a:gd name="connsiteX81" fmla="*/ 21391976 w 21635868"/>
              <a:gd name="connsiteY81" fmla="*/ 4140868 h 4839955"/>
              <a:gd name="connsiteX82" fmla="*/ 21472187 w 21635868"/>
              <a:gd name="connsiteY82" fmla="*/ 4237120 h 4839955"/>
              <a:gd name="connsiteX83" fmla="*/ 21632608 w 21635868"/>
              <a:gd name="connsiteY83" fmla="*/ 4269205 h 4839955"/>
              <a:gd name="connsiteX0" fmla="*/ 21632608 w 21635868"/>
              <a:gd name="connsiteY0" fmla="*/ 4269205 h 4837484"/>
              <a:gd name="connsiteX1" fmla="*/ 21504271 w 21635868"/>
              <a:gd name="connsiteY1" fmla="*/ 4445668 h 4837484"/>
              <a:gd name="connsiteX2" fmla="*/ 20734250 w 21635868"/>
              <a:gd name="connsiteY2" fmla="*/ 4461710 h 4837484"/>
              <a:gd name="connsiteX3" fmla="*/ 19851934 w 21635868"/>
              <a:gd name="connsiteY3" fmla="*/ 4445668 h 4837484"/>
              <a:gd name="connsiteX4" fmla="*/ 19482966 w 21635868"/>
              <a:gd name="connsiteY4" fmla="*/ 4397542 h 4837484"/>
              <a:gd name="connsiteX5" fmla="*/ 19210250 w 21635868"/>
              <a:gd name="connsiteY5" fmla="*/ 4397542 h 4837484"/>
              <a:gd name="connsiteX6" fmla="*/ 18825240 w 21635868"/>
              <a:gd name="connsiteY6" fmla="*/ 4461710 h 4837484"/>
              <a:gd name="connsiteX7" fmla="*/ 18488355 w 21635868"/>
              <a:gd name="connsiteY7" fmla="*/ 4429626 h 4837484"/>
              <a:gd name="connsiteX8" fmla="*/ 17846671 w 21635868"/>
              <a:gd name="connsiteY8" fmla="*/ 4381499 h 4837484"/>
              <a:gd name="connsiteX9" fmla="*/ 17413534 w 21635868"/>
              <a:gd name="connsiteY9" fmla="*/ 4381499 h 4837484"/>
              <a:gd name="connsiteX10" fmla="*/ 16948313 w 21635868"/>
              <a:gd name="connsiteY10" fmla="*/ 4381499 h 4837484"/>
              <a:gd name="connsiteX11" fmla="*/ 16611429 w 21635868"/>
              <a:gd name="connsiteY11" fmla="*/ 4397542 h 4837484"/>
              <a:gd name="connsiteX12" fmla="*/ 15777240 w 21635868"/>
              <a:gd name="connsiteY12" fmla="*/ 4333373 h 4837484"/>
              <a:gd name="connsiteX13" fmla="*/ 15328061 w 21635868"/>
              <a:gd name="connsiteY13" fmla="*/ 4349415 h 4837484"/>
              <a:gd name="connsiteX14" fmla="*/ 14894924 w 21635868"/>
              <a:gd name="connsiteY14" fmla="*/ 4349415 h 4837484"/>
              <a:gd name="connsiteX15" fmla="*/ 14189071 w 21635868"/>
              <a:gd name="connsiteY15" fmla="*/ 4349415 h 4837484"/>
              <a:gd name="connsiteX16" fmla="*/ 13675724 w 21635868"/>
              <a:gd name="connsiteY16" fmla="*/ 4365457 h 4837484"/>
              <a:gd name="connsiteX17" fmla="*/ 13451134 w 21635868"/>
              <a:gd name="connsiteY17" fmla="*/ 4333373 h 4837484"/>
              <a:gd name="connsiteX18" fmla="*/ 12953829 w 21635868"/>
              <a:gd name="connsiteY18" fmla="*/ 4317331 h 4837484"/>
              <a:gd name="connsiteX19" fmla="*/ 12520692 w 21635868"/>
              <a:gd name="connsiteY19" fmla="*/ 4333373 h 4837484"/>
              <a:gd name="connsiteX20" fmla="*/ 11927134 w 21635868"/>
              <a:gd name="connsiteY20" fmla="*/ 4381499 h 4837484"/>
              <a:gd name="connsiteX21" fmla="*/ 10820229 w 21635868"/>
              <a:gd name="connsiteY21" fmla="*/ 4285247 h 4837484"/>
              <a:gd name="connsiteX22" fmla="*/ 10355008 w 21635868"/>
              <a:gd name="connsiteY22" fmla="*/ 4317331 h 4837484"/>
              <a:gd name="connsiteX23" fmla="*/ 9969997 w 21635868"/>
              <a:gd name="connsiteY23" fmla="*/ 4333373 h 4837484"/>
              <a:gd name="connsiteX24" fmla="*/ 9857703 w 21635868"/>
              <a:gd name="connsiteY24" fmla="*/ 4509836 h 4837484"/>
              <a:gd name="connsiteX25" fmla="*/ 9135808 w 21635868"/>
              <a:gd name="connsiteY25" fmla="*/ 4734426 h 4837484"/>
              <a:gd name="connsiteX26" fmla="*/ 8590377 w 21635868"/>
              <a:gd name="connsiteY26" fmla="*/ 4830678 h 4837484"/>
              <a:gd name="connsiteX27" fmla="*/ 7659935 w 21635868"/>
              <a:gd name="connsiteY27" fmla="*/ 4557963 h 4837484"/>
              <a:gd name="connsiteX28" fmla="*/ 6312397 w 21635868"/>
              <a:gd name="connsiteY28" fmla="*/ 4365457 h 4837484"/>
              <a:gd name="connsiteX29" fmla="*/ 5430082 w 21635868"/>
              <a:gd name="connsiteY29" fmla="*/ 4381499 h 4837484"/>
              <a:gd name="connsiteX30" fmla="*/ 4627976 w 21635868"/>
              <a:gd name="connsiteY30" fmla="*/ 4365457 h 4837484"/>
              <a:gd name="connsiteX31" fmla="*/ 3681492 w 21635868"/>
              <a:gd name="connsiteY31" fmla="*/ 4333373 h 4837484"/>
              <a:gd name="connsiteX32" fmla="*/ 3168145 w 21635868"/>
              <a:gd name="connsiteY32" fmla="*/ 4349415 h 4837484"/>
              <a:gd name="connsiteX33" fmla="*/ 2349997 w 21635868"/>
              <a:gd name="connsiteY33" fmla="*/ 4333373 h 4837484"/>
              <a:gd name="connsiteX34" fmla="*/ 1644145 w 21635868"/>
              <a:gd name="connsiteY34" fmla="*/ 4349415 h 4837484"/>
              <a:gd name="connsiteX35" fmla="*/ 1259134 w 21635868"/>
              <a:gd name="connsiteY35" fmla="*/ 4349415 h 4837484"/>
              <a:gd name="connsiteX36" fmla="*/ 954334 w 21635868"/>
              <a:gd name="connsiteY36" fmla="*/ 4237120 h 4837484"/>
              <a:gd name="connsiteX37" fmla="*/ 617450 w 21635868"/>
              <a:gd name="connsiteY37" fmla="*/ 4044615 h 4837484"/>
              <a:gd name="connsiteX38" fmla="*/ 376819 w 21635868"/>
              <a:gd name="connsiteY38" fmla="*/ 3739815 h 4837484"/>
              <a:gd name="connsiteX39" fmla="*/ 168271 w 21635868"/>
              <a:gd name="connsiteY39" fmla="*/ 3563352 h 4837484"/>
              <a:gd name="connsiteX40" fmla="*/ 23892 w 21635868"/>
              <a:gd name="connsiteY40" fmla="*/ 3226468 h 4837484"/>
              <a:gd name="connsiteX41" fmla="*/ 7850 w 21635868"/>
              <a:gd name="connsiteY41" fmla="*/ 2825415 h 4837484"/>
              <a:gd name="connsiteX42" fmla="*/ 104103 w 21635868"/>
              <a:gd name="connsiteY42" fmla="*/ 2344152 h 4837484"/>
              <a:gd name="connsiteX43" fmla="*/ 248482 w 21635868"/>
              <a:gd name="connsiteY43" fmla="*/ 1975184 h 4837484"/>
              <a:gd name="connsiteX44" fmla="*/ 473071 w 21635868"/>
              <a:gd name="connsiteY44" fmla="*/ 1718510 h 4837484"/>
              <a:gd name="connsiteX45" fmla="*/ 729745 w 21635868"/>
              <a:gd name="connsiteY45" fmla="*/ 1461836 h 4837484"/>
              <a:gd name="connsiteX46" fmla="*/ 1034545 w 21635868"/>
              <a:gd name="connsiteY46" fmla="*/ 1157036 h 4837484"/>
              <a:gd name="connsiteX47" fmla="*/ 1483724 w 21635868"/>
              <a:gd name="connsiteY47" fmla="*/ 739942 h 4837484"/>
              <a:gd name="connsiteX48" fmla="*/ 1852692 w 21635868"/>
              <a:gd name="connsiteY48" fmla="*/ 595563 h 4837484"/>
              <a:gd name="connsiteX49" fmla="*/ 2847303 w 21635868"/>
              <a:gd name="connsiteY49" fmla="*/ 387015 h 4837484"/>
              <a:gd name="connsiteX50" fmla="*/ 3472945 w 21635868"/>
              <a:gd name="connsiteY50" fmla="*/ 306805 h 4837484"/>
              <a:gd name="connsiteX51" fmla="*/ 4515682 w 21635868"/>
              <a:gd name="connsiteY51" fmla="*/ 242636 h 4837484"/>
              <a:gd name="connsiteX52" fmla="*/ 5141324 w 21635868"/>
              <a:gd name="connsiteY52" fmla="*/ 130342 h 4837484"/>
              <a:gd name="connsiteX53" fmla="*/ 6585113 w 21635868"/>
              <a:gd name="connsiteY53" fmla="*/ 66173 h 4837484"/>
              <a:gd name="connsiteX54" fmla="*/ 7611808 w 21635868"/>
              <a:gd name="connsiteY54" fmla="*/ 50131 h 4837484"/>
              <a:gd name="connsiteX55" fmla="*/ 8702671 w 21635868"/>
              <a:gd name="connsiteY55" fmla="*/ 18047 h 4837484"/>
              <a:gd name="connsiteX56" fmla="*/ 9440608 w 21635868"/>
              <a:gd name="connsiteY56" fmla="*/ 2005 h 4837484"/>
              <a:gd name="connsiteX57" fmla="*/ 9921871 w 21635868"/>
              <a:gd name="connsiteY57" fmla="*/ 2005 h 4837484"/>
              <a:gd name="connsiteX58" fmla="*/ 10547513 w 21635868"/>
              <a:gd name="connsiteY58" fmla="*/ 18047 h 4837484"/>
              <a:gd name="connsiteX59" fmla="*/ 11125029 w 21635868"/>
              <a:gd name="connsiteY59" fmla="*/ 18047 h 4837484"/>
              <a:gd name="connsiteX60" fmla="*/ 11702545 w 21635868"/>
              <a:gd name="connsiteY60" fmla="*/ 130342 h 4837484"/>
              <a:gd name="connsiteX61" fmla="*/ 12296103 w 21635868"/>
              <a:gd name="connsiteY61" fmla="*/ 258678 h 4837484"/>
              <a:gd name="connsiteX62" fmla="*/ 12713197 w 21635868"/>
              <a:gd name="connsiteY62" fmla="*/ 419099 h 4837484"/>
              <a:gd name="connsiteX63" fmla="*/ 13210503 w 21635868"/>
              <a:gd name="connsiteY63" fmla="*/ 723899 h 4837484"/>
              <a:gd name="connsiteX64" fmla="*/ 13370924 w 21635868"/>
              <a:gd name="connsiteY64" fmla="*/ 1028699 h 4837484"/>
              <a:gd name="connsiteX65" fmla="*/ 13739892 w 21635868"/>
              <a:gd name="connsiteY65" fmla="*/ 1285373 h 4837484"/>
              <a:gd name="connsiteX66" fmla="*/ 13932397 w 21635868"/>
              <a:gd name="connsiteY66" fmla="*/ 1798720 h 4837484"/>
              <a:gd name="connsiteX67" fmla="*/ 14092819 w 21635868"/>
              <a:gd name="connsiteY67" fmla="*/ 2183731 h 4837484"/>
              <a:gd name="connsiteX68" fmla="*/ 14205113 w 21635868"/>
              <a:gd name="connsiteY68" fmla="*/ 2520615 h 4837484"/>
              <a:gd name="connsiteX69" fmla="*/ 14381576 w 21635868"/>
              <a:gd name="connsiteY69" fmla="*/ 2729163 h 4837484"/>
              <a:gd name="connsiteX70" fmla="*/ 14574082 w 21635868"/>
              <a:gd name="connsiteY70" fmla="*/ 3033963 h 4837484"/>
              <a:gd name="connsiteX71" fmla="*/ 14959092 w 21635868"/>
              <a:gd name="connsiteY71" fmla="*/ 3386889 h 4837484"/>
              <a:gd name="connsiteX72" fmla="*/ 15392229 w 21635868"/>
              <a:gd name="connsiteY72" fmla="*/ 3723773 h 4837484"/>
              <a:gd name="connsiteX73" fmla="*/ 15905576 w 21635868"/>
              <a:gd name="connsiteY73" fmla="*/ 3884194 h 4837484"/>
              <a:gd name="connsiteX74" fmla="*/ 16659555 w 21635868"/>
              <a:gd name="connsiteY74" fmla="*/ 4012531 h 4837484"/>
              <a:gd name="connsiteX75" fmla="*/ 17493745 w 21635868"/>
              <a:gd name="connsiteY75" fmla="*/ 4108784 h 4837484"/>
              <a:gd name="connsiteX76" fmla="*/ 18135429 w 21635868"/>
              <a:gd name="connsiteY76" fmla="*/ 4012531 h 4837484"/>
              <a:gd name="connsiteX77" fmla="*/ 18793155 w 21635868"/>
              <a:gd name="connsiteY77" fmla="*/ 4012531 h 4837484"/>
              <a:gd name="connsiteX78" fmla="*/ 19595261 w 21635868"/>
              <a:gd name="connsiteY78" fmla="*/ 4028573 h 4837484"/>
              <a:gd name="connsiteX79" fmla="*/ 20156734 w 21635868"/>
              <a:gd name="connsiteY79" fmla="*/ 4060657 h 4837484"/>
              <a:gd name="connsiteX80" fmla="*/ 21039050 w 21635868"/>
              <a:gd name="connsiteY80" fmla="*/ 4108784 h 4837484"/>
              <a:gd name="connsiteX81" fmla="*/ 21391976 w 21635868"/>
              <a:gd name="connsiteY81" fmla="*/ 4140868 h 4837484"/>
              <a:gd name="connsiteX82" fmla="*/ 21472187 w 21635868"/>
              <a:gd name="connsiteY82" fmla="*/ 4237120 h 4837484"/>
              <a:gd name="connsiteX83" fmla="*/ 21632608 w 21635868"/>
              <a:gd name="connsiteY83" fmla="*/ 4269205 h 4837484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9969997 w 21635868"/>
              <a:gd name="connsiteY23" fmla="*/ 4333373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91910 w 21635868"/>
              <a:gd name="connsiteY28" fmla="*/ 4643753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5434888"/>
              <a:gd name="connsiteX1" fmla="*/ 21504271 w 21635868"/>
              <a:gd name="connsiteY1" fmla="*/ 4445668 h 5434888"/>
              <a:gd name="connsiteX2" fmla="*/ 20734250 w 21635868"/>
              <a:gd name="connsiteY2" fmla="*/ 4461710 h 5434888"/>
              <a:gd name="connsiteX3" fmla="*/ 19851934 w 21635868"/>
              <a:gd name="connsiteY3" fmla="*/ 4445668 h 5434888"/>
              <a:gd name="connsiteX4" fmla="*/ 19482966 w 21635868"/>
              <a:gd name="connsiteY4" fmla="*/ 4397542 h 5434888"/>
              <a:gd name="connsiteX5" fmla="*/ 19210250 w 21635868"/>
              <a:gd name="connsiteY5" fmla="*/ 4397542 h 5434888"/>
              <a:gd name="connsiteX6" fmla="*/ 18825240 w 21635868"/>
              <a:gd name="connsiteY6" fmla="*/ 4461710 h 5434888"/>
              <a:gd name="connsiteX7" fmla="*/ 18488355 w 21635868"/>
              <a:gd name="connsiteY7" fmla="*/ 4429626 h 5434888"/>
              <a:gd name="connsiteX8" fmla="*/ 17846671 w 21635868"/>
              <a:gd name="connsiteY8" fmla="*/ 4381499 h 5434888"/>
              <a:gd name="connsiteX9" fmla="*/ 17413534 w 21635868"/>
              <a:gd name="connsiteY9" fmla="*/ 4381499 h 5434888"/>
              <a:gd name="connsiteX10" fmla="*/ 16948313 w 21635868"/>
              <a:gd name="connsiteY10" fmla="*/ 4381499 h 5434888"/>
              <a:gd name="connsiteX11" fmla="*/ 16611429 w 21635868"/>
              <a:gd name="connsiteY11" fmla="*/ 4397542 h 5434888"/>
              <a:gd name="connsiteX12" fmla="*/ 15777240 w 21635868"/>
              <a:gd name="connsiteY12" fmla="*/ 4333373 h 5434888"/>
              <a:gd name="connsiteX13" fmla="*/ 15328061 w 21635868"/>
              <a:gd name="connsiteY13" fmla="*/ 4349415 h 5434888"/>
              <a:gd name="connsiteX14" fmla="*/ 14894924 w 21635868"/>
              <a:gd name="connsiteY14" fmla="*/ 4349415 h 5434888"/>
              <a:gd name="connsiteX15" fmla="*/ 14189071 w 21635868"/>
              <a:gd name="connsiteY15" fmla="*/ 4349415 h 5434888"/>
              <a:gd name="connsiteX16" fmla="*/ 13675724 w 21635868"/>
              <a:gd name="connsiteY16" fmla="*/ 4365457 h 5434888"/>
              <a:gd name="connsiteX17" fmla="*/ 13451134 w 21635868"/>
              <a:gd name="connsiteY17" fmla="*/ 4333373 h 5434888"/>
              <a:gd name="connsiteX18" fmla="*/ 12953829 w 21635868"/>
              <a:gd name="connsiteY18" fmla="*/ 4317331 h 5434888"/>
              <a:gd name="connsiteX19" fmla="*/ 12520692 w 21635868"/>
              <a:gd name="connsiteY19" fmla="*/ 4333373 h 5434888"/>
              <a:gd name="connsiteX20" fmla="*/ 11927134 w 21635868"/>
              <a:gd name="connsiteY20" fmla="*/ 4381499 h 5434888"/>
              <a:gd name="connsiteX21" fmla="*/ 10820229 w 21635868"/>
              <a:gd name="connsiteY21" fmla="*/ 4285247 h 5434888"/>
              <a:gd name="connsiteX22" fmla="*/ 10355008 w 21635868"/>
              <a:gd name="connsiteY22" fmla="*/ 4317331 h 5434888"/>
              <a:gd name="connsiteX23" fmla="*/ 10082292 w 21635868"/>
              <a:gd name="connsiteY23" fmla="*/ 4381499 h 5434888"/>
              <a:gd name="connsiteX24" fmla="*/ 9857703 w 21635868"/>
              <a:gd name="connsiteY24" fmla="*/ 4509836 h 5434888"/>
              <a:gd name="connsiteX25" fmla="*/ 9135808 w 21635868"/>
              <a:gd name="connsiteY25" fmla="*/ 4734426 h 5434888"/>
              <a:gd name="connsiteX26" fmla="*/ 8686629 w 21635868"/>
              <a:gd name="connsiteY26" fmla="*/ 4878804 h 5434888"/>
              <a:gd name="connsiteX27" fmla="*/ 7600300 w 21635868"/>
              <a:gd name="connsiteY27" fmla="*/ 5432606 h 5434888"/>
              <a:gd name="connsiteX28" fmla="*/ 6391910 w 21635868"/>
              <a:gd name="connsiteY28" fmla="*/ 4643753 h 5434888"/>
              <a:gd name="connsiteX29" fmla="*/ 5430082 w 21635868"/>
              <a:gd name="connsiteY29" fmla="*/ 4381499 h 5434888"/>
              <a:gd name="connsiteX30" fmla="*/ 4627976 w 21635868"/>
              <a:gd name="connsiteY30" fmla="*/ 4365457 h 5434888"/>
              <a:gd name="connsiteX31" fmla="*/ 3681492 w 21635868"/>
              <a:gd name="connsiteY31" fmla="*/ 4333373 h 5434888"/>
              <a:gd name="connsiteX32" fmla="*/ 3168145 w 21635868"/>
              <a:gd name="connsiteY32" fmla="*/ 4349415 h 5434888"/>
              <a:gd name="connsiteX33" fmla="*/ 2349997 w 21635868"/>
              <a:gd name="connsiteY33" fmla="*/ 4333373 h 5434888"/>
              <a:gd name="connsiteX34" fmla="*/ 1644145 w 21635868"/>
              <a:gd name="connsiteY34" fmla="*/ 4349415 h 5434888"/>
              <a:gd name="connsiteX35" fmla="*/ 1259134 w 21635868"/>
              <a:gd name="connsiteY35" fmla="*/ 4349415 h 5434888"/>
              <a:gd name="connsiteX36" fmla="*/ 954334 w 21635868"/>
              <a:gd name="connsiteY36" fmla="*/ 4237120 h 5434888"/>
              <a:gd name="connsiteX37" fmla="*/ 617450 w 21635868"/>
              <a:gd name="connsiteY37" fmla="*/ 4044615 h 5434888"/>
              <a:gd name="connsiteX38" fmla="*/ 376819 w 21635868"/>
              <a:gd name="connsiteY38" fmla="*/ 3739815 h 5434888"/>
              <a:gd name="connsiteX39" fmla="*/ 168271 w 21635868"/>
              <a:gd name="connsiteY39" fmla="*/ 3563352 h 5434888"/>
              <a:gd name="connsiteX40" fmla="*/ 23892 w 21635868"/>
              <a:gd name="connsiteY40" fmla="*/ 3226468 h 5434888"/>
              <a:gd name="connsiteX41" fmla="*/ 7850 w 21635868"/>
              <a:gd name="connsiteY41" fmla="*/ 2825415 h 5434888"/>
              <a:gd name="connsiteX42" fmla="*/ 104103 w 21635868"/>
              <a:gd name="connsiteY42" fmla="*/ 2344152 h 5434888"/>
              <a:gd name="connsiteX43" fmla="*/ 248482 w 21635868"/>
              <a:gd name="connsiteY43" fmla="*/ 1975184 h 5434888"/>
              <a:gd name="connsiteX44" fmla="*/ 473071 w 21635868"/>
              <a:gd name="connsiteY44" fmla="*/ 1718510 h 5434888"/>
              <a:gd name="connsiteX45" fmla="*/ 729745 w 21635868"/>
              <a:gd name="connsiteY45" fmla="*/ 1461836 h 5434888"/>
              <a:gd name="connsiteX46" fmla="*/ 1034545 w 21635868"/>
              <a:gd name="connsiteY46" fmla="*/ 1157036 h 5434888"/>
              <a:gd name="connsiteX47" fmla="*/ 1483724 w 21635868"/>
              <a:gd name="connsiteY47" fmla="*/ 739942 h 5434888"/>
              <a:gd name="connsiteX48" fmla="*/ 1852692 w 21635868"/>
              <a:gd name="connsiteY48" fmla="*/ 595563 h 5434888"/>
              <a:gd name="connsiteX49" fmla="*/ 2847303 w 21635868"/>
              <a:gd name="connsiteY49" fmla="*/ 387015 h 5434888"/>
              <a:gd name="connsiteX50" fmla="*/ 3472945 w 21635868"/>
              <a:gd name="connsiteY50" fmla="*/ 306805 h 5434888"/>
              <a:gd name="connsiteX51" fmla="*/ 4515682 w 21635868"/>
              <a:gd name="connsiteY51" fmla="*/ 242636 h 5434888"/>
              <a:gd name="connsiteX52" fmla="*/ 5141324 w 21635868"/>
              <a:gd name="connsiteY52" fmla="*/ 130342 h 5434888"/>
              <a:gd name="connsiteX53" fmla="*/ 6585113 w 21635868"/>
              <a:gd name="connsiteY53" fmla="*/ 66173 h 5434888"/>
              <a:gd name="connsiteX54" fmla="*/ 7611808 w 21635868"/>
              <a:gd name="connsiteY54" fmla="*/ 50131 h 5434888"/>
              <a:gd name="connsiteX55" fmla="*/ 8702671 w 21635868"/>
              <a:gd name="connsiteY55" fmla="*/ 18047 h 5434888"/>
              <a:gd name="connsiteX56" fmla="*/ 9440608 w 21635868"/>
              <a:gd name="connsiteY56" fmla="*/ 2005 h 5434888"/>
              <a:gd name="connsiteX57" fmla="*/ 9921871 w 21635868"/>
              <a:gd name="connsiteY57" fmla="*/ 2005 h 5434888"/>
              <a:gd name="connsiteX58" fmla="*/ 10547513 w 21635868"/>
              <a:gd name="connsiteY58" fmla="*/ 18047 h 5434888"/>
              <a:gd name="connsiteX59" fmla="*/ 11125029 w 21635868"/>
              <a:gd name="connsiteY59" fmla="*/ 18047 h 5434888"/>
              <a:gd name="connsiteX60" fmla="*/ 11702545 w 21635868"/>
              <a:gd name="connsiteY60" fmla="*/ 130342 h 5434888"/>
              <a:gd name="connsiteX61" fmla="*/ 12296103 w 21635868"/>
              <a:gd name="connsiteY61" fmla="*/ 258678 h 5434888"/>
              <a:gd name="connsiteX62" fmla="*/ 12713197 w 21635868"/>
              <a:gd name="connsiteY62" fmla="*/ 419099 h 5434888"/>
              <a:gd name="connsiteX63" fmla="*/ 13210503 w 21635868"/>
              <a:gd name="connsiteY63" fmla="*/ 723899 h 5434888"/>
              <a:gd name="connsiteX64" fmla="*/ 13370924 w 21635868"/>
              <a:gd name="connsiteY64" fmla="*/ 1028699 h 5434888"/>
              <a:gd name="connsiteX65" fmla="*/ 13739892 w 21635868"/>
              <a:gd name="connsiteY65" fmla="*/ 1285373 h 5434888"/>
              <a:gd name="connsiteX66" fmla="*/ 13932397 w 21635868"/>
              <a:gd name="connsiteY66" fmla="*/ 1798720 h 5434888"/>
              <a:gd name="connsiteX67" fmla="*/ 14092819 w 21635868"/>
              <a:gd name="connsiteY67" fmla="*/ 2183731 h 5434888"/>
              <a:gd name="connsiteX68" fmla="*/ 14205113 w 21635868"/>
              <a:gd name="connsiteY68" fmla="*/ 2520615 h 5434888"/>
              <a:gd name="connsiteX69" fmla="*/ 14381576 w 21635868"/>
              <a:gd name="connsiteY69" fmla="*/ 2729163 h 5434888"/>
              <a:gd name="connsiteX70" fmla="*/ 14574082 w 21635868"/>
              <a:gd name="connsiteY70" fmla="*/ 3033963 h 5434888"/>
              <a:gd name="connsiteX71" fmla="*/ 14959092 w 21635868"/>
              <a:gd name="connsiteY71" fmla="*/ 3386889 h 5434888"/>
              <a:gd name="connsiteX72" fmla="*/ 15392229 w 21635868"/>
              <a:gd name="connsiteY72" fmla="*/ 3723773 h 5434888"/>
              <a:gd name="connsiteX73" fmla="*/ 15905576 w 21635868"/>
              <a:gd name="connsiteY73" fmla="*/ 3884194 h 5434888"/>
              <a:gd name="connsiteX74" fmla="*/ 16659555 w 21635868"/>
              <a:gd name="connsiteY74" fmla="*/ 4012531 h 5434888"/>
              <a:gd name="connsiteX75" fmla="*/ 17493745 w 21635868"/>
              <a:gd name="connsiteY75" fmla="*/ 4108784 h 5434888"/>
              <a:gd name="connsiteX76" fmla="*/ 18135429 w 21635868"/>
              <a:gd name="connsiteY76" fmla="*/ 4012531 h 5434888"/>
              <a:gd name="connsiteX77" fmla="*/ 18793155 w 21635868"/>
              <a:gd name="connsiteY77" fmla="*/ 4012531 h 5434888"/>
              <a:gd name="connsiteX78" fmla="*/ 19595261 w 21635868"/>
              <a:gd name="connsiteY78" fmla="*/ 4028573 h 5434888"/>
              <a:gd name="connsiteX79" fmla="*/ 20156734 w 21635868"/>
              <a:gd name="connsiteY79" fmla="*/ 4060657 h 5434888"/>
              <a:gd name="connsiteX80" fmla="*/ 21039050 w 21635868"/>
              <a:gd name="connsiteY80" fmla="*/ 4108784 h 5434888"/>
              <a:gd name="connsiteX81" fmla="*/ 21391976 w 21635868"/>
              <a:gd name="connsiteY81" fmla="*/ 4140868 h 5434888"/>
              <a:gd name="connsiteX82" fmla="*/ 21472187 w 21635868"/>
              <a:gd name="connsiteY82" fmla="*/ 4237120 h 5434888"/>
              <a:gd name="connsiteX83" fmla="*/ 21632608 w 21635868"/>
              <a:gd name="connsiteY83" fmla="*/ 4269205 h 5434888"/>
              <a:gd name="connsiteX0" fmla="*/ 21632608 w 21635868"/>
              <a:gd name="connsiteY0" fmla="*/ 4269205 h 5746282"/>
              <a:gd name="connsiteX1" fmla="*/ 21504271 w 21635868"/>
              <a:gd name="connsiteY1" fmla="*/ 4445668 h 5746282"/>
              <a:gd name="connsiteX2" fmla="*/ 20734250 w 21635868"/>
              <a:gd name="connsiteY2" fmla="*/ 4461710 h 5746282"/>
              <a:gd name="connsiteX3" fmla="*/ 19851934 w 21635868"/>
              <a:gd name="connsiteY3" fmla="*/ 4445668 h 5746282"/>
              <a:gd name="connsiteX4" fmla="*/ 19482966 w 21635868"/>
              <a:gd name="connsiteY4" fmla="*/ 4397542 h 5746282"/>
              <a:gd name="connsiteX5" fmla="*/ 19210250 w 21635868"/>
              <a:gd name="connsiteY5" fmla="*/ 4397542 h 5746282"/>
              <a:gd name="connsiteX6" fmla="*/ 18825240 w 21635868"/>
              <a:gd name="connsiteY6" fmla="*/ 4461710 h 5746282"/>
              <a:gd name="connsiteX7" fmla="*/ 18488355 w 21635868"/>
              <a:gd name="connsiteY7" fmla="*/ 4429626 h 5746282"/>
              <a:gd name="connsiteX8" fmla="*/ 17846671 w 21635868"/>
              <a:gd name="connsiteY8" fmla="*/ 4381499 h 5746282"/>
              <a:gd name="connsiteX9" fmla="*/ 17413534 w 21635868"/>
              <a:gd name="connsiteY9" fmla="*/ 4381499 h 5746282"/>
              <a:gd name="connsiteX10" fmla="*/ 16948313 w 21635868"/>
              <a:gd name="connsiteY10" fmla="*/ 4381499 h 5746282"/>
              <a:gd name="connsiteX11" fmla="*/ 16611429 w 21635868"/>
              <a:gd name="connsiteY11" fmla="*/ 4397542 h 5746282"/>
              <a:gd name="connsiteX12" fmla="*/ 15777240 w 21635868"/>
              <a:gd name="connsiteY12" fmla="*/ 4333373 h 5746282"/>
              <a:gd name="connsiteX13" fmla="*/ 15328061 w 21635868"/>
              <a:gd name="connsiteY13" fmla="*/ 4349415 h 5746282"/>
              <a:gd name="connsiteX14" fmla="*/ 14894924 w 21635868"/>
              <a:gd name="connsiteY14" fmla="*/ 4349415 h 5746282"/>
              <a:gd name="connsiteX15" fmla="*/ 14189071 w 21635868"/>
              <a:gd name="connsiteY15" fmla="*/ 4349415 h 5746282"/>
              <a:gd name="connsiteX16" fmla="*/ 13675724 w 21635868"/>
              <a:gd name="connsiteY16" fmla="*/ 4365457 h 5746282"/>
              <a:gd name="connsiteX17" fmla="*/ 13451134 w 21635868"/>
              <a:gd name="connsiteY17" fmla="*/ 4333373 h 5746282"/>
              <a:gd name="connsiteX18" fmla="*/ 12953829 w 21635868"/>
              <a:gd name="connsiteY18" fmla="*/ 4317331 h 5746282"/>
              <a:gd name="connsiteX19" fmla="*/ 12520692 w 21635868"/>
              <a:gd name="connsiteY19" fmla="*/ 4333373 h 5746282"/>
              <a:gd name="connsiteX20" fmla="*/ 11927134 w 21635868"/>
              <a:gd name="connsiteY20" fmla="*/ 4381499 h 5746282"/>
              <a:gd name="connsiteX21" fmla="*/ 10820229 w 21635868"/>
              <a:gd name="connsiteY21" fmla="*/ 4285247 h 5746282"/>
              <a:gd name="connsiteX22" fmla="*/ 10355008 w 21635868"/>
              <a:gd name="connsiteY22" fmla="*/ 4317331 h 5746282"/>
              <a:gd name="connsiteX23" fmla="*/ 10082292 w 21635868"/>
              <a:gd name="connsiteY23" fmla="*/ 4381499 h 5746282"/>
              <a:gd name="connsiteX24" fmla="*/ 9857703 w 21635868"/>
              <a:gd name="connsiteY24" fmla="*/ 4509836 h 5746282"/>
              <a:gd name="connsiteX25" fmla="*/ 9135808 w 21635868"/>
              <a:gd name="connsiteY25" fmla="*/ 4734426 h 5746282"/>
              <a:gd name="connsiteX26" fmla="*/ 8607116 w 21635868"/>
              <a:gd name="connsiteY26" fmla="*/ 5713691 h 5746282"/>
              <a:gd name="connsiteX27" fmla="*/ 7600300 w 21635868"/>
              <a:gd name="connsiteY27" fmla="*/ 5432606 h 5746282"/>
              <a:gd name="connsiteX28" fmla="*/ 6391910 w 21635868"/>
              <a:gd name="connsiteY28" fmla="*/ 4643753 h 5746282"/>
              <a:gd name="connsiteX29" fmla="*/ 5430082 w 21635868"/>
              <a:gd name="connsiteY29" fmla="*/ 4381499 h 5746282"/>
              <a:gd name="connsiteX30" fmla="*/ 4627976 w 21635868"/>
              <a:gd name="connsiteY30" fmla="*/ 4365457 h 5746282"/>
              <a:gd name="connsiteX31" fmla="*/ 3681492 w 21635868"/>
              <a:gd name="connsiteY31" fmla="*/ 4333373 h 5746282"/>
              <a:gd name="connsiteX32" fmla="*/ 3168145 w 21635868"/>
              <a:gd name="connsiteY32" fmla="*/ 4349415 h 5746282"/>
              <a:gd name="connsiteX33" fmla="*/ 2349997 w 21635868"/>
              <a:gd name="connsiteY33" fmla="*/ 4333373 h 5746282"/>
              <a:gd name="connsiteX34" fmla="*/ 1644145 w 21635868"/>
              <a:gd name="connsiteY34" fmla="*/ 4349415 h 5746282"/>
              <a:gd name="connsiteX35" fmla="*/ 1259134 w 21635868"/>
              <a:gd name="connsiteY35" fmla="*/ 4349415 h 5746282"/>
              <a:gd name="connsiteX36" fmla="*/ 954334 w 21635868"/>
              <a:gd name="connsiteY36" fmla="*/ 4237120 h 5746282"/>
              <a:gd name="connsiteX37" fmla="*/ 617450 w 21635868"/>
              <a:gd name="connsiteY37" fmla="*/ 4044615 h 5746282"/>
              <a:gd name="connsiteX38" fmla="*/ 376819 w 21635868"/>
              <a:gd name="connsiteY38" fmla="*/ 3739815 h 5746282"/>
              <a:gd name="connsiteX39" fmla="*/ 168271 w 21635868"/>
              <a:gd name="connsiteY39" fmla="*/ 3563352 h 5746282"/>
              <a:gd name="connsiteX40" fmla="*/ 23892 w 21635868"/>
              <a:gd name="connsiteY40" fmla="*/ 3226468 h 5746282"/>
              <a:gd name="connsiteX41" fmla="*/ 7850 w 21635868"/>
              <a:gd name="connsiteY41" fmla="*/ 2825415 h 5746282"/>
              <a:gd name="connsiteX42" fmla="*/ 104103 w 21635868"/>
              <a:gd name="connsiteY42" fmla="*/ 2344152 h 5746282"/>
              <a:gd name="connsiteX43" fmla="*/ 248482 w 21635868"/>
              <a:gd name="connsiteY43" fmla="*/ 1975184 h 5746282"/>
              <a:gd name="connsiteX44" fmla="*/ 473071 w 21635868"/>
              <a:gd name="connsiteY44" fmla="*/ 1718510 h 5746282"/>
              <a:gd name="connsiteX45" fmla="*/ 729745 w 21635868"/>
              <a:gd name="connsiteY45" fmla="*/ 1461836 h 5746282"/>
              <a:gd name="connsiteX46" fmla="*/ 1034545 w 21635868"/>
              <a:gd name="connsiteY46" fmla="*/ 1157036 h 5746282"/>
              <a:gd name="connsiteX47" fmla="*/ 1483724 w 21635868"/>
              <a:gd name="connsiteY47" fmla="*/ 739942 h 5746282"/>
              <a:gd name="connsiteX48" fmla="*/ 1852692 w 21635868"/>
              <a:gd name="connsiteY48" fmla="*/ 595563 h 5746282"/>
              <a:gd name="connsiteX49" fmla="*/ 2847303 w 21635868"/>
              <a:gd name="connsiteY49" fmla="*/ 387015 h 5746282"/>
              <a:gd name="connsiteX50" fmla="*/ 3472945 w 21635868"/>
              <a:gd name="connsiteY50" fmla="*/ 306805 h 5746282"/>
              <a:gd name="connsiteX51" fmla="*/ 4515682 w 21635868"/>
              <a:gd name="connsiteY51" fmla="*/ 242636 h 5746282"/>
              <a:gd name="connsiteX52" fmla="*/ 5141324 w 21635868"/>
              <a:gd name="connsiteY52" fmla="*/ 130342 h 5746282"/>
              <a:gd name="connsiteX53" fmla="*/ 6585113 w 21635868"/>
              <a:gd name="connsiteY53" fmla="*/ 66173 h 5746282"/>
              <a:gd name="connsiteX54" fmla="*/ 7611808 w 21635868"/>
              <a:gd name="connsiteY54" fmla="*/ 50131 h 5746282"/>
              <a:gd name="connsiteX55" fmla="*/ 8702671 w 21635868"/>
              <a:gd name="connsiteY55" fmla="*/ 18047 h 5746282"/>
              <a:gd name="connsiteX56" fmla="*/ 9440608 w 21635868"/>
              <a:gd name="connsiteY56" fmla="*/ 2005 h 5746282"/>
              <a:gd name="connsiteX57" fmla="*/ 9921871 w 21635868"/>
              <a:gd name="connsiteY57" fmla="*/ 2005 h 5746282"/>
              <a:gd name="connsiteX58" fmla="*/ 10547513 w 21635868"/>
              <a:gd name="connsiteY58" fmla="*/ 18047 h 5746282"/>
              <a:gd name="connsiteX59" fmla="*/ 11125029 w 21635868"/>
              <a:gd name="connsiteY59" fmla="*/ 18047 h 5746282"/>
              <a:gd name="connsiteX60" fmla="*/ 11702545 w 21635868"/>
              <a:gd name="connsiteY60" fmla="*/ 130342 h 5746282"/>
              <a:gd name="connsiteX61" fmla="*/ 12296103 w 21635868"/>
              <a:gd name="connsiteY61" fmla="*/ 258678 h 5746282"/>
              <a:gd name="connsiteX62" fmla="*/ 12713197 w 21635868"/>
              <a:gd name="connsiteY62" fmla="*/ 419099 h 5746282"/>
              <a:gd name="connsiteX63" fmla="*/ 13210503 w 21635868"/>
              <a:gd name="connsiteY63" fmla="*/ 723899 h 5746282"/>
              <a:gd name="connsiteX64" fmla="*/ 13370924 w 21635868"/>
              <a:gd name="connsiteY64" fmla="*/ 1028699 h 5746282"/>
              <a:gd name="connsiteX65" fmla="*/ 13739892 w 21635868"/>
              <a:gd name="connsiteY65" fmla="*/ 1285373 h 5746282"/>
              <a:gd name="connsiteX66" fmla="*/ 13932397 w 21635868"/>
              <a:gd name="connsiteY66" fmla="*/ 1798720 h 5746282"/>
              <a:gd name="connsiteX67" fmla="*/ 14092819 w 21635868"/>
              <a:gd name="connsiteY67" fmla="*/ 2183731 h 5746282"/>
              <a:gd name="connsiteX68" fmla="*/ 14205113 w 21635868"/>
              <a:gd name="connsiteY68" fmla="*/ 2520615 h 5746282"/>
              <a:gd name="connsiteX69" fmla="*/ 14381576 w 21635868"/>
              <a:gd name="connsiteY69" fmla="*/ 2729163 h 5746282"/>
              <a:gd name="connsiteX70" fmla="*/ 14574082 w 21635868"/>
              <a:gd name="connsiteY70" fmla="*/ 3033963 h 5746282"/>
              <a:gd name="connsiteX71" fmla="*/ 14959092 w 21635868"/>
              <a:gd name="connsiteY71" fmla="*/ 3386889 h 5746282"/>
              <a:gd name="connsiteX72" fmla="*/ 15392229 w 21635868"/>
              <a:gd name="connsiteY72" fmla="*/ 3723773 h 5746282"/>
              <a:gd name="connsiteX73" fmla="*/ 15905576 w 21635868"/>
              <a:gd name="connsiteY73" fmla="*/ 3884194 h 5746282"/>
              <a:gd name="connsiteX74" fmla="*/ 16659555 w 21635868"/>
              <a:gd name="connsiteY74" fmla="*/ 4012531 h 5746282"/>
              <a:gd name="connsiteX75" fmla="*/ 17493745 w 21635868"/>
              <a:gd name="connsiteY75" fmla="*/ 4108784 h 5746282"/>
              <a:gd name="connsiteX76" fmla="*/ 18135429 w 21635868"/>
              <a:gd name="connsiteY76" fmla="*/ 4012531 h 5746282"/>
              <a:gd name="connsiteX77" fmla="*/ 18793155 w 21635868"/>
              <a:gd name="connsiteY77" fmla="*/ 4012531 h 5746282"/>
              <a:gd name="connsiteX78" fmla="*/ 19595261 w 21635868"/>
              <a:gd name="connsiteY78" fmla="*/ 4028573 h 5746282"/>
              <a:gd name="connsiteX79" fmla="*/ 20156734 w 21635868"/>
              <a:gd name="connsiteY79" fmla="*/ 4060657 h 5746282"/>
              <a:gd name="connsiteX80" fmla="*/ 21039050 w 21635868"/>
              <a:gd name="connsiteY80" fmla="*/ 4108784 h 5746282"/>
              <a:gd name="connsiteX81" fmla="*/ 21391976 w 21635868"/>
              <a:gd name="connsiteY81" fmla="*/ 4140868 h 5746282"/>
              <a:gd name="connsiteX82" fmla="*/ 21472187 w 21635868"/>
              <a:gd name="connsiteY82" fmla="*/ 4237120 h 5746282"/>
              <a:gd name="connsiteX83" fmla="*/ 21632608 w 21635868"/>
              <a:gd name="connsiteY83" fmla="*/ 4269205 h 5746282"/>
              <a:gd name="connsiteX0" fmla="*/ 21632608 w 21635868"/>
              <a:gd name="connsiteY0" fmla="*/ 4269205 h 5772525"/>
              <a:gd name="connsiteX1" fmla="*/ 21504271 w 21635868"/>
              <a:gd name="connsiteY1" fmla="*/ 4445668 h 5772525"/>
              <a:gd name="connsiteX2" fmla="*/ 20734250 w 21635868"/>
              <a:gd name="connsiteY2" fmla="*/ 4461710 h 5772525"/>
              <a:gd name="connsiteX3" fmla="*/ 19851934 w 21635868"/>
              <a:gd name="connsiteY3" fmla="*/ 4445668 h 5772525"/>
              <a:gd name="connsiteX4" fmla="*/ 19482966 w 21635868"/>
              <a:gd name="connsiteY4" fmla="*/ 4397542 h 5772525"/>
              <a:gd name="connsiteX5" fmla="*/ 19210250 w 21635868"/>
              <a:gd name="connsiteY5" fmla="*/ 4397542 h 5772525"/>
              <a:gd name="connsiteX6" fmla="*/ 18825240 w 21635868"/>
              <a:gd name="connsiteY6" fmla="*/ 4461710 h 5772525"/>
              <a:gd name="connsiteX7" fmla="*/ 18488355 w 21635868"/>
              <a:gd name="connsiteY7" fmla="*/ 4429626 h 5772525"/>
              <a:gd name="connsiteX8" fmla="*/ 17846671 w 21635868"/>
              <a:gd name="connsiteY8" fmla="*/ 4381499 h 5772525"/>
              <a:gd name="connsiteX9" fmla="*/ 17413534 w 21635868"/>
              <a:gd name="connsiteY9" fmla="*/ 4381499 h 5772525"/>
              <a:gd name="connsiteX10" fmla="*/ 16948313 w 21635868"/>
              <a:gd name="connsiteY10" fmla="*/ 4381499 h 5772525"/>
              <a:gd name="connsiteX11" fmla="*/ 16611429 w 21635868"/>
              <a:gd name="connsiteY11" fmla="*/ 4397542 h 5772525"/>
              <a:gd name="connsiteX12" fmla="*/ 15777240 w 21635868"/>
              <a:gd name="connsiteY12" fmla="*/ 4333373 h 5772525"/>
              <a:gd name="connsiteX13" fmla="*/ 15328061 w 21635868"/>
              <a:gd name="connsiteY13" fmla="*/ 4349415 h 5772525"/>
              <a:gd name="connsiteX14" fmla="*/ 14894924 w 21635868"/>
              <a:gd name="connsiteY14" fmla="*/ 4349415 h 5772525"/>
              <a:gd name="connsiteX15" fmla="*/ 14189071 w 21635868"/>
              <a:gd name="connsiteY15" fmla="*/ 4349415 h 5772525"/>
              <a:gd name="connsiteX16" fmla="*/ 13675724 w 21635868"/>
              <a:gd name="connsiteY16" fmla="*/ 4365457 h 5772525"/>
              <a:gd name="connsiteX17" fmla="*/ 13451134 w 21635868"/>
              <a:gd name="connsiteY17" fmla="*/ 4333373 h 5772525"/>
              <a:gd name="connsiteX18" fmla="*/ 12953829 w 21635868"/>
              <a:gd name="connsiteY18" fmla="*/ 4317331 h 5772525"/>
              <a:gd name="connsiteX19" fmla="*/ 12520692 w 21635868"/>
              <a:gd name="connsiteY19" fmla="*/ 4333373 h 5772525"/>
              <a:gd name="connsiteX20" fmla="*/ 11927134 w 21635868"/>
              <a:gd name="connsiteY20" fmla="*/ 4381499 h 5772525"/>
              <a:gd name="connsiteX21" fmla="*/ 10820229 w 21635868"/>
              <a:gd name="connsiteY21" fmla="*/ 4285247 h 5772525"/>
              <a:gd name="connsiteX22" fmla="*/ 10355008 w 21635868"/>
              <a:gd name="connsiteY22" fmla="*/ 4317331 h 5772525"/>
              <a:gd name="connsiteX23" fmla="*/ 10082292 w 21635868"/>
              <a:gd name="connsiteY23" fmla="*/ 4381499 h 5772525"/>
              <a:gd name="connsiteX24" fmla="*/ 9857703 w 21635868"/>
              <a:gd name="connsiteY24" fmla="*/ 4509836 h 5772525"/>
              <a:gd name="connsiteX25" fmla="*/ 9135808 w 21635868"/>
              <a:gd name="connsiteY25" fmla="*/ 4734426 h 5772525"/>
              <a:gd name="connsiteX26" fmla="*/ 8607116 w 21635868"/>
              <a:gd name="connsiteY26" fmla="*/ 5713691 h 5772525"/>
              <a:gd name="connsiteX27" fmla="*/ 7441274 w 21635868"/>
              <a:gd name="connsiteY27" fmla="*/ 5551876 h 5772525"/>
              <a:gd name="connsiteX28" fmla="*/ 6391910 w 21635868"/>
              <a:gd name="connsiteY28" fmla="*/ 4643753 h 5772525"/>
              <a:gd name="connsiteX29" fmla="*/ 5430082 w 21635868"/>
              <a:gd name="connsiteY29" fmla="*/ 4381499 h 5772525"/>
              <a:gd name="connsiteX30" fmla="*/ 4627976 w 21635868"/>
              <a:gd name="connsiteY30" fmla="*/ 4365457 h 5772525"/>
              <a:gd name="connsiteX31" fmla="*/ 3681492 w 21635868"/>
              <a:gd name="connsiteY31" fmla="*/ 4333373 h 5772525"/>
              <a:gd name="connsiteX32" fmla="*/ 3168145 w 21635868"/>
              <a:gd name="connsiteY32" fmla="*/ 4349415 h 5772525"/>
              <a:gd name="connsiteX33" fmla="*/ 2349997 w 21635868"/>
              <a:gd name="connsiteY33" fmla="*/ 4333373 h 5772525"/>
              <a:gd name="connsiteX34" fmla="*/ 1644145 w 21635868"/>
              <a:gd name="connsiteY34" fmla="*/ 4349415 h 5772525"/>
              <a:gd name="connsiteX35" fmla="*/ 1259134 w 21635868"/>
              <a:gd name="connsiteY35" fmla="*/ 4349415 h 5772525"/>
              <a:gd name="connsiteX36" fmla="*/ 954334 w 21635868"/>
              <a:gd name="connsiteY36" fmla="*/ 4237120 h 5772525"/>
              <a:gd name="connsiteX37" fmla="*/ 617450 w 21635868"/>
              <a:gd name="connsiteY37" fmla="*/ 4044615 h 5772525"/>
              <a:gd name="connsiteX38" fmla="*/ 376819 w 21635868"/>
              <a:gd name="connsiteY38" fmla="*/ 3739815 h 5772525"/>
              <a:gd name="connsiteX39" fmla="*/ 168271 w 21635868"/>
              <a:gd name="connsiteY39" fmla="*/ 3563352 h 5772525"/>
              <a:gd name="connsiteX40" fmla="*/ 23892 w 21635868"/>
              <a:gd name="connsiteY40" fmla="*/ 3226468 h 5772525"/>
              <a:gd name="connsiteX41" fmla="*/ 7850 w 21635868"/>
              <a:gd name="connsiteY41" fmla="*/ 2825415 h 5772525"/>
              <a:gd name="connsiteX42" fmla="*/ 104103 w 21635868"/>
              <a:gd name="connsiteY42" fmla="*/ 2344152 h 5772525"/>
              <a:gd name="connsiteX43" fmla="*/ 248482 w 21635868"/>
              <a:gd name="connsiteY43" fmla="*/ 1975184 h 5772525"/>
              <a:gd name="connsiteX44" fmla="*/ 473071 w 21635868"/>
              <a:gd name="connsiteY44" fmla="*/ 1718510 h 5772525"/>
              <a:gd name="connsiteX45" fmla="*/ 729745 w 21635868"/>
              <a:gd name="connsiteY45" fmla="*/ 1461836 h 5772525"/>
              <a:gd name="connsiteX46" fmla="*/ 1034545 w 21635868"/>
              <a:gd name="connsiteY46" fmla="*/ 1157036 h 5772525"/>
              <a:gd name="connsiteX47" fmla="*/ 1483724 w 21635868"/>
              <a:gd name="connsiteY47" fmla="*/ 739942 h 5772525"/>
              <a:gd name="connsiteX48" fmla="*/ 1852692 w 21635868"/>
              <a:gd name="connsiteY48" fmla="*/ 595563 h 5772525"/>
              <a:gd name="connsiteX49" fmla="*/ 2847303 w 21635868"/>
              <a:gd name="connsiteY49" fmla="*/ 387015 h 5772525"/>
              <a:gd name="connsiteX50" fmla="*/ 3472945 w 21635868"/>
              <a:gd name="connsiteY50" fmla="*/ 306805 h 5772525"/>
              <a:gd name="connsiteX51" fmla="*/ 4515682 w 21635868"/>
              <a:gd name="connsiteY51" fmla="*/ 242636 h 5772525"/>
              <a:gd name="connsiteX52" fmla="*/ 5141324 w 21635868"/>
              <a:gd name="connsiteY52" fmla="*/ 130342 h 5772525"/>
              <a:gd name="connsiteX53" fmla="*/ 6585113 w 21635868"/>
              <a:gd name="connsiteY53" fmla="*/ 66173 h 5772525"/>
              <a:gd name="connsiteX54" fmla="*/ 7611808 w 21635868"/>
              <a:gd name="connsiteY54" fmla="*/ 50131 h 5772525"/>
              <a:gd name="connsiteX55" fmla="*/ 8702671 w 21635868"/>
              <a:gd name="connsiteY55" fmla="*/ 18047 h 5772525"/>
              <a:gd name="connsiteX56" fmla="*/ 9440608 w 21635868"/>
              <a:gd name="connsiteY56" fmla="*/ 2005 h 5772525"/>
              <a:gd name="connsiteX57" fmla="*/ 9921871 w 21635868"/>
              <a:gd name="connsiteY57" fmla="*/ 2005 h 5772525"/>
              <a:gd name="connsiteX58" fmla="*/ 10547513 w 21635868"/>
              <a:gd name="connsiteY58" fmla="*/ 18047 h 5772525"/>
              <a:gd name="connsiteX59" fmla="*/ 11125029 w 21635868"/>
              <a:gd name="connsiteY59" fmla="*/ 18047 h 5772525"/>
              <a:gd name="connsiteX60" fmla="*/ 11702545 w 21635868"/>
              <a:gd name="connsiteY60" fmla="*/ 130342 h 5772525"/>
              <a:gd name="connsiteX61" fmla="*/ 12296103 w 21635868"/>
              <a:gd name="connsiteY61" fmla="*/ 258678 h 5772525"/>
              <a:gd name="connsiteX62" fmla="*/ 12713197 w 21635868"/>
              <a:gd name="connsiteY62" fmla="*/ 419099 h 5772525"/>
              <a:gd name="connsiteX63" fmla="*/ 13210503 w 21635868"/>
              <a:gd name="connsiteY63" fmla="*/ 723899 h 5772525"/>
              <a:gd name="connsiteX64" fmla="*/ 13370924 w 21635868"/>
              <a:gd name="connsiteY64" fmla="*/ 1028699 h 5772525"/>
              <a:gd name="connsiteX65" fmla="*/ 13739892 w 21635868"/>
              <a:gd name="connsiteY65" fmla="*/ 1285373 h 5772525"/>
              <a:gd name="connsiteX66" fmla="*/ 13932397 w 21635868"/>
              <a:gd name="connsiteY66" fmla="*/ 1798720 h 5772525"/>
              <a:gd name="connsiteX67" fmla="*/ 14092819 w 21635868"/>
              <a:gd name="connsiteY67" fmla="*/ 2183731 h 5772525"/>
              <a:gd name="connsiteX68" fmla="*/ 14205113 w 21635868"/>
              <a:gd name="connsiteY68" fmla="*/ 2520615 h 5772525"/>
              <a:gd name="connsiteX69" fmla="*/ 14381576 w 21635868"/>
              <a:gd name="connsiteY69" fmla="*/ 2729163 h 5772525"/>
              <a:gd name="connsiteX70" fmla="*/ 14574082 w 21635868"/>
              <a:gd name="connsiteY70" fmla="*/ 3033963 h 5772525"/>
              <a:gd name="connsiteX71" fmla="*/ 14959092 w 21635868"/>
              <a:gd name="connsiteY71" fmla="*/ 3386889 h 5772525"/>
              <a:gd name="connsiteX72" fmla="*/ 15392229 w 21635868"/>
              <a:gd name="connsiteY72" fmla="*/ 3723773 h 5772525"/>
              <a:gd name="connsiteX73" fmla="*/ 15905576 w 21635868"/>
              <a:gd name="connsiteY73" fmla="*/ 3884194 h 5772525"/>
              <a:gd name="connsiteX74" fmla="*/ 16659555 w 21635868"/>
              <a:gd name="connsiteY74" fmla="*/ 4012531 h 5772525"/>
              <a:gd name="connsiteX75" fmla="*/ 17493745 w 21635868"/>
              <a:gd name="connsiteY75" fmla="*/ 4108784 h 5772525"/>
              <a:gd name="connsiteX76" fmla="*/ 18135429 w 21635868"/>
              <a:gd name="connsiteY76" fmla="*/ 4012531 h 5772525"/>
              <a:gd name="connsiteX77" fmla="*/ 18793155 w 21635868"/>
              <a:gd name="connsiteY77" fmla="*/ 4012531 h 5772525"/>
              <a:gd name="connsiteX78" fmla="*/ 19595261 w 21635868"/>
              <a:gd name="connsiteY78" fmla="*/ 4028573 h 5772525"/>
              <a:gd name="connsiteX79" fmla="*/ 20156734 w 21635868"/>
              <a:gd name="connsiteY79" fmla="*/ 4060657 h 5772525"/>
              <a:gd name="connsiteX80" fmla="*/ 21039050 w 21635868"/>
              <a:gd name="connsiteY80" fmla="*/ 4108784 h 5772525"/>
              <a:gd name="connsiteX81" fmla="*/ 21391976 w 21635868"/>
              <a:gd name="connsiteY81" fmla="*/ 4140868 h 5772525"/>
              <a:gd name="connsiteX82" fmla="*/ 21472187 w 21635868"/>
              <a:gd name="connsiteY82" fmla="*/ 4237120 h 5772525"/>
              <a:gd name="connsiteX83" fmla="*/ 21632608 w 21635868"/>
              <a:gd name="connsiteY83" fmla="*/ 4269205 h 5772525"/>
              <a:gd name="connsiteX0" fmla="*/ 21632608 w 21635868"/>
              <a:gd name="connsiteY0" fmla="*/ 4269205 h 5580361"/>
              <a:gd name="connsiteX1" fmla="*/ 21504271 w 21635868"/>
              <a:gd name="connsiteY1" fmla="*/ 4445668 h 5580361"/>
              <a:gd name="connsiteX2" fmla="*/ 20734250 w 21635868"/>
              <a:gd name="connsiteY2" fmla="*/ 4461710 h 5580361"/>
              <a:gd name="connsiteX3" fmla="*/ 19851934 w 21635868"/>
              <a:gd name="connsiteY3" fmla="*/ 4445668 h 5580361"/>
              <a:gd name="connsiteX4" fmla="*/ 19482966 w 21635868"/>
              <a:gd name="connsiteY4" fmla="*/ 4397542 h 5580361"/>
              <a:gd name="connsiteX5" fmla="*/ 19210250 w 21635868"/>
              <a:gd name="connsiteY5" fmla="*/ 4397542 h 5580361"/>
              <a:gd name="connsiteX6" fmla="*/ 18825240 w 21635868"/>
              <a:gd name="connsiteY6" fmla="*/ 4461710 h 5580361"/>
              <a:gd name="connsiteX7" fmla="*/ 18488355 w 21635868"/>
              <a:gd name="connsiteY7" fmla="*/ 4429626 h 5580361"/>
              <a:gd name="connsiteX8" fmla="*/ 17846671 w 21635868"/>
              <a:gd name="connsiteY8" fmla="*/ 4381499 h 5580361"/>
              <a:gd name="connsiteX9" fmla="*/ 17413534 w 21635868"/>
              <a:gd name="connsiteY9" fmla="*/ 4381499 h 5580361"/>
              <a:gd name="connsiteX10" fmla="*/ 16948313 w 21635868"/>
              <a:gd name="connsiteY10" fmla="*/ 4381499 h 5580361"/>
              <a:gd name="connsiteX11" fmla="*/ 16611429 w 21635868"/>
              <a:gd name="connsiteY11" fmla="*/ 4397542 h 5580361"/>
              <a:gd name="connsiteX12" fmla="*/ 15777240 w 21635868"/>
              <a:gd name="connsiteY12" fmla="*/ 4333373 h 5580361"/>
              <a:gd name="connsiteX13" fmla="*/ 15328061 w 21635868"/>
              <a:gd name="connsiteY13" fmla="*/ 4349415 h 5580361"/>
              <a:gd name="connsiteX14" fmla="*/ 14894924 w 21635868"/>
              <a:gd name="connsiteY14" fmla="*/ 4349415 h 5580361"/>
              <a:gd name="connsiteX15" fmla="*/ 14189071 w 21635868"/>
              <a:gd name="connsiteY15" fmla="*/ 4349415 h 5580361"/>
              <a:gd name="connsiteX16" fmla="*/ 13675724 w 21635868"/>
              <a:gd name="connsiteY16" fmla="*/ 4365457 h 5580361"/>
              <a:gd name="connsiteX17" fmla="*/ 13451134 w 21635868"/>
              <a:gd name="connsiteY17" fmla="*/ 4333373 h 5580361"/>
              <a:gd name="connsiteX18" fmla="*/ 12953829 w 21635868"/>
              <a:gd name="connsiteY18" fmla="*/ 4317331 h 5580361"/>
              <a:gd name="connsiteX19" fmla="*/ 12520692 w 21635868"/>
              <a:gd name="connsiteY19" fmla="*/ 4333373 h 5580361"/>
              <a:gd name="connsiteX20" fmla="*/ 11927134 w 21635868"/>
              <a:gd name="connsiteY20" fmla="*/ 4381499 h 5580361"/>
              <a:gd name="connsiteX21" fmla="*/ 10820229 w 21635868"/>
              <a:gd name="connsiteY21" fmla="*/ 4285247 h 5580361"/>
              <a:gd name="connsiteX22" fmla="*/ 10355008 w 21635868"/>
              <a:gd name="connsiteY22" fmla="*/ 4317331 h 5580361"/>
              <a:gd name="connsiteX23" fmla="*/ 10082292 w 21635868"/>
              <a:gd name="connsiteY23" fmla="*/ 4381499 h 5580361"/>
              <a:gd name="connsiteX24" fmla="*/ 9857703 w 21635868"/>
              <a:gd name="connsiteY24" fmla="*/ 4509836 h 5580361"/>
              <a:gd name="connsiteX25" fmla="*/ 9135808 w 21635868"/>
              <a:gd name="connsiteY25" fmla="*/ 4734426 h 5580361"/>
              <a:gd name="connsiteX26" fmla="*/ 8487846 w 21635868"/>
              <a:gd name="connsiteY26" fmla="*/ 5296248 h 5580361"/>
              <a:gd name="connsiteX27" fmla="*/ 7441274 w 21635868"/>
              <a:gd name="connsiteY27" fmla="*/ 5551876 h 5580361"/>
              <a:gd name="connsiteX28" fmla="*/ 6391910 w 21635868"/>
              <a:gd name="connsiteY28" fmla="*/ 4643753 h 5580361"/>
              <a:gd name="connsiteX29" fmla="*/ 5430082 w 21635868"/>
              <a:gd name="connsiteY29" fmla="*/ 4381499 h 5580361"/>
              <a:gd name="connsiteX30" fmla="*/ 4627976 w 21635868"/>
              <a:gd name="connsiteY30" fmla="*/ 4365457 h 5580361"/>
              <a:gd name="connsiteX31" fmla="*/ 3681492 w 21635868"/>
              <a:gd name="connsiteY31" fmla="*/ 4333373 h 5580361"/>
              <a:gd name="connsiteX32" fmla="*/ 3168145 w 21635868"/>
              <a:gd name="connsiteY32" fmla="*/ 4349415 h 5580361"/>
              <a:gd name="connsiteX33" fmla="*/ 2349997 w 21635868"/>
              <a:gd name="connsiteY33" fmla="*/ 4333373 h 5580361"/>
              <a:gd name="connsiteX34" fmla="*/ 1644145 w 21635868"/>
              <a:gd name="connsiteY34" fmla="*/ 4349415 h 5580361"/>
              <a:gd name="connsiteX35" fmla="*/ 1259134 w 21635868"/>
              <a:gd name="connsiteY35" fmla="*/ 4349415 h 5580361"/>
              <a:gd name="connsiteX36" fmla="*/ 954334 w 21635868"/>
              <a:gd name="connsiteY36" fmla="*/ 4237120 h 5580361"/>
              <a:gd name="connsiteX37" fmla="*/ 617450 w 21635868"/>
              <a:gd name="connsiteY37" fmla="*/ 4044615 h 5580361"/>
              <a:gd name="connsiteX38" fmla="*/ 376819 w 21635868"/>
              <a:gd name="connsiteY38" fmla="*/ 3739815 h 5580361"/>
              <a:gd name="connsiteX39" fmla="*/ 168271 w 21635868"/>
              <a:gd name="connsiteY39" fmla="*/ 3563352 h 5580361"/>
              <a:gd name="connsiteX40" fmla="*/ 23892 w 21635868"/>
              <a:gd name="connsiteY40" fmla="*/ 3226468 h 5580361"/>
              <a:gd name="connsiteX41" fmla="*/ 7850 w 21635868"/>
              <a:gd name="connsiteY41" fmla="*/ 2825415 h 5580361"/>
              <a:gd name="connsiteX42" fmla="*/ 104103 w 21635868"/>
              <a:gd name="connsiteY42" fmla="*/ 2344152 h 5580361"/>
              <a:gd name="connsiteX43" fmla="*/ 248482 w 21635868"/>
              <a:gd name="connsiteY43" fmla="*/ 1975184 h 5580361"/>
              <a:gd name="connsiteX44" fmla="*/ 473071 w 21635868"/>
              <a:gd name="connsiteY44" fmla="*/ 1718510 h 5580361"/>
              <a:gd name="connsiteX45" fmla="*/ 729745 w 21635868"/>
              <a:gd name="connsiteY45" fmla="*/ 1461836 h 5580361"/>
              <a:gd name="connsiteX46" fmla="*/ 1034545 w 21635868"/>
              <a:gd name="connsiteY46" fmla="*/ 1157036 h 5580361"/>
              <a:gd name="connsiteX47" fmla="*/ 1483724 w 21635868"/>
              <a:gd name="connsiteY47" fmla="*/ 739942 h 5580361"/>
              <a:gd name="connsiteX48" fmla="*/ 1852692 w 21635868"/>
              <a:gd name="connsiteY48" fmla="*/ 595563 h 5580361"/>
              <a:gd name="connsiteX49" fmla="*/ 2847303 w 21635868"/>
              <a:gd name="connsiteY49" fmla="*/ 387015 h 5580361"/>
              <a:gd name="connsiteX50" fmla="*/ 3472945 w 21635868"/>
              <a:gd name="connsiteY50" fmla="*/ 306805 h 5580361"/>
              <a:gd name="connsiteX51" fmla="*/ 4515682 w 21635868"/>
              <a:gd name="connsiteY51" fmla="*/ 242636 h 5580361"/>
              <a:gd name="connsiteX52" fmla="*/ 5141324 w 21635868"/>
              <a:gd name="connsiteY52" fmla="*/ 130342 h 5580361"/>
              <a:gd name="connsiteX53" fmla="*/ 6585113 w 21635868"/>
              <a:gd name="connsiteY53" fmla="*/ 66173 h 5580361"/>
              <a:gd name="connsiteX54" fmla="*/ 7611808 w 21635868"/>
              <a:gd name="connsiteY54" fmla="*/ 50131 h 5580361"/>
              <a:gd name="connsiteX55" fmla="*/ 8702671 w 21635868"/>
              <a:gd name="connsiteY55" fmla="*/ 18047 h 5580361"/>
              <a:gd name="connsiteX56" fmla="*/ 9440608 w 21635868"/>
              <a:gd name="connsiteY56" fmla="*/ 2005 h 5580361"/>
              <a:gd name="connsiteX57" fmla="*/ 9921871 w 21635868"/>
              <a:gd name="connsiteY57" fmla="*/ 2005 h 5580361"/>
              <a:gd name="connsiteX58" fmla="*/ 10547513 w 21635868"/>
              <a:gd name="connsiteY58" fmla="*/ 18047 h 5580361"/>
              <a:gd name="connsiteX59" fmla="*/ 11125029 w 21635868"/>
              <a:gd name="connsiteY59" fmla="*/ 18047 h 5580361"/>
              <a:gd name="connsiteX60" fmla="*/ 11702545 w 21635868"/>
              <a:gd name="connsiteY60" fmla="*/ 130342 h 5580361"/>
              <a:gd name="connsiteX61" fmla="*/ 12296103 w 21635868"/>
              <a:gd name="connsiteY61" fmla="*/ 258678 h 5580361"/>
              <a:gd name="connsiteX62" fmla="*/ 12713197 w 21635868"/>
              <a:gd name="connsiteY62" fmla="*/ 419099 h 5580361"/>
              <a:gd name="connsiteX63" fmla="*/ 13210503 w 21635868"/>
              <a:gd name="connsiteY63" fmla="*/ 723899 h 5580361"/>
              <a:gd name="connsiteX64" fmla="*/ 13370924 w 21635868"/>
              <a:gd name="connsiteY64" fmla="*/ 1028699 h 5580361"/>
              <a:gd name="connsiteX65" fmla="*/ 13739892 w 21635868"/>
              <a:gd name="connsiteY65" fmla="*/ 1285373 h 5580361"/>
              <a:gd name="connsiteX66" fmla="*/ 13932397 w 21635868"/>
              <a:gd name="connsiteY66" fmla="*/ 1798720 h 5580361"/>
              <a:gd name="connsiteX67" fmla="*/ 14092819 w 21635868"/>
              <a:gd name="connsiteY67" fmla="*/ 2183731 h 5580361"/>
              <a:gd name="connsiteX68" fmla="*/ 14205113 w 21635868"/>
              <a:gd name="connsiteY68" fmla="*/ 2520615 h 5580361"/>
              <a:gd name="connsiteX69" fmla="*/ 14381576 w 21635868"/>
              <a:gd name="connsiteY69" fmla="*/ 2729163 h 5580361"/>
              <a:gd name="connsiteX70" fmla="*/ 14574082 w 21635868"/>
              <a:gd name="connsiteY70" fmla="*/ 3033963 h 5580361"/>
              <a:gd name="connsiteX71" fmla="*/ 14959092 w 21635868"/>
              <a:gd name="connsiteY71" fmla="*/ 3386889 h 5580361"/>
              <a:gd name="connsiteX72" fmla="*/ 15392229 w 21635868"/>
              <a:gd name="connsiteY72" fmla="*/ 3723773 h 5580361"/>
              <a:gd name="connsiteX73" fmla="*/ 15905576 w 21635868"/>
              <a:gd name="connsiteY73" fmla="*/ 3884194 h 5580361"/>
              <a:gd name="connsiteX74" fmla="*/ 16659555 w 21635868"/>
              <a:gd name="connsiteY74" fmla="*/ 4012531 h 5580361"/>
              <a:gd name="connsiteX75" fmla="*/ 17493745 w 21635868"/>
              <a:gd name="connsiteY75" fmla="*/ 4108784 h 5580361"/>
              <a:gd name="connsiteX76" fmla="*/ 18135429 w 21635868"/>
              <a:gd name="connsiteY76" fmla="*/ 4012531 h 5580361"/>
              <a:gd name="connsiteX77" fmla="*/ 18793155 w 21635868"/>
              <a:gd name="connsiteY77" fmla="*/ 4012531 h 5580361"/>
              <a:gd name="connsiteX78" fmla="*/ 19595261 w 21635868"/>
              <a:gd name="connsiteY78" fmla="*/ 4028573 h 5580361"/>
              <a:gd name="connsiteX79" fmla="*/ 20156734 w 21635868"/>
              <a:gd name="connsiteY79" fmla="*/ 4060657 h 5580361"/>
              <a:gd name="connsiteX80" fmla="*/ 21039050 w 21635868"/>
              <a:gd name="connsiteY80" fmla="*/ 4108784 h 5580361"/>
              <a:gd name="connsiteX81" fmla="*/ 21391976 w 21635868"/>
              <a:gd name="connsiteY81" fmla="*/ 4140868 h 5580361"/>
              <a:gd name="connsiteX82" fmla="*/ 21472187 w 21635868"/>
              <a:gd name="connsiteY82" fmla="*/ 4237120 h 5580361"/>
              <a:gd name="connsiteX83" fmla="*/ 21632608 w 21635868"/>
              <a:gd name="connsiteY83" fmla="*/ 4269205 h 5580361"/>
              <a:gd name="connsiteX0" fmla="*/ 21632608 w 21635868"/>
              <a:gd name="connsiteY0" fmla="*/ 4269205 h 5617247"/>
              <a:gd name="connsiteX1" fmla="*/ 21504271 w 21635868"/>
              <a:gd name="connsiteY1" fmla="*/ 4445668 h 5617247"/>
              <a:gd name="connsiteX2" fmla="*/ 20734250 w 21635868"/>
              <a:gd name="connsiteY2" fmla="*/ 4461710 h 5617247"/>
              <a:gd name="connsiteX3" fmla="*/ 19851934 w 21635868"/>
              <a:gd name="connsiteY3" fmla="*/ 4445668 h 5617247"/>
              <a:gd name="connsiteX4" fmla="*/ 19482966 w 21635868"/>
              <a:gd name="connsiteY4" fmla="*/ 4397542 h 5617247"/>
              <a:gd name="connsiteX5" fmla="*/ 19210250 w 21635868"/>
              <a:gd name="connsiteY5" fmla="*/ 4397542 h 5617247"/>
              <a:gd name="connsiteX6" fmla="*/ 18825240 w 21635868"/>
              <a:gd name="connsiteY6" fmla="*/ 4461710 h 5617247"/>
              <a:gd name="connsiteX7" fmla="*/ 18488355 w 21635868"/>
              <a:gd name="connsiteY7" fmla="*/ 4429626 h 5617247"/>
              <a:gd name="connsiteX8" fmla="*/ 17846671 w 21635868"/>
              <a:gd name="connsiteY8" fmla="*/ 4381499 h 5617247"/>
              <a:gd name="connsiteX9" fmla="*/ 17413534 w 21635868"/>
              <a:gd name="connsiteY9" fmla="*/ 4381499 h 5617247"/>
              <a:gd name="connsiteX10" fmla="*/ 16948313 w 21635868"/>
              <a:gd name="connsiteY10" fmla="*/ 4381499 h 5617247"/>
              <a:gd name="connsiteX11" fmla="*/ 16611429 w 21635868"/>
              <a:gd name="connsiteY11" fmla="*/ 4397542 h 5617247"/>
              <a:gd name="connsiteX12" fmla="*/ 15777240 w 21635868"/>
              <a:gd name="connsiteY12" fmla="*/ 4333373 h 5617247"/>
              <a:gd name="connsiteX13" fmla="*/ 15328061 w 21635868"/>
              <a:gd name="connsiteY13" fmla="*/ 4349415 h 5617247"/>
              <a:gd name="connsiteX14" fmla="*/ 14894924 w 21635868"/>
              <a:gd name="connsiteY14" fmla="*/ 4349415 h 5617247"/>
              <a:gd name="connsiteX15" fmla="*/ 14189071 w 21635868"/>
              <a:gd name="connsiteY15" fmla="*/ 4349415 h 5617247"/>
              <a:gd name="connsiteX16" fmla="*/ 13675724 w 21635868"/>
              <a:gd name="connsiteY16" fmla="*/ 4365457 h 5617247"/>
              <a:gd name="connsiteX17" fmla="*/ 13451134 w 21635868"/>
              <a:gd name="connsiteY17" fmla="*/ 4333373 h 5617247"/>
              <a:gd name="connsiteX18" fmla="*/ 12953829 w 21635868"/>
              <a:gd name="connsiteY18" fmla="*/ 4317331 h 5617247"/>
              <a:gd name="connsiteX19" fmla="*/ 12520692 w 21635868"/>
              <a:gd name="connsiteY19" fmla="*/ 4333373 h 5617247"/>
              <a:gd name="connsiteX20" fmla="*/ 11927134 w 21635868"/>
              <a:gd name="connsiteY20" fmla="*/ 4381499 h 5617247"/>
              <a:gd name="connsiteX21" fmla="*/ 10820229 w 21635868"/>
              <a:gd name="connsiteY21" fmla="*/ 4285247 h 5617247"/>
              <a:gd name="connsiteX22" fmla="*/ 10355008 w 21635868"/>
              <a:gd name="connsiteY22" fmla="*/ 4317331 h 5617247"/>
              <a:gd name="connsiteX23" fmla="*/ 10082292 w 21635868"/>
              <a:gd name="connsiteY23" fmla="*/ 4381499 h 5617247"/>
              <a:gd name="connsiteX24" fmla="*/ 9857703 w 21635868"/>
              <a:gd name="connsiteY24" fmla="*/ 4509836 h 5617247"/>
              <a:gd name="connsiteX25" fmla="*/ 9135808 w 21635868"/>
              <a:gd name="connsiteY25" fmla="*/ 4734426 h 5617247"/>
              <a:gd name="connsiteX26" fmla="*/ 8408333 w 21635868"/>
              <a:gd name="connsiteY26" fmla="*/ 5455274 h 5617247"/>
              <a:gd name="connsiteX27" fmla="*/ 7441274 w 21635868"/>
              <a:gd name="connsiteY27" fmla="*/ 5551876 h 5617247"/>
              <a:gd name="connsiteX28" fmla="*/ 6391910 w 21635868"/>
              <a:gd name="connsiteY28" fmla="*/ 4643753 h 5617247"/>
              <a:gd name="connsiteX29" fmla="*/ 5430082 w 21635868"/>
              <a:gd name="connsiteY29" fmla="*/ 4381499 h 5617247"/>
              <a:gd name="connsiteX30" fmla="*/ 4627976 w 21635868"/>
              <a:gd name="connsiteY30" fmla="*/ 4365457 h 5617247"/>
              <a:gd name="connsiteX31" fmla="*/ 3681492 w 21635868"/>
              <a:gd name="connsiteY31" fmla="*/ 4333373 h 5617247"/>
              <a:gd name="connsiteX32" fmla="*/ 3168145 w 21635868"/>
              <a:gd name="connsiteY32" fmla="*/ 4349415 h 5617247"/>
              <a:gd name="connsiteX33" fmla="*/ 2349997 w 21635868"/>
              <a:gd name="connsiteY33" fmla="*/ 4333373 h 5617247"/>
              <a:gd name="connsiteX34" fmla="*/ 1644145 w 21635868"/>
              <a:gd name="connsiteY34" fmla="*/ 4349415 h 5617247"/>
              <a:gd name="connsiteX35" fmla="*/ 1259134 w 21635868"/>
              <a:gd name="connsiteY35" fmla="*/ 4349415 h 5617247"/>
              <a:gd name="connsiteX36" fmla="*/ 954334 w 21635868"/>
              <a:gd name="connsiteY36" fmla="*/ 4237120 h 5617247"/>
              <a:gd name="connsiteX37" fmla="*/ 617450 w 21635868"/>
              <a:gd name="connsiteY37" fmla="*/ 4044615 h 5617247"/>
              <a:gd name="connsiteX38" fmla="*/ 376819 w 21635868"/>
              <a:gd name="connsiteY38" fmla="*/ 3739815 h 5617247"/>
              <a:gd name="connsiteX39" fmla="*/ 168271 w 21635868"/>
              <a:gd name="connsiteY39" fmla="*/ 3563352 h 5617247"/>
              <a:gd name="connsiteX40" fmla="*/ 23892 w 21635868"/>
              <a:gd name="connsiteY40" fmla="*/ 3226468 h 5617247"/>
              <a:gd name="connsiteX41" fmla="*/ 7850 w 21635868"/>
              <a:gd name="connsiteY41" fmla="*/ 2825415 h 5617247"/>
              <a:gd name="connsiteX42" fmla="*/ 104103 w 21635868"/>
              <a:gd name="connsiteY42" fmla="*/ 2344152 h 5617247"/>
              <a:gd name="connsiteX43" fmla="*/ 248482 w 21635868"/>
              <a:gd name="connsiteY43" fmla="*/ 1975184 h 5617247"/>
              <a:gd name="connsiteX44" fmla="*/ 473071 w 21635868"/>
              <a:gd name="connsiteY44" fmla="*/ 1718510 h 5617247"/>
              <a:gd name="connsiteX45" fmla="*/ 729745 w 21635868"/>
              <a:gd name="connsiteY45" fmla="*/ 1461836 h 5617247"/>
              <a:gd name="connsiteX46" fmla="*/ 1034545 w 21635868"/>
              <a:gd name="connsiteY46" fmla="*/ 1157036 h 5617247"/>
              <a:gd name="connsiteX47" fmla="*/ 1483724 w 21635868"/>
              <a:gd name="connsiteY47" fmla="*/ 739942 h 5617247"/>
              <a:gd name="connsiteX48" fmla="*/ 1852692 w 21635868"/>
              <a:gd name="connsiteY48" fmla="*/ 595563 h 5617247"/>
              <a:gd name="connsiteX49" fmla="*/ 2847303 w 21635868"/>
              <a:gd name="connsiteY49" fmla="*/ 387015 h 5617247"/>
              <a:gd name="connsiteX50" fmla="*/ 3472945 w 21635868"/>
              <a:gd name="connsiteY50" fmla="*/ 306805 h 5617247"/>
              <a:gd name="connsiteX51" fmla="*/ 4515682 w 21635868"/>
              <a:gd name="connsiteY51" fmla="*/ 242636 h 5617247"/>
              <a:gd name="connsiteX52" fmla="*/ 5141324 w 21635868"/>
              <a:gd name="connsiteY52" fmla="*/ 130342 h 5617247"/>
              <a:gd name="connsiteX53" fmla="*/ 6585113 w 21635868"/>
              <a:gd name="connsiteY53" fmla="*/ 66173 h 5617247"/>
              <a:gd name="connsiteX54" fmla="*/ 7611808 w 21635868"/>
              <a:gd name="connsiteY54" fmla="*/ 50131 h 5617247"/>
              <a:gd name="connsiteX55" fmla="*/ 8702671 w 21635868"/>
              <a:gd name="connsiteY55" fmla="*/ 18047 h 5617247"/>
              <a:gd name="connsiteX56" fmla="*/ 9440608 w 21635868"/>
              <a:gd name="connsiteY56" fmla="*/ 2005 h 5617247"/>
              <a:gd name="connsiteX57" fmla="*/ 9921871 w 21635868"/>
              <a:gd name="connsiteY57" fmla="*/ 2005 h 5617247"/>
              <a:gd name="connsiteX58" fmla="*/ 10547513 w 21635868"/>
              <a:gd name="connsiteY58" fmla="*/ 18047 h 5617247"/>
              <a:gd name="connsiteX59" fmla="*/ 11125029 w 21635868"/>
              <a:gd name="connsiteY59" fmla="*/ 18047 h 5617247"/>
              <a:gd name="connsiteX60" fmla="*/ 11702545 w 21635868"/>
              <a:gd name="connsiteY60" fmla="*/ 130342 h 5617247"/>
              <a:gd name="connsiteX61" fmla="*/ 12296103 w 21635868"/>
              <a:gd name="connsiteY61" fmla="*/ 258678 h 5617247"/>
              <a:gd name="connsiteX62" fmla="*/ 12713197 w 21635868"/>
              <a:gd name="connsiteY62" fmla="*/ 419099 h 5617247"/>
              <a:gd name="connsiteX63" fmla="*/ 13210503 w 21635868"/>
              <a:gd name="connsiteY63" fmla="*/ 723899 h 5617247"/>
              <a:gd name="connsiteX64" fmla="*/ 13370924 w 21635868"/>
              <a:gd name="connsiteY64" fmla="*/ 1028699 h 5617247"/>
              <a:gd name="connsiteX65" fmla="*/ 13739892 w 21635868"/>
              <a:gd name="connsiteY65" fmla="*/ 1285373 h 5617247"/>
              <a:gd name="connsiteX66" fmla="*/ 13932397 w 21635868"/>
              <a:gd name="connsiteY66" fmla="*/ 1798720 h 5617247"/>
              <a:gd name="connsiteX67" fmla="*/ 14092819 w 21635868"/>
              <a:gd name="connsiteY67" fmla="*/ 2183731 h 5617247"/>
              <a:gd name="connsiteX68" fmla="*/ 14205113 w 21635868"/>
              <a:gd name="connsiteY68" fmla="*/ 2520615 h 5617247"/>
              <a:gd name="connsiteX69" fmla="*/ 14381576 w 21635868"/>
              <a:gd name="connsiteY69" fmla="*/ 2729163 h 5617247"/>
              <a:gd name="connsiteX70" fmla="*/ 14574082 w 21635868"/>
              <a:gd name="connsiteY70" fmla="*/ 3033963 h 5617247"/>
              <a:gd name="connsiteX71" fmla="*/ 14959092 w 21635868"/>
              <a:gd name="connsiteY71" fmla="*/ 3386889 h 5617247"/>
              <a:gd name="connsiteX72" fmla="*/ 15392229 w 21635868"/>
              <a:gd name="connsiteY72" fmla="*/ 3723773 h 5617247"/>
              <a:gd name="connsiteX73" fmla="*/ 15905576 w 21635868"/>
              <a:gd name="connsiteY73" fmla="*/ 3884194 h 5617247"/>
              <a:gd name="connsiteX74" fmla="*/ 16659555 w 21635868"/>
              <a:gd name="connsiteY74" fmla="*/ 4012531 h 5617247"/>
              <a:gd name="connsiteX75" fmla="*/ 17493745 w 21635868"/>
              <a:gd name="connsiteY75" fmla="*/ 4108784 h 5617247"/>
              <a:gd name="connsiteX76" fmla="*/ 18135429 w 21635868"/>
              <a:gd name="connsiteY76" fmla="*/ 4012531 h 5617247"/>
              <a:gd name="connsiteX77" fmla="*/ 18793155 w 21635868"/>
              <a:gd name="connsiteY77" fmla="*/ 4012531 h 5617247"/>
              <a:gd name="connsiteX78" fmla="*/ 19595261 w 21635868"/>
              <a:gd name="connsiteY78" fmla="*/ 4028573 h 5617247"/>
              <a:gd name="connsiteX79" fmla="*/ 20156734 w 21635868"/>
              <a:gd name="connsiteY79" fmla="*/ 4060657 h 5617247"/>
              <a:gd name="connsiteX80" fmla="*/ 21039050 w 21635868"/>
              <a:gd name="connsiteY80" fmla="*/ 4108784 h 5617247"/>
              <a:gd name="connsiteX81" fmla="*/ 21391976 w 21635868"/>
              <a:gd name="connsiteY81" fmla="*/ 4140868 h 5617247"/>
              <a:gd name="connsiteX82" fmla="*/ 21472187 w 21635868"/>
              <a:gd name="connsiteY82" fmla="*/ 4237120 h 5617247"/>
              <a:gd name="connsiteX83" fmla="*/ 21632608 w 21635868"/>
              <a:gd name="connsiteY83" fmla="*/ 4269205 h 5617247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857703 w 21635868"/>
              <a:gd name="connsiteY24" fmla="*/ 4509836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82836 w 21635868"/>
              <a:gd name="connsiteY29" fmla="*/ 4821115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571957"/>
              <a:gd name="connsiteX1" fmla="*/ 21504271 w 21635868"/>
              <a:gd name="connsiteY1" fmla="*/ 4445668 h 5571957"/>
              <a:gd name="connsiteX2" fmla="*/ 20734250 w 21635868"/>
              <a:gd name="connsiteY2" fmla="*/ 4461710 h 5571957"/>
              <a:gd name="connsiteX3" fmla="*/ 19851934 w 21635868"/>
              <a:gd name="connsiteY3" fmla="*/ 4445668 h 5571957"/>
              <a:gd name="connsiteX4" fmla="*/ 19482966 w 21635868"/>
              <a:gd name="connsiteY4" fmla="*/ 4397542 h 5571957"/>
              <a:gd name="connsiteX5" fmla="*/ 19210250 w 21635868"/>
              <a:gd name="connsiteY5" fmla="*/ 4397542 h 5571957"/>
              <a:gd name="connsiteX6" fmla="*/ 18825240 w 21635868"/>
              <a:gd name="connsiteY6" fmla="*/ 4461710 h 5571957"/>
              <a:gd name="connsiteX7" fmla="*/ 18488355 w 21635868"/>
              <a:gd name="connsiteY7" fmla="*/ 4429626 h 5571957"/>
              <a:gd name="connsiteX8" fmla="*/ 17846671 w 21635868"/>
              <a:gd name="connsiteY8" fmla="*/ 4381499 h 5571957"/>
              <a:gd name="connsiteX9" fmla="*/ 17413534 w 21635868"/>
              <a:gd name="connsiteY9" fmla="*/ 4381499 h 5571957"/>
              <a:gd name="connsiteX10" fmla="*/ 16948313 w 21635868"/>
              <a:gd name="connsiteY10" fmla="*/ 4381499 h 5571957"/>
              <a:gd name="connsiteX11" fmla="*/ 16611429 w 21635868"/>
              <a:gd name="connsiteY11" fmla="*/ 4397542 h 5571957"/>
              <a:gd name="connsiteX12" fmla="*/ 15777240 w 21635868"/>
              <a:gd name="connsiteY12" fmla="*/ 4333373 h 5571957"/>
              <a:gd name="connsiteX13" fmla="*/ 15328061 w 21635868"/>
              <a:gd name="connsiteY13" fmla="*/ 4349415 h 5571957"/>
              <a:gd name="connsiteX14" fmla="*/ 14894924 w 21635868"/>
              <a:gd name="connsiteY14" fmla="*/ 4349415 h 5571957"/>
              <a:gd name="connsiteX15" fmla="*/ 14189071 w 21635868"/>
              <a:gd name="connsiteY15" fmla="*/ 4349415 h 5571957"/>
              <a:gd name="connsiteX16" fmla="*/ 13675724 w 21635868"/>
              <a:gd name="connsiteY16" fmla="*/ 4365457 h 5571957"/>
              <a:gd name="connsiteX17" fmla="*/ 13451134 w 21635868"/>
              <a:gd name="connsiteY17" fmla="*/ 4333373 h 5571957"/>
              <a:gd name="connsiteX18" fmla="*/ 12953829 w 21635868"/>
              <a:gd name="connsiteY18" fmla="*/ 4317331 h 5571957"/>
              <a:gd name="connsiteX19" fmla="*/ 12520692 w 21635868"/>
              <a:gd name="connsiteY19" fmla="*/ 4333373 h 5571957"/>
              <a:gd name="connsiteX20" fmla="*/ 11927134 w 21635868"/>
              <a:gd name="connsiteY20" fmla="*/ 4381499 h 5571957"/>
              <a:gd name="connsiteX21" fmla="*/ 10879864 w 21635868"/>
              <a:gd name="connsiteY21" fmla="*/ 4424395 h 5571957"/>
              <a:gd name="connsiteX22" fmla="*/ 10355008 w 21635868"/>
              <a:gd name="connsiteY22" fmla="*/ 4436601 h 5571957"/>
              <a:gd name="connsiteX23" fmla="*/ 10062413 w 21635868"/>
              <a:gd name="connsiteY23" fmla="*/ 4600160 h 5571957"/>
              <a:gd name="connsiteX24" fmla="*/ 9698676 w 21635868"/>
              <a:gd name="connsiteY24" fmla="*/ 4708619 h 5571957"/>
              <a:gd name="connsiteX25" fmla="*/ 9076174 w 21635868"/>
              <a:gd name="connsiteY25" fmla="*/ 4873574 h 5571957"/>
              <a:gd name="connsiteX26" fmla="*/ 8408333 w 21635868"/>
              <a:gd name="connsiteY26" fmla="*/ 5455274 h 5571957"/>
              <a:gd name="connsiteX27" fmla="*/ 7441274 w 21635868"/>
              <a:gd name="connsiteY27" fmla="*/ 5551876 h 5571957"/>
              <a:gd name="connsiteX28" fmla="*/ 6567756 w 21635868"/>
              <a:gd name="connsiteY28" fmla="*/ 5188876 h 5571957"/>
              <a:gd name="connsiteX29" fmla="*/ 5482836 w 21635868"/>
              <a:gd name="connsiteY29" fmla="*/ 4821115 h 5571957"/>
              <a:gd name="connsiteX30" fmla="*/ 4751068 w 21635868"/>
              <a:gd name="connsiteY30" fmla="*/ 4629226 h 5571957"/>
              <a:gd name="connsiteX31" fmla="*/ 3681492 w 21635868"/>
              <a:gd name="connsiteY31" fmla="*/ 4333373 h 5571957"/>
              <a:gd name="connsiteX32" fmla="*/ 3168145 w 21635868"/>
              <a:gd name="connsiteY32" fmla="*/ 4349415 h 5571957"/>
              <a:gd name="connsiteX33" fmla="*/ 2349997 w 21635868"/>
              <a:gd name="connsiteY33" fmla="*/ 4333373 h 5571957"/>
              <a:gd name="connsiteX34" fmla="*/ 1644145 w 21635868"/>
              <a:gd name="connsiteY34" fmla="*/ 4349415 h 5571957"/>
              <a:gd name="connsiteX35" fmla="*/ 1259134 w 21635868"/>
              <a:gd name="connsiteY35" fmla="*/ 4349415 h 5571957"/>
              <a:gd name="connsiteX36" fmla="*/ 954334 w 21635868"/>
              <a:gd name="connsiteY36" fmla="*/ 4237120 h 5571957"/>
              <a:gd name="connsiteX37" fmla="*/ 617450 w 21635868"/>
              <a:gd name="connsiteY37" fmla="*/ 4044615 h 5571957"/>
              <a:gd name="connsiteX38" fmla="*/ 376819 w 21635868"/>
              <a:gd name="connsiteY38" fmla="*/ 3739815 h 5571957"/>
              <a:gd name="connsiteX39" fmla="*/ 168271 w 21635868"/>
              <a:gd name="connsiteY39" fmla="*/ 3563352 h 5571957"/>
              <a:gd name="connsiteX40" fmla="*/ 23892 w 21635868"/>
              <a:gd name="connsiteY40" fmla="*/ 3226468 h 5571957"/>
              <a:gd name="connsiteX41" fmla="*/ 7850 w 21635868"/>
              <a:gd name="connsiteY41" fmla="*/ 2825415 h 5571957"/>
              <a:gd name="connsiteX42" fmla="*/ 104103 w 21635868"/>
              <a:gd name="connsiteY42" fmla="*/ 2344152 h 5571957"/>
              <a:gd name="connsiteX43" fmla="*/ 248482 w 21635868"/>
              <a:gd name="connsiteY43" fmla="*/ 1975184 h 5571957"/>
              <a:gd name="connsiteX44" fmla="*/ 473071 w 21635868"/>
              <a:gd name="connsiteY44" fmla="*/ 1718510 h 5571957"/>
              <a:gd name="connsiteX45" fmla="*/ 729745 w 21635868"/>
              <a:gd name="connsiteY45" fmla="*/ 1461836 h 5571957"/>
              <a:gd name="connsiteX46" fmla="*/ 1034545 w 21635868"/>
              <a:gd name="connsiteY46" fmla="*/ 1157036 h 5571957"/>
              <a:gd name="connsiteX47" fmla="*/ 1483724 w 21635868"/>
              <a:gd name="connsiteY47" fmla="*/ 739942 h 5571957"/>
              <a:gd name="connsiteX48" fmla="*/ 1852692 w 21635868"/>
              <a:gd name="connsiteY48" fmla="*/ 595563 h 5571957"/>
              <a:gd name="connsiteX49" fmla="*/ 2847303 w 21635868"/>
              <a:gd name="connsiteY49" fmla="*/ 387015 h 5571957"/>
              <a:gd name="connsiteX50" fmla="*/ 3472945 w 21635868"/>
              <a:gd name="connsiteY50" fmla="*/ 306805 h 5571957"/>
              <a:gd name="connsiteX51" fmla="*/ 4515682 w 21635868"/>
              <a:gd name="connsiteY51" fmla="*/ 242636 h 5571957"/>
              <a:gd name="connsiteX52" fmla="*/ 5141324 w 21635868"/>
              <a:gd name="connsiteY52" fmla="*/ 130342 h 5571957"/>
              <a:gd name="connsiteX53" fmla="*/ 6585113 w 21635868"/>
              <a:gd name="connsiteY53" fmla="*/ 66173 h 5571957"/>
              <a:gd name="connsiteX54" fmla="*/ 7611808 w 21635868"/>
              <a:gd name="connsiteY54" fmla="*/ 50131 h 5571957"/>
              <a:gd name="connsiteX55" fmla="*/ 8702671 w 21635868"/>
              <a:gd name="connsiteY55" fmla="*/ 18047 h 5571957"/>
              <a:gd name="connsiteX56" fmla="*/ 9440608 w 21635868"/>
              <a:gd name="connsiteY56" fmla="*/ 2005 h 5571957"/>
              <a:gd name="connsiteX57" fmla="*/ 9921871 w 21635868"/>
              <a:gd name="connsiteY57" fmla="*/ 2005 h 5571957"/>
              <a:gd name="connsiteX58" fmla="*/ 10547513 w 21635868"/>
              <a:gd name="connsiteY58" fmla="*/ 18047 h 5571957"/>
              <a:gd name="connsiteX59" fmla="*/ 11125029 w 21635868"/>
              <a:gd name="connsiteY59" fmla="*/ 18047 h 5571957"/>
              <a:gd name="connsiteX60" fmla="*/ 11702545 w 21635868"/>
              <a:gd name="connsiteY60" fmla="*/ 130342 h 5571957"/>
              <a:gd name="connsiteX61" fmla="*/ 12296103 w 21635868"/>
              <a:gd name="connsiteY61" fmla="*/ 258678 h 5571957"/>
              <a:gd name="connsiteX62" fmla="*/ 12713197 w 21635868"/>
              <a:gd name="connsiteY62" fmla="*/ 419099 h 5571957"/>
              <a:gd name="connsiteX63" fmla="*/ 13210503 w 21635868"/>
              <a:gd name="connsiteY63" fmla="*/ 723899 h 5571957"/>
              <a:gd name="connsiteX64" fmla="*/ 13370924 w 21635868"/>
              <a:gd name="connsiteY64" fmla="*/ 1028699 h 5571957"/>
              <a:gd name="connsiteX65" fmla="*/ 13739892 w 21635868"/>
              <a:gd name="connsiteY65" fmla="*/ 1285373 h 5571957"/>
              <a:gd name="connsiteX66" fmla="*/ 13932397 w 21635868"/>
              <a:gd name="connsiteY66" fmla="*/ 1798720 h 5571957"/>
              <a:gd name="connsiteX67" fmla="*/ 14092819 w 21635868"/>
              <a:gd name="connsiteY67" fmla="*/ 2183731 h 5571957"/>
              <a:gd name="connsiteX68" fmla="*/ 14205113 w 21635868"/>
              <a:gd name="connsiteY68" fmla="*/ 2520615 h 5571957"/>
              <a:gd name="connsiteX69" fmla="*/ 14381576 w 21635868"/>
              <a:gd name="connsiteY69" fmla="*/ 2729163 h 5571957"/>
              <a:gd name="connsiteX70" fmla="*/ 14574082 w 21635868"/>
              <a:gd name="connsiteY70" fmla="*/ 3033963 h 5571957"/>
              <a:gd name="connsiteX71" fmla="*/ 14959092 w 21635868"/>
              <a:gd name="connsiteY71" fmla="*/ 3386889 h 5571957"/>
              <a:gd name="connsiteX72" fmla="*/ 15392229 w 21635868"/>
              <a:gd name="connsiteY72" fmla="*/ 3723773 h 5571957"/>
              <a:gd name="connsiteX73" fmla="*/ 15905576 w 21635868"/>
              <a:gd name="connsiteY73" fmla="*/ 3884194 h 5571957"/>
              <a:gd name="connsiteX74" fmla="*/ 16659555 w 21635868"/>
              <a:gd name="connsiteY74" fmla="*/ 4012531 h 5571957"/>
              <a:gd name="connsiteX75" fmla="*/ 17493745 w 21635868"/>
              <a:gd name="connsiteY75" fmla="*/ 4108784 h 5571957"/>
              <a:gd name="connsiteX76" fmla="*/ 18135429 w 21635868"/>
              <a:gd name="connsiteY76" fmla="*/ 4012531 h 5571957"/>
              <a:gd name="connsiteX77" fmla="*/ 18793155 w 21635868"/>
              <a:gd name="connsiteY77" fmla="*/ 4012531 h 5571957"/>
              <a:gd name="connsiteX78" fmla="*/ 19595261 w 21635868"/>
              <a:gd name="connsiteY78" fmla="*/ 4028573 h 5571957"/>
              <a:gd name="connsiteX79" fmla="*/ 20156734 w 21635868"/>
              <a:gd name="connsiteY79" fmla="*/ 4060657 h 5571957"/>
              <a:gd name="connsiteX80" fmla="*/ 21039050 w 21635868"/>
              <a:gd name="connsiteY80" fmla="*/ 4108784 h 5571957"/>
              <a:gd name="connsiteX81" fmla="*/ 21391976 w 21635868"/>
              <a:gd name="connsiteY81" fmla="*/ 4140868 h 5571957"/>
              <a:gd name="connsiteX82" fmla="*/ 21472187 w 21635868"/>
              <a:gd name="connsiteY82" fmla="*/ 4237120 h 5571957"/>
              <a:gd name="connsiteX83" fmla="*/ 21632608 w 21635868"/>
              <a:gd name="connsiteY83" fmla="*/ 4269205 h 5571957"/>
              <a:gd name="connsiteX0" fmla="*/ 21632608 w 21635868"/>
              <a:gd name="connsiteY0" fmla="*/ 4269205 h 5472284"/>
              <a:gd name="connsiteX1" fmla="*/ 21504271 w 21635868"/>
              <a:gd name="connsiteY1" fmla="*/ 4445668 h 5472284"/>
              <a:gd name="connsiteX2" fmla="*/ 20734250 w 21635868"/>
              <a:gd name="connsiteY2" fmla="*/ 4461710 h 5472284"/>
              <a:gd name="connsiteX3" fmla="*/ 19851934 w 21635868"/>
              <a:gd name="connsiteY3" fmla="*/ 4445668 h 5472284"/>
              <a:gd name="connsiteX4" fmla="*/ 19482966 w 21635868"/>
              <a:gd name="connsiteY4" fmla="*/ 4397542 h 5472284"/>
              <a:gd name="connsiteX5" fmla="*/ 19210250 w 21635868"/>
              <a:gd name="connsiteY5" fmla="*/ 4397542 h 5472284"/>
              <a:gd name="connsiteX6" fmla="*/ 18825240 w 21635868"/>
              <a:gd name="connsiteY6" fmla="*/ 4461710 h 5472284"/>
              <a:gd name="connsiteX7" fmla="*/ 18488355 w 21635868"/>
              <a:gd name="connsiteY7" fmla="*/ 4429626 h 5472284"/>
              <a:gd name="connsiteX8" fmla="*/ 17846671 w 21635868"/>
              <a:gd name="connsiteY8" fmla="*/ 4381499 h 5472284"/>
              <a:gd name="connsiteX9" fmla="*/ 17413534 w 21635868"/>
              <a:gd name="connsiteY9" fmla="*/ 4381499 h 5472284"/>
              <a:gd name="connsiteX10" fmla="*/ 16948313 w 21635868"/>
              <a:gd name="connsiteY10" fmla="*/ 4381499 h 5472284"/>
              <a:gd name="connsiteX11" fmla="*/ 16611429 w 21635868"/>
              <a:gd name="connsiteY11" fmla="*/ 4397542 h 5472284"/>
              <a:gd name="connsiteX12" fmla="*/ 15777240 w 21635868"/>
              <a:gd name="connsiteY12" fmla="*/ 4333373 h 5472284"/>
              <a:gd name="connsiteX13" fmla="*/ 15328061 w 21635868"/>
              <a:gd name="connsiteY13" fmla="*/ 4349415 h 5472284"/>
              <a:gd name="connsiteX14" fmla="*/ 14894924 w 21635868"/>
              <a:gd name="connsiteY14" fmla="*/ 4349415 h 5472284"/>
              <a:gd name="connsiteX15" fmla="*/ 14189071 w 21635868"/>
              <a:gd name="connsiteY15" fmla="*/ 4349415 h 5472284"/>
              <a:gd name="connsiteX16" fmla="*/ 13675724 w 21635868"/>
              <a:gd name="connsiteY16" fmla="*/ 4365457 h 5472284"/>
              <a:gd name="connsiteX17" fmla="*/ 13451134 w 21635868"/>
              <a:gd name="connsiteY17" fmla="*/ 4333373 h 5472284"/>
              <a:gd name="connsiteX18" fmla="*/ 12953829 w 21635868"/>
              <a:gd name="connsiteY18" fmla="*/ 4317331 h 5472284"/>
              <a:gd name="connsiteX19" fmla="*/ 12520692 w 21635868"/>
              <a:gd name="connsiteY19" fmla="*/ 4333373 h 5472284"/>
              <a:gd name="connsiteX20" fmla="*/ 11927134 w 21635868"/>
              <a:gd name="connsiteY20" fmla="*/ 4381499 h 5472284"/>
              <a:gd name="connsiteX21" fmla="*/ 10879864 w 21635868"/>
              <a:gd name="connsiteY21" fmla="*/ 4424395 h 5472284"/>
              <a:gd name="connsiteX22" fmla="*/ 10355008 w 21635868"/>
              <a:gd name="connsiteY22" fmla="*/ 4436601 h 5472284"/>
              <a:gd name="connsiteX23" fmla="*/ 10062413 w 21635868"/>
              <a:gd name="connsiteY23" fmla="*/ 4600160 h 5472284"/>
              <a:gd name="connsiteX24" fmla="*/ 9698676 w 21635868"/>
              <a:gd name="connsiteY24" fmla="*/ 4708619 h 5472284"/>
              <a:gd name="connsiteX25" fmla="*/ 9076174 w 21635868"/>
              <a:gd name="connsiteY25" fmla="*/ 4873574 h 5472284"/>
              <a:gd name="connsiteX26" fmla="*/ 8408333 w 21635868"/>
              <a:gd name="connsiteY26" fmla="*/ 5455274 h 5472284"/>
              <a:gd name="connsiteX27" fmla="*/ 7406105 w 21635868"/>
              <a:gd name="connsiteY27" fmla="*/ 5305691 h 5472284"/>
              <a:gd name="connsiteX28" fmla="*/ 6567756 w 21635868"/>
              <a:gd name="connsiteY28" fmla="*/ 5188876 h 5472284"/>
              <a:gd name="connsiteX29" fmla="*/ 5482836 w 21635868"/>
              <a:gd name="connsiteY29" fmla="*/ 4821115 h 5472284"/>
              <a:gd name="connsiteX30" fmla="*/ 4751068 w 21635868"/>
              <a:gd name="connsiteY30" fmla="*/ 4629226 h 5472284"/>
              <a:gd name="connsiteX31" fmla="*/ 3681492 w 21635868"/>
              <a:gd name="connsiteY31" fmla="*/ 4333373 h 5472284"/>
              <a:gd name="connsiteX32" fmla="*/ 3168145 w 21635868"/>
              <a:gd name="connsiteY32" fmla="*/ 4349415 h 5472284"/>
              <a:gd name="connsiteX33" fmla="*/ 2349997 w 21635868"/>
              <a:gd name="connsiteY33" fmla="*/ 4333373 h 5472284"/>
              <a:gd name="connsiteX34" fmla="*/ 1644145 w 21635868"/>
              <a:gd name="connsiteY34" fmla="*/ 4349415 h 5472284"/>
              <a:gd name="connsiteX35" fmla="*/ 1259134 w 21635868"/>
              <a:gd name="connsiteY35" fmla="*/ 4349415 h 5472284"/>
              <a:gd name="connsiteX36" fmla="*/ 954334 w 21635868"/>
              <a:gd name="connsiteY36" fmla="*/ 4237120 h 5472284"/>
              <a:gd name="connsiteX37" fmla="*/ 617450 w 21635868"/>
              <a:gd name="connsiteY37" fmla="*/ 4044615 h 5472284"/>
              <a:gd name="connsiteX38" fmla="*/ 376819 w 21635868"/>
              <a:gd name="connsiteY38" fmla="*/ 3739815 h 5472284"/>
              <a:gd name="connsiteX39" fmla="*/ 168271 w 21635868"/>
              <a:gd name="connsiteY39" fmla="*/ 3563352 h 5472284"/>
              <a:gd name="connsiteX40" fmla="*/ 23892 w 21635868"/>
              <a:gd name="connsiteY40" fmla="*/ 3226468 h 5472284"/>
              <a:gd name="connsiteX41" fmla="*/ 7850 w 21635868"/>
              <a:gd name="connsiteY41" fmla="*/ 2825415 h 5472284"/>
              <a:gd name="connsiteX42" fmla="*/ 104103 w 21635868"/>
              <a:gd name="connsiteY42" fmla="*/ 2344152 h 5472284"/>
              <a:gd name="connsiteX43" fmla="*/ 248482 w 21635868"/>
              <a:gd name="connsiteY43" fmla="*/ 1975184 h 5472284"/>
              <a:gd name="connsiteX44" fmla="*/ 473071 w 21635868"/>
              <a:gd name="connsiteY44" fmla="*/ 1718510 h 5472284"/>
              <a:gd name="connsiteX45" fmla="*/ 729745 w 21635868"/>
              <a:gd name="connsiteY45" fmla="*/ 1461836 h 5472284"/>
              <a:gd name="connsiteX46" fmla="*/ 1034545 w 21635868"/>
              <a:gd name="connsiteY46" fmla="*/ 1157036 h 5472284"/>
              <a:gd name="connsiteX47" fmla="*/ 1483724 w 21635868"/>
              <a:gd name="connsiteY47" fmla="*/ 739942 h 5472284"/>
              <a:gd name="connsiteX48" fmla="*/ 1852692 w 21635868"/>
              <a:gd name="connsiteY48" fmla="*/ 595563 h 5472284"/>
              <a:gd name="connsiteX49" fmla="*/ 2847303 w 21635868"/>
              <a:gd name="connsiteY49" fmla="*/ 387015 h 5472284"/>
              <a:gd name="connsiteX50" fmla="*/ 3472945 w 21635868"/>
              <a:gd name="connsiteY50" fmla="*/ 306805 h 5472284"/>
              <a:gd name="connsiteX51" fmla="*/ 4515682 w 21635868"/>
              <a:gd name="connsiteY51" fmla="*/ 242636 h 5472284"/>
              <a:gd name="connsiteX52" fmla="*/ 5141324 w 21635868"/>
              <a:gd name="connsiteY52" fmla="*/ 130342 h 5472284"/>
              <a:gd name="connsiteX53" fmla="*/ 6585113 w 21635868"/>
              <a:gd name="connsiteY53" fmla="*/ 66173 h 5472284"/>
              <a:gd name="connsiteX54" fmla="*/ 7611808 w 21635868"/>
              <a:gd name="connsiteY54" fmla="*/ 50131 h 5472284"/>
              <a:gd name="connsiteX55" fmla="*/ 8702671 w 21635868"/>
              <a:gd name="connsiteY55" fmla="*/ 18047 h 5472284"/>
              <a:gd name="connsiteX56" fmla="*/ 9440608 w 21635868"/>
              <a:gd name="connsiteY56" fmla="*/ 2005 h 5472284"/>
              <a:gd name="connsiteX57" fmla="*/ 9921871 w 21635868"/>
              <a:gd name="connsiteY57" fmla="*/ 2005 h 5472284"/>
              <a:gd name="connsiteX58" fmla="*/ 10547513 w 21635868"/>
              <a:gd name="connsiteY58" fmla="*/ 18047 h 5472284"/>
              <a:gd name="connsiteX59" fmla="*/ 11125029 w 21635868"/>
              <a:gd name="connsiteY59" fmla="*/ 18047 h 5472284"/>
              <a:gd name="connsiteX60" fmla="*/ 11702545 w 21635868"/>
              <a:gd name="connsiteY60" fmla="*/ 130342 h 5472284"/>
              <a:gd name="connsiteX61" fmla="*/ 12296103 w 21635868"/>
              <a:gd name="connsiteY61" fmla="*/ 258678 h 5472284"/>
              <a:gd name="connsiteX62" fmla="*/ 12713197 w 21635868"/>
              <a:gd name="connsiteY62" fmla="*/ 419099 h 5472284"/>
              <a:gd name="connsiteX63" fmla="*/ 13210503 w 21635868"/>
              <a:gd name="connsiteY63" fmla="*/ 723899 h 5472284"/>
              <a:gd name="connsiteX64" fmla="*/ 13370924 w 21635868"/>
              <a:gd name="connsiteY64" fmla="*/ 1028699 h 5472284"/>
              <a:gd name="connsiteX65" fmla="*/ 13739892 w 21635868"/>
              <a:gd name="connsiteY65" fmla="*/ 1285373 h 5472284"/>
              <a:gd name="connsiteX66" fmla="*/ 13932397 w 21635868"/>
              <a:gd name="connsiteY66" fmla="*/ 1798720 h 5472284"/>
              <a:gd name="connsiteX67" fmla="*/ 14092819 w 21635868"/>
              <a:gd name="connsiteY67" fmla="*/ 2183731 h 5472284"/>
              <a:gd name="connsiteX68" fmla="*/ 14205113 w 21635868"/>
              <a:gd name="connsiteY68" fmla="*/ 2520615 h 5472284"/>
              <a:gd name="connsiteX69" fmla="*/ 14381576 w 21635868"/>
              <a:gd name="connsiteY69" fmla="*/ 2729163 h 5472284"/>
              <a:gd name="connsiteX70" fmla="*/ 14574082 w 21635868"/>
              <a:gd name="connsiteY70" fmla="*/ 3033963 h 5472284"/>
              <a:gd name="connsiteX71" fmla="*/ 14959092 w 21635868"/>
              <a:gd name="connsiteY71" fmla="*/ 3386889 h 5472284"/>
              <a:gd name="connsiteX72" fmla="*/ 15392229 w 21635868"/>
              <a:gd name="connsiteY72" fmla="*/ 3723773 h 5472284"/>
              <a:gd name="connsiteX73" fmla="*/ 15905576 w 21635868"/>
              <a:gd name="connsiteY73" fmla="*/ 3884194 h 5472284"/>
              <a:gd name="connsiteX74" fmla="*/ 16659555 w 21635868"/>
              <a:gd name="connsiteY74" fmla="*/ 4012531 h 5472284"/>
              <a:gd name="connsiteX75" fmla="*/ 17493745 w 21635868"/>
              <a:gd name="connsiteY75" fmla="*/ 4108784 h 5472284"/>
              <a:gd name="connsiteX76" fmla="*/ 18135429 w 21635868"/>
              <a:gd name="connsiteY76" fmla="*/ 4012531 h 5472284"/>
              <a:gd name="connsiteX77" fmla="*/ 18793155 w 21635868"/>
              <a:gd name="connsiteY77" fmla="*/ 4012531 h 5472284"/>
              <a:gd name="connsiteX78" fmla="*/ 19595261 w 21635868"/>
              <a:gd name="connsiteY78" fmla="*/ 4028573 h 5472284"/>
              <a:gd name="connsiteX79" fmla="*/ 20156734 w 21635868"/>
              <a:gd name="connsiteY79" fmla="*/ 4060657 h 5472284"/>
              <a:gd name="connsiteX80" fmla="*/ 21039050 w 21635868"/>
              <a:gd name="connsiteY80" fmla="*/ 4108784 h 5472284"/>
              <a:gd name="connsiteX81" fmla="*/ 21391976 w 21635868"/>
              <a:gd name="connsiteY81" fmla="*/ 4140868 h 5472284"/>
              <a:gd name="connsiteX82" fmla="*/ 21472187 w 21635868"/>
              <a:gd name="connsiteY82" fmla="*/ 4237120 h 5472284"/>
              <a:gd name="connsiteX83" fmla="*/ 21632608 w 21635868"/>
              <a:gd name="connsiteY83" fmla="*/ 4269205 h 5472284"/>
              <a:gd name="connsiteX0" fmla="*/ 21632608 w 21635868"/>
              <a:gd name="connsiteY0" fmla="*/ 4269205 h 5306162"/>
              <a:gd name="connsiteX1" fmla="*/ 21504271 w 21635868"/>
              <a:gd name="connsiteY1" fmla="*/ 4445668 h 5306162"/>
              <a:gd name="connsiteX2" fmla="*/ 20734250 w 21635868"/>
              <a:gd name="connsiteY2" fmla="*/ 4461710 h 5306162"/>
              <a:gd name="connsiteX3" fmla="*/ 19851934 w 21635868"/>
              <a:gd name="connsiteY3" fmla="*/ 4445668 h 5306162"/>
              <a:gd name="connsiteX4" fmla="*/ 19482966 w 21635868"/>
              <a:gd name="connsiteY4" fmla="*/ 4397542 h 5306162"/>
              <a:gd name="connsiteX5" fmla="*/ 19210250 w 21635868"/>
              <a:gd name="connsiteY5" fmla="*/ 4397542 h 5306162"/>
              <a:gd name="connsiteX6" fmla="*/ 18825240 w 21635868"/>
              <a:gd name="connsiteY6" fmla="*/ 4461710 h 5306162"/>
              <a:gd name="connsiteX7" fmla="*/ 18488355 w 21635868"/>
              <a:gd name="connsiteY7" fmla="*/ 4429626 h 5306162"/>
              <a:gd name="connsiteX8" fmla="*/ 17846671 w 21635868"/>
              <a:gd name="connsiteY8" fmla="*/ 4381499 h 5306162"/>
              <a:gd name="connsiteX9" fmla="*/ 17413534 w 21635868"/>
              <a:gd name="connsiteY9" fmla="*/ 4381499 h 5306162"/>
              <a:gd name="connsiteX10" fmla="*/ 16948313 w 21635868"/>
              <a:gd name="connsiteY10" fmla="*/ 4381499 h 5306162"/>
              <a:gd name="connsiteX11" fmla="*/ 16611429 w 21635868"/>
              <a:gd name="connsiteY11" fmla="*/ 4397542 h 5306162"/>
              <a:gd name="connsiteX12" fmla="*/ 15777240 w 21635868"/>
              <a:gd name="connsiteY12" fmla="*/ 4333373 h 5306162"/>
              <a:gd name="connsiteX13" fmla="*/ 15328061 w 21635868"/>
              <a:gd name="connsiteY13" fmla="*/ 4349415 h 5306162"/>
              <a:gd name="connsiteX14" fmla="*/ 14894924 w 21635868"/>
              <a:gd name="connsiteY14" fmla="*/ 4349415 h 5306162"/>
              <a:gd name="connsiteX15" fmla="*/ 14189071 w 21635868"/>
              <a:gd name="connsiteY15" fmla="*/ 4349415 h 5306162"/>
              <a:gd name="connsiteX16" fmla="*/ 13675724 w 21635868"/>
              <a:gd name="connsiteY16" fmla="*/ 4365457 h 5306162"/>
              <a:gd name="connsiteX17" fmla="*/ 13451134 w 21635868"/>
              <a:gd name="connsiteY17" fmla="*/ 4333373 h 5306162"/>
              <a:gd name="connsiteX18" fmla="*/ 12953829 w 21635868"/>
              <a:gd name="connsiteY18" fmla="*/ 4317331 h 5306162"/>
              <a:gd name="connsiteX19" fmla="*/ 12520692 w 21635868"/>
              <a:gd name="connsiteY19" fmla="*/ 4333373 h 5306162"/>
              <a:gd name="connsiteX20" fmla="*/ 11927134 w 21635868"/>
              <a:gd name="connsiteY20" fmla="*/ 4381499 h 5306162"/>
              <a:gd name="connsiteX21" fmla="*/ 10879864 w 21635868"/>
              <a:gd name="connsiteY21" fmla="*/ 4424395 h 5306162"/>
              <a:gd name="connsiteX22" fmla="*/ 10355008 w 21635868"/>
              <a:gd name="connsiteY22" fmla="*/ 4436601 h 5306162"/>
              <a:gd name="connsiteX23" fmla="*/ 10062413 w 21635868"/>
              <a:gd name="connsiteY23" fmla="*/ 4600160 h 5306162"/>
              <a:gd name="connsiteX24" fmla="*/ 9698676 w 21635868"/>
              <a:gd name="connsiteY24" fmla="*/ 4708619 h 5306162"/>
              <a:gd name="connsiteX25" fmla="*/ 9076174 w 21635868"/>
              <a:gd name="connsiteY25" fmla="*/ 4873574 h 5306162"/>
              <a:gd name="connsiteX26" fmla="*/ 8302825 w 21635868"/>
              <a:gd name="connsiteY26" fmla="*/ 5156336 h 5306162"/>
              <a:gd name="connsiteX27" fmla="*/ 7406105 w 21635868"/>
              <a:gd name="connsiteY27" fmla="*/ 5305691 h 5306162"/>
              <a:gd name="connsiteX28" fmla="*/ 6567756 w 21635868"/>
              <a:gd name="connsiteY28" fmla="*/ 5188876 h 5306162"/>
              <a:gd name="connsiteX29" fmla="*/ 5482836 w 21635868"/>
              <a:gd name="connsiteY29" fmla="*/ 4821115 h 5306162"/>
              <a:gd name="connsiteX30" fmla="*/ 4751068 w 21635868"/>
              <a:gd name="connsiteY30" fmla="*/ 4629226 h 5306162"/>
              <a:gd name="connsiteX31" fmla="*/ 3681492 w 21635868"/>
              <a:gd name="connsiteY31" fmla="*/ 4333373 h 5306162"/>
              <a:gd name="connsiteX32" fmla="*/ 3168145 w 21635868"/>
              <a:gd name="connsiteY32" fmla="*/ 4349415 h 5306162"/>
              <a:gd name="connsiteX33" fmla="*/ 2349997 w 21635868"/>
              <a:gd name="connsiteY33" fmla="*/ 4333373 h 5306162"/>
              <a:gd name="connsiteX34" fmla="*/ 1644145 w 21635868"/>
              <a:gd name="connsiteY34" fmla="*/ 4349415 h 5306162"/>
              <a:gd name="connsiteX35" fmla="*/ 1259134 w 21635868"/>
              <a:gd name="connsiteY35" fmla="*/ 4349415 h 5306162"/>
              <a:gd name="connsiteX36" fmla="*/ 954334 w 21635868"/>
              <a:gd name="connsiteY36" fmla="*/ 4237120 h 5306162"/>
              <a:gd name="connsiteX37" fmla="*/ 617450 w 21635868"/>
              <a:gd name="connsiteY37" fmla="*/ 4044615 h 5306162"/>
              <a:gd name="connsiteX38" fmla="*/ 376819 w 21635868"/>
              <a:gd name="connsiteY38" fmla="*/ 3739815 h 5306162"/>
              <a:gd name="connsiteX39" fmla="*/ 168271 w 21635868"/>
              <a:gd name="connsiteY39" fmla="*/ 3563352 h 5306162"/>
              <a:gd name="connsiteX40" fmla="*/ 23892 w 21635868"/>
              <a:gd name="connsiteY40" fmla="*/ 3226468 h 5306162"/>
              <a:gd name="connsiteX41" fmla="*/ 7850 w 21635868"/>
              <a:gd name="connsiteY41" fmla="*/ 2825415 h 5306162"/>
              <a:gd name="connsiteX42" fmla="*/ 104103 w 21635868"/>
              <a:gd name="connsiteY42" fmla="*/ 2344152 h 5306162"/>
              <a:gd name="connsiteX43" fmla="*/ 248482 w 21635868"/>
              <a:gd name="connsiteY43" fmla="*/ 1975184 h 5306162"/>
              <a:gd name="connsiteX44" fmla="*/ 473071 w 21635868"/>
              <a:gd name="connsiteY44" fmla="*/ 1718510 h 5306162"/>
              <a:gd name="connsiteX45" fmla="*/ 729745 w 21635868"/>
              <a:gd name="connsiteY45" fmla="*/ 1461836 h 5306162"/>
              <a:gd name="connsiteX46" fmla="*/ 1034545 w 21635868"/>
              <a:gd name="connsiteY46" fmla="*/ 1157036 h 5306162"/>
              <a:gd name="connsiteX47" fmla="*/ 1483724 w 21635868"/>
              <a:gd name="connsiteY47" fmla="*/ 739942 h 5306162"/>
              <a:gd name="connsiteX48" fmla="*/ 1852692 w 21635868"/>
              <a:gd name="connsiteY48" fmla="*/ 595563 h 5306162"/>
              <a:gd name="connsiteX49" fmla="*/ 2847303 w 21635868"/>
              <a:gd name="connsiteY49" fmla="*/ 387015 h 5306162"/>
              <a:gd name="connsiteX50" fmla="*/ 3472945 w 21635868"/>
              <a:gd name="connsiteY50" fmla="*/ 306805 h 5306162"/>
              <a:gd name="connsiteX51" fmla="*/ 4515682 w 21635868"/>
              <a:gd name="connsiteY51" fmla="*/ 242636 h 5306162"/>
              <a:gd name="connsiteX52" fmla="*/ 5141324 w 21635868"/>
              <a:gd name="connsiteY52" fmla="*/ 130342 h 5306162"/>
              <a:gd name="connsiteX53" fmla="*/ 6585113 w 21635868"/>
              <a:gd name="connsiteY53" fmla="*/ 66173 h 5306162"/>
              <a:gd name="connsiteX54" fmla="*/ 7611808 w 21635868"/>
              <a:gd name="connsiteY54" fmla="*/ 50131 h 5306162"/>
              <a:gd name="connsiteX55" fmla="*/ 8702671 w 21635868"/>
              <a:gd name="connsiteY55" fmla="*/ 18047 h 5306162"/>
              <a:gd name="connsiteX56" fmla="*/ 9440608 w 21635868"/>
              <a:gd name="connsiteY56" fmla="*/ 2005 h 5306162"/>
              <a:gd name="connsiteX57" fmla="*/ 9921871 w 21635868"/>
              <a:gd name="connsiteY57" fmla="*/ 2005 h 5306162"/>
              <a:gd name="connsiteX58" fmla="*/ 10547513 w 21635868"/>
              <a:gd name="connsiteY58" fmla="*/ 18047 h 5306162"/>
              <a:gd name="connsiteX59" fmla="*/ 11125029 w 21635868"/>
              <a:gd name="connsiteY59" fmla="*/ 18047 h 5306162"/>
              <a:gd name="connsiteX60" fmla="*/ 11702545 w 21635868"/>
              <a:gd name="connsiteY60" fmla="*/ 130342 h 5306162"/>
              <a:gd name="connsiteX61" fmla="*/ 12296103 w 21635868"/>
              <a:gd name="connsiteY61" fmla="*/ 258678 h 5306162"/>
              <a:gd name="connsiteX62" fmla="*/ 12713197 w 21635868"/>
              <a:gd name="connsiteY62" fmla="*/ 419099 h 5306162"/>
              <a:gd name="connsiteX63" fmla="*/ 13210503 w 21635868"/>
              <a:gd name="connsiteY63" fmla="*/ 723899 h 5306162"/>
              <a:gd name="connsiteX64" fmla="*/ 13370924 w 21635868"/>
              <a:gd name="connsiteY64" fmla="*/ 1028699 h 5306162"/>
              <a:gd name="connsiteX65" fmla="*/ 13739892 w 21635868"/>
              <a:gd name="connsiteY65" fmla="*/ 1285373 h 5306162"/>
              <a:gd name="connsiteX66" fmla="*/ 13932397 w 21635868"/>
              <a:gd name="connsiteY66" fmla="*/ 1798720 h 5306162"/>
              <a:gd name="connsiteX67" fmla="*/ 14092819 w 21635868"/>
              <a:gd name="connsiteY67" fmla="*/ 2183731 h 5306162"/>
              <a:gd name="connsiteX68" fmla="*/ 14205113 w 21635868"/>
              <a:gd name="connsiteY68" fmla="*/ 2520615 h 5306162"/>
              <a:gd name="connsiteX69" fmla="*/ 14381576 w 21635868"/>
              <a:gd name="connsiteY69" fmla="*/ 2729163 h 5306162"/>
              <a:gd name="connsiteX70" fmla="*/ 14574082 w 21635868"/>
              <a:gd name="connsiteY70" fmla="*/ 3033963 h 5306162"/>
              <a:gd name="connsiteX71" fmla="*/ 14959092 w 21635868"/>
              <a:gd name="connsiteY71" fmla="*/ 3386889 h 5306162"/>
              <a:gd name="connsiteX72" fmla="*/ 15392229 w 21635868"/>
              <a:gd name="connsiteY72" fmla="*/ 3723773 h 5306162"/>
              <a:gd name="connsiteX73" fmla="*/ 15905576 w 21635868"/>
              <a:gd name="connsiteY73" fmla="*/ 3884194 h 5306162"/>
              <a:gd name="connsiteX74" fmla="*/ 16659555 w 21635868"/>
              <a:gd name="connsiteY74" fmla="*/ 4012531 h 5306162"/>
              <a:gd name="connsiteX75" fmla="*/ 17493745 w 21635868"/>
              <a:gd name="connsiteY75" fmla="*/ 4108784 h 5306162"/>
              <a:gd name="connsiteX76" fmla="*/ 18135429 w 21635868"/>
              <a:gd name="connsiteY76" fmla="*/ 4012531 h 5306162"/>
              <a:gd name="connsiteX77" fmla="*/ 18793155 w 21635868"/>
              <a:gd name="connsiteY77" fmla="*/ 4012531 h 5306162"/>
              <a:gd name="connsiteX78" fmla="*/ 19595261 w 21635868"/>
              <a:gd name="connsiteY78" fmla="*/ 4028573 h 5306162"/>
              <a:gd name="connsiteX79" fmla="*/ 20156734 w 21635868"/>
              <a:gd name="connsiteY79" fmla="*/ 4060657 h 5306162"/>
              <a:gd name="connsiteX80" fmla="*/ 21039050 w 21635868"/>
              <a:gd name="connsiteY80" fmla="*/ 4108784 h 5306162"/>
              <a:gd name="connsiteX81" fmla="*/ 21391976 w 21635868"/>
              <a:gd name="connsiteY81" fmla="*/ 4140868 h 5306162"/>
              <a:gd name="connsiteX82" fmla="*/ 21472187 w 21635868"/>
              <a:gd name="connsiteY82" fmla="*/ 4237120 h 5306162"/>
              <a:gd name="connsiteX83" fmla="*/ 21632608 w 21635868"/>
              <a:gd name="connsiteY83" fmla="*/ 4269205 h 5306162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076174 w 21635868"/>
              <a:gd name="connsiteY25" fmla="*/ 4873574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89384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17390"/>
              <a:gd name="connsiteX1" fmla="*/ 21504271 w 21635868"/>
              <a:gd name="connsiteY1" fmla="*/ 4445668 h 5217390"/>
              <a:gd name="connsiteX2" fmla="*/ 20734250 w 21635868"/>
              <a:gd name="connsiteY2" fmla="*/ 4461710 h 5217390"/>
              <a:gd name="connsiteX3" fmla="*/ 19851934 w 21635868"/>
              <a:gd name="connsiteY3" fmla="*/ 4445668 h 5217390"/>
              <a:gd name="connsiteX4" fmla="*/ 19482966 w 21635868"/>
              <a:gd name="connsiteY4" fmla="*/ 4397542 h 5217390"/>
              <a:gd name="connsiteX5" fmla="*/ 19210250 w 21635868"/>
              <a:gd name="connsiteY5" fmla="*/ 4397542 h 5217390"/>
              <a:gd name="connsiteX6" fmla="*/ 18825240 w 21635868"/>
              <a:gd name="connsiteY6" fmla="*/ 4461710 h 5217390"/>
              <a:gd name="connsiteX7" fmla="*/ 18488355 w 21635868"/>
              <a:gd name="connsiteY7" fmla="*/ 4429626 h 5217390"/>
              <a:gd name="connsiteX8" fmla="*/ 17846671 w 21635868"/>
              <a:gd name="connsiteY8" fmla="*/ 4381499 h 5217390"/>
              <a:gd name="connsiteX9" fmla="*/ 17413534 w 21635868"/>
              <a:gd name="connsiteY9" fmla="*/ 4381499 h 5217390"/>
              <a:gd name="connsiteX10" fmla="*/ 16948313 w 21635868"/>
              <a:gd name="connsiteY10" fmla="*/ 4381499 h 5217390"/>
              <a:gd name="connsiteX11" fmla="*/ 16611429 w 21635868"/>
              <a:gd name="connsiteY11" fmla="*/ 4397542 h 5217390"/>
              <a:gd name="connsiteX12" fmla="*/ 15777240 w 21635868"/>
              <a:gd name="connsiteY12" fmla="*/ 4333373 h 5217390"/>
              <a:gd name="connsiteX13" fmla="*/ 15328061 w 21635868"/>
              <a:gd name="connsiteY13" fmla="*/ 4349415 h 5217390"/>
              <a:gd name="connsiteX14" fmla="*/ 14894924 w 21635868"/>
              <a:gd name="connsiteY14" fmla="*/ 4349415 h 5217390"/>
              <a:gd name="connsiteX15" fmla="*/ 14189071 w 21635868"/>
              <a:gd name="connsiteY15" fmla="*/ 4349415 h 5217390"/>
              <a:gd name="connsiteX16" fmla="*/ 13675724 w 21635868"/>
              <a:gd name="connsiteY16" fmla="*/ 4365457 h 5217390"/>
              <a:gd name="connsiteX17" fmla="*/ 13451134 w 21635868"/>
              <a:gd name="connsiteY17" fmla="*/ 4333373 h 5217390"/>
              <a:gd name="connsiteX18" fmla="*/ 12953829 w 21635868"/>
              <a:gd name="connsiteY18" fmla="*/ 4317331 h 5217390"/>
              <a:gd name="connsiteX19" fmla="*/ 12520692 w 21635868"/>
              <a:gd name="connsiteY19" fmla="*/ 4333373 h 5217390"/>
              <a:gd name="connsiteX20" fmla="*/ 12138149 w 21635868"/>
              <a:gd name="connsiteY20" fmla="*/ 4610099 h 5217390"/>
              <a:gd name="connsiteX21" fmla="*/ 11073295 w 21635868"/>
              <a:gd name="connsiteY21" fmla="*/ 4635410 h 5217390"/>
              <a:gd name="connsiteX22" fmla="*/ 10636362 w 21635868"/>
              <a:gd name="connsiteY22" fmla="*/ 4700370 h 5217390"/>
              <a:gd name="connsiteX23" fmla="*/ 10238259 w 21635868"/>
              <a:gd name="connsiteY23" fmla="*/ 4758422 h 5217390"/>
              <a:gd name="connsiteX24" fmla="*/ 9786599 w 21635868"/>
              <a:gd name="connsiteY24" fmla="*/ 4902050 h 5217390"/>
              <a:gd name="connsiteX25" fmla="*/ 9287190 w 21635868"/>
              <a:gd name="connsiteY25" fmla="*/ 4996666 h 5217390"/>
              <a:gd name="connsiteX26" fmla="*/ 8302825 w 21635868"/>
              <a:gd name="connsiteY26" fmla="*/ 5156336 h 5217390"/>
              <a:gd name="connsiteX27" fmla="*/ 7388521 w 21635868"/>
              <a:gd name="connsiteY27" fmla="*/ 5200183 h 5217390"/>
              <a:gd name="connsiteX28" fmla="*/ 6567756 w 21635868"/>
              <a:gd name="connsiteY28" fmla="*/ 5188876 h 5217390"/>
              <a:gd name="connsiteX29" fmla="*/ 5482836 w 21635868"/>
              <a:gd name="connsiteY29" fmla="*/ 4881272 h 5217390"/>
              <a:gd name="connsiteX30" fmla="*/ 4751068 w 21635868"/>
              <a:gd name="connsiteY30" fmla="*/ 4689384 h 5217390"/>
              <a:gd name="connsiteX31" fmla="*/ 3693523 w 21635868"/>
              <a:gd name="connsiteY31" fmla="*/ 4393531 h 5217390"/>
              <a:gd name="connsiteX32" fmla="*/ 3168145 w 21635868"/>
              <a:gd name="connsiteY32" fmla="*/ 4349415 h 5217390"/>
              <a:gd name="connsiteX33" fmla="*/ 2349997 w 21635868"/>
              <a:gd name="connsiteY33" fmla="*/ 4333373 h 5217390"/>
              <a:gd name="connsiteX34" fmla="*/ 1644145 w 21635868"/>
              <a:gd name="connsiteY34" fmla="*/ 4349415 h 5217390"/>
              <a:gd name="connsiteX35" fmla="*/ 1259134 w 21635868"/>
              <a:gd name="connsiteY35" fmla="*/ 4349415 h 5217390"/>
              <a:gd name="connsiteX36" fmla="*/ 954334 w 21635868"/>
              <a:gd name="connsiteY36" fmla="*/ 4237120 h 5217390"/>
              <a:gd name="connsiteX37" fmla="*/ 617450 w 21635868"/>
              <a:gd name="connsiteY37" fmla="*/ 4044615 h 5217390"/>
              <a:gd name="connsiteX38" fmla="*/ 376819 w 21635868"/>
              <a:gd name="connsiteY38" fmla="*/ 3739815 h 5217390"/>
              <a:gd name="connsiteX39" fmla="*/ 168271 w 21635868"/>
              <a:gd name="connsiteY39" fmla="*/ 3563352 h 5217390"/>
              <a:gd name="connsiteX40" fmla="*/ 23892 w 21635868"/>
              <a:gd name="connsiteY40" fmla="*/ 3226468 h 5217390"/>
              <a:gd name="connsiteX41" fmla="*/ 7850 w 21635868"/>
              <a:gd name="connsiteY41" fmla="*/ 2825415 h 5217390"/>
              <a:gd name="connsiteX42" fmla="*/ 104103 w 21635868"/>
              <a:gd name="connsiteY42" fmla="*/ 2344152 h 5217390"/>
              <a:gd name="connsiteX43" fmla="*/ 248482 w 21635868"/>
              <a:gd name="connsiteY43" fmla="*/ 1975184 h 5217390"/>
              <a:gd name="connsiteX44" fmla="*/ 473071 w 21635868"/>
              <a:gd name="connsiteY44" fmla="*/ 1718510 h 5217390"/>
              <a:gd name="connsiteX45" fmla="*/ 729745 w 21635868"/>
              <a:gd name="connsiteY45" fmla="*/ 1461836 h 5217390"/>
              <a:gd name="connsiteX46" fmla="*/ 1034545 w 21635868"/>
              <a:gd name="connsiteY46" fmla="*/ 1157036 h 5217390"/>
              <a:gd name="connsiteX47" fmla="*/ 1483724 w 21635868"/>
              <a:gd name="connsiteY47" fmla="*/ 739942 h 5217390"/>
              <a:gd name="connsiteX48" fmla="*/ 1852692 w 21635868"/>
              <a:gd name="connsiteY48" fmla="*/ 595563 h 5217390"/>
              <a:gd name="connsiteX49" fmla="*/ 2847303 w 21635868"/>
              <a:gd name="connsiteY49" fmla="*/ 387015 h 5217390"/>
              <a:gd name="connsiteX50" fmla="*/ 3472945 w 21635868"/>
              <a:gd name="connsiteY50" fmla="*/ 306805 h 5217390"/>
              <a:gd name="connsiteX51" fmla="*/ 4515682 w 21635868"/>
              <a:gd name="connsiteY51" fmla="*/ 242636 h 5217390"/>
              <a:gd name="connsiteX52" fmla="*/ 5141324 w 21635868"/>
              <a:gd name="connsiteY52" fmla="*/ 130342 h 5217390"/>
              <a:gd name="connsiteX53" fmla="*/ 6585113 w 21635868"/>
              <a:gd name="connsiteY53" fmla="*/ 66173 h 5217390"/>
              <a:gd name="connsiteX54" fmla="*/ 7611808 w 21635868"/>
              <a:gd name="connsiteY54" fmla="*/ 50131 h 5217390"/>
              <a:gd name="connsiteX55" fmla="*/ 8702671 w 21635868"/>
              <a:gd name="connsiteY55" fmla="*/ 18047 h 5217390"/>
              <a:gd name="connsiteX56" fmla="*/ 9440608 w 21635868"/>
              <a:gd name="connsiteY56" fmla="*/ 2005 h 5217390"/>
              <a:gd name="connsiteX57" fmla="*/ 9921871 w 21635868"/>
              <a:gd name="connsiteY57" fmla="*/ 2005 h 5217390"/>
              <a:gd name="connsiteX58" fmla="*/ 10547513 w 21635868"/>
              <a:gd name="connsiteY58" fmla="*/ 18047 h 5217390"/>
              <a:gd name="connsiteX59" fmla="*/ 11125029 w 21635868"/>
              <a:gd name="connsiteY59" fmla="*/ 18047 h 5217390"/>
              <a:gd name="connsiteX60" fmla="*/ 11702545 w 21635868"/>
              <a:gd name="connsiteY60" fmla="*/ 130342 h 5217390"/>
              <a:gd name="connsiteX61" fmla="*/ 12296103 w 21635868"/>
              <a:gd name="connsiteY61" fmla="*/ 258678 h 5217390"/>
              <a:gd name="connsiteX62" fmla="*/ 12713197 w 21635868"/>
              <a:gd name="connsiteY62" fmla="*/ 419099 h 5217390"/>
              <a:gd name="connsiteX63" fmla="*/ 13210503 w 21635868"/>
              <a:gd name="connsiteY63" fmla="*/ 723899 h 5217390"/>
              <a:gd name="connsiteX64" fmla="*/ 13370924 w 21635868"/>
              <a:gd name="connsiteY64" fmla="*/ 1028699 h 5217390"/>
              <a:gd name="connsiteX65" fmla="*/ 13739892 w 21635868"/>
              <a:gd name="connsiteY65" fmla="*/ 1285373 h 5217390"/>
              <a:gd name="connsiteX66" fmla="*/ 13932397 w 21635868"/>
              <a:gd name="connsiteY66" fmla="*/ 1798720 h 5217390"/>
              <a:gd name="connsiteX67" fmla="*/ 14092819 w 21635868"/>
              <a:gd name="connsiteY67" fmla="*/ 2183731 h 5217390"/>
              <a:gd name="connsiteX68" fmla="*/ 14205113 w 21635868"/>
              <a:gd name="connsiteY68" fmla="*/ 2520615 h 5217390"/>
              <a:gd name="connsiteX69" fmla="*/ 14381576 w 21635868"/>
              <a:gd name="connsiteY69" fmla="*/ 2729163 h 5217390"/>
              <a:gd name="connsiteX70" fmla="*/ 14574082 w 21635868"/>
              <a:gd name="connsiteY70" fmla="*/ 3033963 h 5217390"/>
              <a:gd name="connsiteX71" fmla="*/ 14959092 w 21635868"/>
              <a:gd name="connsiteY71" fmla="*/ 3386889 h 5217390"/>
              <a:gd name="connsiteX72" fmla="*/ 15392229 w 21635868"/>
              <a:gd name="connsiteY72" fmla="*/ 3723773 h 5217390"/>
              <a:gd name="connsiteX73" fmla="*/ 15905576 w 21635868"/>
              <a:gd name="connsiteY73" fmla="*/ 3884194 h 5217390"/>
              <a:gd name="connsiteX74" fmla="*/ 16659555 w 21635868"/>
              <a:gd name="connsiteY74" fmla="*/ 4012531 h 5217390"/>
              <a:gd name="connsiteX75" fmla="*/ 17493745 w 21635868"/>
              <a:gd name="connsiteY75" fmla="*/ 4108784 h 5217390"/>
              <a:gd name="connsiteX76" fmla="*/ 18135429 w 21635868"/>
              <a:gd name="connsiteY76" fmla="*/ 4012531 h 5217390"/>
              <a:gd name="connsiteX77" fmla="*/ 18793155 w 21635868"/>
              <a:gd name="connsiteY77" fmla="*/ 4012531 h 5217390"/>
              <a:gd name="connsiteX78" fmla="*/ 19595261 w 21635868"/>
              <a:gd name="connsiteY78" fmla="*/ 4028573 h 5217390"/>
              <a:gd name="connsiteX79" fmla="*/ 20156734 w 21635868"/>
              <a:gd name="connsiteY79" fmla="*/ 4060657 h 5217390"/>
              <a:gd name="connsiteX80" fmla="*/ 21039050 w 21635868"/>
              <a:gd name="connsiteY80" fmla="*/ 4108784 h 5217390"/>
              <a:gd name="connsiteX81" fmla="*/ 21391976 w 21635868"/>
              <a:gd name="connsiteY81" fmla="*/ 4140868 h 5217390"/>
              <a:gd name="connsiteX82" fmla="*/ 21472187 w 21635868"/>
              <a:gd name="connsiteY82" fmla="*/ 4237120 h 5217390"/>
              <a:gd name="connsiteX83" fmla="*/ 21632608 w 21635868"/>
              <a:gd name="connsiteY83" fmla="*/ 4269205 h 5217390"/>
              <a:gd name="connsiteX0" fmla="*/ 21632608 w 21635868"/>
              <a:gd name="connsiteY0" fmla="*/ 4269205 h 5266102"/>
              <a:gd name="connsiteX1" fmla="*/ 21504271 w 21635868"/>
              <a:gd name="connsiteY1" fmla="*/ 4445668 h 5266102"/>
              <a:gd name="connsiteX2" fmla="*/ 20734250 w 21635868"/>
              <a:gd name="connsiteY2" fmla="*/ 4461710 h 5266102"/>
              <a:gd name="connsiteX3" fmla="*/ 19851934 w 21635868"/>
              <a:gd name="connsiteY3" fmla="*/ 4445668 h 5266102"/>
              <a:gd name="connsiteX4" fmla="*/ 19482966 w 21635868"/>
              <a:gd name="connsiteY4" fmla="*/ 4397542 h 5266102"/>
              <a:gd name="connsiteX5" fmla="*/ 19210250 w 21635868"/>
              <a:gd name="connsiteY5" fmla="*/ 4397542 h 5266102"/>
              <a:gd name="connsiteX6" fmla="*/ 18825240 w 21635868"/>
              <a:gd name="connsiteY6" fmla="*/ 4461710 h 5266102"/>
              <a:gd name="connsiteX7" fmla="*/ 18488355 w 21635868"/>
              <a:gd name="connsiteY7" fmla="*/ 4429626 h 5266102"/>
              <a:gd name="connsiteX8" fmla="*/ 17846671 w 21635868"/>
              <a:gd name="connsiteY8" fmla="*/ 4381499 h 5266102"/>
              <a:gd name="connsiteX9" fmla="*/ 17413534 w 21635868"/>
              <a:gd name="connsiteY9" fmla="*/ 4381499 h 5266102"/>
              <a:gd name="connsiteX10" fmla="*/ 16948313 w 21635868"/>
              <a:gd name="connsiteY10" fmla="*/ 4381499 h 5266102"/>
              <a:gd name="connsiteX11" fmla="*/ 16611429 w 21635868"/>
              <a:gd name="connsiteY11" fmla="*/ 4397542 h 5266102"/>
              <a:gd name="connsiteX12" fmla="*/ 15777240 w 21635868"/>
              <a:gd name="connsiteY12" fmla="*/ 4333373 h 5266102"/>
              <a:gd name="connsiteX13" fmla="*/ 15328061 w 21635868"/>
              <a:gd name="connsiteY13" fmla="*/ 4349415 h 5266102"/>
              <a:gd name="connsiteX14" fmla="*/ 14894924 w 21635868"/>
              <a:gd name="connsiteY14" fmla="*/ 4349415 h 5266102"/>
              <a:gd name="connsiteX15" fmla="*/ 14189071 w 21635868"/>
              <a:gd name="connsiteY15" fmla="*/ 4349415 h 5266102"/>
              <a:gd name="connsiteX16" fmla="*/ 13675724 w 21635868"/>
              <a:gd name="connsiteY16" fmla="*/ 4365457 h 5266102"/>
              <a:gd name="connsiteX17" fmla="*/ 13451134 w 21635868"/>
              <a:gd name="connsiteY17" fmla="*/ 4333373 h 5266102"/>
              <a:gd name="connsiteX18" fmla="*/ 12953829 w 21635868"/>
              <a:gd name="connsiteY18" fmla="*/ 4317331 h 5266102"/>
              <a:gd name="connsiteX19" fmla="*/ 12520692 w 21635868"/>
              <a:gd name="connsiteY19" fmla="*/ 4333373 h 5266102"/>
              <a:gd name="connsiteX20" fmla="*/ 12138149 w 21635868"/>
              <a:gd name="connsiteY20" fmla="*/ 4610099 h 5266102"/>
              <a:gd name="connsiteX21" fmla="*/ 11073295 w 21635868"/>
              <a:gd name="connsiteY21" fmla="*/ 4635410 h 5266102"/>
              <a:gd name="connsiteX22" fmla="*/ 10636362 w 21635868"/>
              <a:gd name="connsiteY22" fmla="*/ 4700370 h 5266102"/>
              <a:gd name="connsiteX23" fmla="*/ 10238259 w 21635868"/>
              <a:gd name="connsiteY23" fmla="*/ 4758422 h 5266102"/>
              <a:gd name="connsiteX24" fmla="*/ 9786599 w 21635868"/>
              <a:gd name="connsiteY24" fmla="*/ 4902050 h 5266102"/>
              <a:gd name="connsiteX25" fmla="*/ 9287190 w 21635868"/>
              <a:gd name="connsiteY25" fmla="*/ 4996666 h 5266102"/>
              <a:gd name="connsiteX26" fmla="*/ 8302825 w 21635868"/>
              <a:gd name="connsiteY26" fmla="*/ 5156336 h 5266102"/>
              <a:gd name="connsiteX27" fmla="*/ 7388521 w 21635868"/>
              <a:gd name="connsiteY27" fmla="*/ 5200183 h 5266102"/>
              <a:gd name="connsiteX28" fmla="*/ 6531661 w 21635868"/>
              <a:gd name="connsiteY28" fmla="*/ 5249034 h 5266102"/>
              <a:gd name="connsiteX29" fmla="*/ 5482836 w 21635868"/>
              <a:gd name="connsiteY29" fmla="*/ 4881272 h 5266102"/>
              <a:gd name="connsiteX30" fmla="*/ 4751068 w 21635868"/>
              <a:gd name="connsiteY30" fmla="*/ 4689384 h 5266102"/>
              <a:gd name="connsiteX31" fmla="*/ 3693523 w 21635868"/>
              <a:gd name="connsiteY31" fmla="*/ 4393531 h 5266102"/>
              <a:gd name="connsiteX32" fmla="*/ 3168145 w 21635868"/>
              <a:gd name="connsiteY32" fmla="*/ 4349415 h 5266102"/>
              <a:gd name="connsiteX33" fmla="*/ 2349997 w 21635868"/>
              <a:gd name="connsiteY33" fmla="*/ 4333373 h 5266102"/>
              <a:gd name="connsiteX34" fmla="*/ 1644145 w 21635868"/>
              <a:gd name="connsiteY34" fmla="*/ 4349415 h 5266102"/>
              <a:gd name="connsiteX35" fmla="*/ 1259134 w 21635868"/>
              <a:gd name="connsiteY35" fmla="*/ 4349415 h 5266102"/>
              <a:gd name="connsiteX36" fmla="*/ 954334 w 21635868"/>
              <a:gd name="connsiteY36" fmla="*/ 4237120 h 5266102"/>
              <a:gd name="connsiteX37" fmla="*/ 617450 w 21635868"/>
              <a:gd name="connsiteY37" fmla="*/ 4044615 h 5266102"/>
              <a:gd name="connsiteX38" fmla="*/ 376819 w 21635868"/>
              <a:gd name="connsiteY38" fmla="*/ 3739815 h 5266102"/>
              <a:gd name="connsiteX39" fmla="*/ 168271 w 21635868"/>
              <a:gd name="connsiteY39" fmla="*/ 3563352 h 5266102"/>
              <a:gd name="connsiteX40" fmla="*/ 23892 w 21635868"/>
              <a:gd name="connsiteY40" fmla="*/ 3226468 h 5266102"/>
              <a:gd name="connsiteX41" fmla="*/ 7850 w 21635868"/>
              <a:gd name="connsiteY41" fmla="*/ 2825415 h 5266102"/>
              <a:gd name="connsiteX42" fmla="*/ 104103 w 21635868"/>
              <a:gd name="connsiteY42" fmla="*/ 2344152 h 5266102"/>
              <a:gd name="connsiteX43" fmla="*/ 248482 w 21635868"/>
              <a:gd name="connsiteY43" fmla="*/ 1975184 h 5266102"/>
              <a:gd name="connsiteX44" fmla="*/ 473071 w 21635868"/>
              <a:gd name="connsiteY44" fmla="*/ 1718510 h 5266102"/>
              <a:gd name="connsiteX45" fmla="*/ 729745 w 21635868"/>
              <a:gd name="connsiteY45" fmla="*/ 1461836 h 5266102"/>
              <a:gd name="connsiteX46" fmla="*/ 1034545 w 21635868"/>
              <a:gd name="connsiteY46" fmla="*/ 1157036 h 5266102"/>
              <a:gd name="connsiteX47" fmla="*/ 1483724 w 21635868"/>
              <a:gd name="connsiteY47" fmla="*/ 739942 h 5266102"/>
              <a:gd name="connsiteX48" fmla="*/ 1852692 w 21635868"/>
              <a:gd name="connsiteY48" fmla="*/ 595563 h 5266102"/>
              <a:gd name="connsiteX49" fmla="*/ 2847303 w 21635868"/>
              <a:gd name="connsiteY49" fmla="*/ 387015 h 5266102"/>
              <a:gd name="connsiteX50" fmla="*/ 3472945 w 21635868"/>
              <a:gd name="connsiteY50" fmla="*/ 306805 h 5266102"/>
              <a:gd name="connsiteX51" fmla="*/ 4515682 w 21635868"/>
              <a:gd name="connsiteY51" fmla="*/ 242636 h 5266102"/>
              <a:gd name="connsiteX52" fmla="*/ 5141324 w 21635868"/>
              <a:gd name="connsiteY52" fmla="*/ 130342 h 5266102"/>
              <a:gd name="connsiteX53" fmla="*/ 6585113 w 21635868"/>
              <a:gd name="connsiteY53" fmla="*/ 66173 h 5266102"/>
              <a:gd name="connsiteX54" fmla="*/ 7611808 w 21635868"/>
              <a:gd name="connsiteY54" fmla="*/ 50131 h 5266102"/>
              <a:gd name="connsiteX55" fmla="*/ 8702671 w 21635868"/>
              <a:gd name="connsiteY55" fmla="*/ 18047 h 5266102"/>
              <a:gd name="connsiteX56" fmla="*/ 9440608 w 21635868"/>
              <a:gd name="connsiteY56" fmla="*/ 2005 h 5266102"/>
              <a:gd name="connsiteX57" fmla="*/ 9921871 w 21635868"/>
              <a:gd name="connsiteY57" fmla="*/ 2005 h 5266102"/>
              <a:gd name="connsiteX58" fmla="*/ 10547513 w 21635868"/>
              <a:gd name="connsiteY58" fmla="*/ 18047 h 5266102"/>
              <a:gd name="connsiteX59" fmla="*/ 11125029 w 21635868"/>
              <a:gd name="connsiteY59" fmla="*/ 18047 h 5266102"/>
              <a:gd name="connsiteX60" fmla="*/ 11702545 w 21635868"/>
              <a:gd name="connsiteY60" fmla="*/ 130342 h 5266102"/>
              <a:gd name="connsiteX61" fmla="*/ 12296103 w 21635868"/>
              <a:gd name="connsiteY61" fmla="*/ 258678 h 5266102"/>
              <a:gd name="connsiteX62" fmla="*/ 12713197 w 21635868"/>
              <a:gd name="connsiteY62" fmla="*/ 419099 h 5266102"/>
              <a:gd name="connsiteX63" fmla="*/ 13210503 w 21635868"/>
              <a:gd name="connsiteY63" fmla="*/ 723899 h 5266102"/>
              <a:gd name="connsiteX64" fmla="*/ 13370924 w 21635868"/>
              <a:gd name="connsiteY64" fmla="*/ 1028699 h 5266102"/>
              <a:gd name="connsiteX65" fmla="*/ 13739892 w 21635868"/>
              <a:gd name="connsiteY65" fmla="*/ 1285373 h 5266102"/>
              <a:gd name="connsiteX66" fmla="*/ 13932397 w 21635868"/>
              <a:gd name="connsiteY66" fmla="*/ 1798720 h 5266102"/>
              <a:gd name="connsiteX67" fmla="*/ 14092819 w 21635868"/>
              <a:gd name="connsiteY67" fmla="*/ 2183731 h 5266102"/>
              <a:gd name="connsiteX68" fmla="*/ 14205113 w 21635868"/>
              <a:gd name="connsiteY68" fmla="*/ 2520615 h 5266102"/>
              <a:gd name="connsiteX69" fmla="*/ 14381576 w 21635868"/>
              <a:gd name="connsiteY69" fmla="*/ 2729163 h 5266102"/>
              <a:gd name="connsiteX70" fmla="*/ 14574082 w 21635868"/>
              <a:gd name="connsiteY70" fmla="*/ 3033963 h 5266102"/>
              <a:gd name="connsiteX71" fmla="*/ 14959092 w 21635868"/>
              <a:gd name="connsiteY71" fmla="*/ 3386889 h 5266102"/>
              <a:gd name="connsiteX72" fmla="*/ 15392229 w 21635868"/>
              <a:gd name="connsiteY72" fmla="*/ 3723773 h 5266102"/>
              <a:gd name="connsiteX73" fmla="*/ 15905576 w 21635868"/>
              <a:gd name="connsiteY73" fmla="*/ 3884194 h 5266102"/>
              <a:gd name="connsiteX74" fmla="*/ 16659555 w 21635868"/>
              <a:gd name="connsiteY74" fmla="*/ 4012531 h 5266102"/>
              <a:gd name="connsiteX75" fmla="*/ 17493745 w 21635868"/>
              <a:gd name="connsiteY75" fmla="*/ 4108784 h 5266102"/>
              <a:gd name="connsiteX76" fmla="*/ 18135429 w 21635868"/>
              <a:gd name="connsiteY76" fmla="*/ 4012531 h 5266102"/>
              <a:gd name="connsiteX77" fmla="*/ 18793155 w 21635868"/>
              <a:gd name="connsiteY77" fmla="*/ 4012531 h 5266102"/>
              <a:gd name="connsiteX78" fmla="*/ 19595261 w 21635868"/>
              <a:gd name="connsiteY78" fmla="*/ 4028573 h 5266102"/>
              <a:gd name="connsiteX79" fmla="*/ 20156734 w 21635868"/>
              <a:gd name="connsiteY79" fmla="*/ 4060657 h 5266102"/>
              <a:gd name="connsiteX80" fmla="*/ 21039050 w 21635868"/>
              <a:gd name="connsiteY80" fmla="*/ 4108784 h 5266102"/>
              <a:gd name="connsiteX81" fmla="*/ 21391976 w 21635868"/>
              <a:gd name="connsiteY81" fmla="*/ 4140868 h 5266102"/>
              <a:gd name="connsiteX82" fmla="*/ 21472187 w 21635868"/>
              <a:gd name="connsiteY82" fmla="*/ 4237120 h 5266102"/>
              <a:gd name="connsiteX83" fmla="*/ 21632608 w 21635868"/>
              <a:gd name="connsiteY83" fmla="*/ 4269205 h 5266102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287190 w 21635868"/>
              <a:gd name="connsiteY25" fmla="*/ 4996666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335316 w 21635868"/>
              <a:gd name="connsiteY25" fmla="*/ 5056824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86599 w 21635868"/>
              <a:gd name="connsiteY25" fmla="*/ 4902050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297279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4726"/>
              <a:gd name="connsiteY0" fmla="*/ 4269205 h 5279761"/>
              <a:gd name="connsiteX1" fmla="*/ 21504271 w 21634726"/>
              <a:gd name="connsiteY1" fmla="*/ 4445668 h 5279761"/>
              <a:gd name="connsiteX2" fmla="*/ 20794408 w 21634726"/>
              <a:gd name="connsiteY2" fmla="*/ 4545931 h 5279761"/>
              <a:gd name="connsiteX3" fmla="*/ 19936155 w 21634726"/>
              <a:gd name="connsiteY3" fmla="*/ 4361447 h 5279761"/>
              <a:gd name="connsiteX4" fmla="*/ 19494998 w 21634726"/>
              <a:gd name="connsiteY4" fmla="*/ 4301290 h 5279761"/>
              <a:gd name="connsiteX5" fmla="*/ 19234312 w 21634726"/>
              <a:gd name="connsiteY5" fmla="*/ 4313321 h 5279761"/>
              <a:gd name="connsiteX6" fmla="*/ 18873366 w 21634726"/>
              <a:gd name="connsiteY6" fmla="*/ 4305299 h 5279761"/>
              <a:gd name="connsiteX7" fmla="*/ 18500388 w 21634726"/>
              <a:gd name="connsiteY7" fmla="*/ 4297279 h 5279761"/>
              <a:gd name="connsiteX8" fmla="*/ 17846672 w 21634726"/>
              <a:gd name="connsiteY8" fmla="*/ 4309310 h 5279761"/>
              <a:gd name="connsiteX9" fmla="*/ 17557913 w 21634726"/>
              <a:gd name="connsiteY9" fmla="*/ 4321341 h 5279761"/>
              <a:gd name="connsiteX10" fmla="*/ 16972375 w 21634726"/>
              <a:gd name="connsiteY10" fmla="*/ 4285246 h 5279761"/>
              <a:gd name="connsiteX11" fmla="*/ 16611429 w 21634726"/>
              <a:gd name="connsiteY11" fmla="*/ 4313321 h 5279761"/>
              <a:gd name="connsiteX12" fmla="*/ 15777240 w 21634726"/>
              <a:gd name="connsiteY12" fmla="*/ 4333373 h 5279761"/>
              <a:gd name="connsiteX13" fmla="*/ 15340092 w 21634726"/>
              <a:gd name="connsiteY13" fmla="*/ 4385509 h 5279761"/>
              <a:gd name="connsiteX14" fmla="*/ 14979145 w 21634726"/>
              <a:gd name="connsiteY14" fmla="*/ 4433636 h 5279761"/>
              <a:gd name="connsiteX15" fmla="*/ 14285324 w 21634726"/>
              <a:gd name="connsiteY15" fmla="*/ 4493794 h 5279761"/>
              <a:gd name="connsiteX16" fmla="*/ 13880261 w 21634726"/>
              <a:gd name="connsiteY16" fmla="*/ 4521867 h 5279761"/>
              <a:gd name="connsiteX17" fmla="*/ 13523324 w 21634726"/>
              <a:gd name="connsiteY17" fmla="*/ 4598068 h 5279761"/>
              <a:gd name="connsiteX18" fmla="*/ 13013987 w 21634726"/>
              <a:gd name="connsiteY18" fmla="*/ 4642184 h 5279761"/>
              <a:gd name="connsiteX19" fmla="*/ 12556787 w 21634726"/>
              <a:gd name="connsiteY19" fmla="*/ 4658226 h 5279761"/>
              <a:gd name="connsiteX20" fmla="*/ 11921580 w 21634726"/>
              <a:gd name="connsiteY20" fmla="*/ 4706351 h 5279761"/>
              <a:gd name="connsiteX21" fmla="*/ 11121422 w 21634726"/>
              <a:gd name="connsiteY21" fmla="*/ 4767758 h 5279761"/>
              <a:gd name="connsiteX22" fmla="*/ 10684488 w 21634726"/>
              <a:gd name="connsiteY22" fmla="*/ 4808655 h 5279761"/>
              <a:gd name="connsiteX23" fmla="*/ 10322480 w 21634726"/>
              <a:gd name="connsiteY23" fmla="*/ 4914832 h 5279761"/>
              <a:gd name="connsiteX24" fmla="*/ 9945457 w 21634726"/>
              <a:gd name="connsiteY24" fmla="*/ 4986134 h 5279761"/>
              <a:gd name="connsiteX25" fmla="*/ 9774567 w 21634726"/>
              <a:gd name="connsiteY25" fmla="*/ 4986271 h 5279761"/>
              <a:gd name="connsiteX26" fmla="*/ 9335316 w 21634726"/>
              <a:gd name="connsiteY26" fmla="*/ 5056824 h 5279761"/>
              <a:gd name="connsiteX27" fmla="*/ 8302825 w 21634726"/>
              <a:gd name="connsiteY27" fmla="*/ 5156336 h 5279761"/>
              <a:gd name="connsiteX28" fmla="*/ 7388521 w 21634726"/>
              <a:gd name="connsiteY28" fmla="*/ 5248310 h 5279761"/>
              <a:gd name="connsiteX29" fmla="*/ 6531661 w 21634726"/>
              <a:gd name="connsiteY29" fmla="*/ 5249034 h 5279761"/>
              <a:gd name="connsiteX30" fmla="*/ 5482836 w 21634726"/>
              <a:gd name="connsiteY30" fmla="*/ 4881272 h 5279761"/>
              <a:gd name="connsiteX31" fmla="*/ 4751068 w 21634726"/>
              <a:gd name="connsiteY31" fmla="*/ 4689384 h 5279761"/>
              <a:gd name="connsiteX32" fmla="*/ 3693523 w 21634726"/>
              <a:gd name="connsiteY32" fmla="*/ 4393531 h 5279761"/>
              <a:gd name="connsiteX33" fmla="*/ 3168145 w 21634726"/>
              <a:gd name="connsiteY33" fmla="*/ 4349415 h 5279761"/>
              <a:gd name="connsiteX34" fmla="*/ 2349997 w 21634726"/>
              <a:gd name="connsiteY34" fmla="*/ 4333373 h 5279761"/>
              <a:gd name="connsiteX35" fmla="*/ 1644145 w 21634726"/>
              <a:gd name="connsiteY35" fmla="*/ 4349415 h 5279761"/>
              <a:gd name="connsiteX36" fmla="*/ 1259134 w 21634726"/>
              <a:gd name="connsiteY36" fmla="*/ 4349415 h 5279761"/>
              <a:gd name="connsiteX37" fmla="*/ 954334 w 21634726"/>
              <a:gd name="connsiteY37" fmla="*/ 4237120 h 5279761"/>
              <a:gd name="connsiteX38" fmla="*/ 617450 w 21634726"/>
              <a:gd name="connsiteY38" fmla="*/ 4044615 h 5279761"/>
              <a:gd name="connsiteX39" fmla="*/ 376819 w 21634726"/>
              <a:gd name="connsiteY39" fmla="*/ 3739815 h 5279761"/>
              <a:gd name="connsiteX40" fmla="*/ 168271 w 21634726"/>
              <a:gd name="connsiteY40" fmla="*/ 3563352 h 5279761"/>
              <a:gd name="connsiteX41" fmla="*/ 23892 w 21634726"/>
              <a:gd name="connsiteY41" fmla="*/ 3226468 h 5279761"/>
              <a:gd name="connsiteX42" fmla="*/ 7850 w 21634726"/>
              <a:gd name="connsiteY42" fmla="*/ 2825415 h 5279761"/>
              <a:gd name="connsiteX43" fmla="*/ 104103 w 21634726"/>
              <a:gd name="connsiteY43" fmla="*/ 2344152 h 5279761"/>
              <a:gd name="connsiteX44" fmla="*/ 248482 w 21634726"/>
              <a:gd name="connsiteY44" fmla="*/ 1975184 h 5279761"/>
              <a:gd name="connsiteX45" fmla="*/ 473071 w 21634726"/>
              <a:gd name="connsiteY45" fmla="*/ 1718510 h 5279761"/>
              <a:gd name="connsiteX46" fmla="*/ 729745 w 21634726"/>
              <a:gd name="connsiteY46" fmla="*/ 1461836 h 5279761"/>
              <a:gd name="connsiteX47" fmla="*/ 1034545 w 21634726"/>
              <a:gd name="connsiteY47" fmla="*/ 1157036 h 5279761"/>
              <a:gd name="connsiteX48" fmla="*/ 1483724 w 21634726"/>
              <a:gd name="connsiteY48" fmla="*/ 739942 h 5279761"/>
              <a:gd name="connsiteX49" fmla="*/ 1852692 w 21634726"/>
              <a:gd name="connsiteY49" fmla="*/ 595563 h 5279761"/>
              <a:gd name="connsiteX50" fmla="*/ 2847303 w 21634726"/>
              <a:gd name="connsiteY50" fmla="*/ 387015 h 5279761"/>
              <a:gd name="connsiteX51" fmla="*/ 3472945 w 21634726"/>
              <a:gd name="connsiteY51" fmla="*/ 306805 h 5279761"/>
              <a:gd name="connsiteX52" fmla="*/ 4515682 w 21634726"/>
              <a:gd name="connsiteY52" fmla="*/ 242636 h 5279761"/>
              <a:gd name="connsiteX53" fmla="*/ 5141324 w 21634726"/>
              <a:gd name="connsiteY53" fmla="*/ 130342 h 5279761"/>
              <a:gd name="connsiteX54" fmla="*/ 6585113 w 21634726"/>
              <a:gd name="connsiteY54" fmla="*/ 66173 h 5279761"/>
              <a:gd name="connsiteX55" fmla="*/ 7611808 w 21634726"/>
              <a:gd name="connsiteY55" fmla="*/ 50131 h 5279761"/>
              <a:gd name="connsiteX56" fmla="*/ 8702671 w 21634726"/>
              <a:gd name="connsiteY56" fmla="*/ 18047 h 5279761"/>
              <a:gd name="connsiteX57" fmla="*/ 9440608 w 21634726"/>
              <a:gd name="connsiteY57" fmla="*/ 2005 h 5279761"/>
              <a:gd name="connsiteX58" fmla="*/ 9921871 w 21634726"/>
              <a:gd name="connsiteY58" fmla="*/ 2005 h 5279761"/>
              <a:gd name="connsiteX59" fmla="*/ 10547513 w 21634726"/>
              <a:gd name="connsiteY59" fmla="*/ 18047 h 5279761"/>
              <a:gd name="connsiteX60" fmla="*/ 11125029 w 21634726"/>
              <a:gd name="connsiteY60" fmla="*/ 18047 h 5279761"/>
              <a:gd name="connsiteX61" fmla="*/ 11702545 w 21634726"/>
              <a:gd name="connsiteY61" fmla="*/ 130342 h 5279761"/>
              <a:gd name="connsiteX62" fmla="*/ 12296103 w 21634726"/>
              <a:gd name="connsiteY62" fmla="*/ 258678 h 5279761"/>
              <a:gd name="connsiteX63" fmla="*/ 12713197 w 21634726"/>
              <a:gd name="connsiteY63" fmla="*/ 419099 h 5279761"/>
              <a:gd name="connsiteX64" fmla="*/ 13210503 w 21634726"/>
              <a:gd name="connsiteY64" fmla="*/ 723899 h 5279761"/>
              <a:gd name="connsiteX65" fmla="*/ 13370924 w 21634726"/>
              <a:gd name="connsiteY65" fmla="*/ 1028699 h 5279761"/>
              <a:gd name="connsiteX66" fmla="*/ 13739892 w 21634726"/>
              <a:gd name="connsiteY66" fmla="*/ 1285373 h 5279761"/>
              <a:gd name="connsiteX67" fmla="*/ 13932397 w 21634726"/>
              <a:gd name="connsiteY67" fmla="*/ 1798720 h 5279761"/>
              <a:gd name="connsiteX68" fmla="*/ 14092819 w 21634726"/>
              <a:gd name="connsiteY68" fmla="*/ 2183731 h 5279761"/>
              <a:gd name="connsiteX69" fmla="*/ 14205113 w 21634726"/>
              <a:gd name="connsiteY69" fmla="*/ 2520615 h 5279761"/>
              <a:gd name="connsiteX70" fmla="*/ 14381576 w 21634726"/>
              <a:gd name="connsiteY70" fmla="*/ 2729163 h 5279761"/>
              <a:gd name="connsiteX71" fmla="*/ 14574082 w 21634726"/>
              <a:gd name="connsiteY71" fmla="*/ 3033963 h 5279761"/>
              <a:gd name="connsiteX72" fmla="*/ 14959092 w 21634726"/>
              <a:gd name="connsiteY72" fmla="*/ 3386889 h 5279761"/>
              <a:gd name="connsiteX73" fmla="*/ 15392229 w 21634726"/>
              <a:gd name="connsiteY73" fmla="*/ 3723773 h 5279761"/>
              <a:gd name="connsiteX74" fmla="*/ 15905576 w 21634726"/>
              <a:gd name="connsiteY74" fmla="*/ 3884194 h 5279761"/>
              <a:gd name="connsiteX75" fmla="*/ 16659555 w 21634726"/>
              <a:gd name="connsiteY75" fmla="*/ 4012531 h 5279761"/>
              <a:gd name="connsiteX76" fmla="*/ 17493745 w 21634726"/>
              <a:gd name="connsiteY76" fmla="*/ 4108784 h 5279761"/>
              <a:gd name="connsiteX77" fmla="*/ 18135429 w 21634726"/>
              <a:gd name="connsiteY77" fmla="*/ 4012531 h 5279761"/>
              <a:gd name="connsiteX78" fmla="*/ 18793155 w 21634726"/>
              <a:gd name="connsiteY78" fmla="*/ 4012531 h 5279761"/>
              <a:gd name="connsiteX79" fmla="*/ 19595261 w 21634726"/>
              <a:gd name="connsiteY79" fmla="*/ 4028573 h 5279761"/>
              <a:gd name="connsiteX80" fmla="*/ 20156734 w 21634726"/>
              <a:gd name="connsiteY80" fmla="*/ 4060657 h 5279761"/>
              <a:gd name="connsiteX81" fmla="*/ 21039050 w 21634726"/>
              <a:gd name="connsiteY81" fmla="*/ 4108784 h 5279761"/>
              <a:gd name="connsiteX82" fmla="*/ 21391976 w 21634726"/>
              <a:gd name="connsiteY82" fmla="*/ 4140868 h 5279761"/>
              <a:gd name="connsiteX83" fmla="*/ 21472187 w 21634726"/>
              <a:gd name="connsiteY83" fmla="*/ 4237120 h 5279761"/>
              <a:gd name="connsiteX84" fmla="*/ 21632608 w 21634726"/>
              <a:gd name="connsiteY84" fmla="*/ 4269205 h 5279761"/>
              <a:gd name="connsiteX0" fmla="*/ 21632608 w 21633274"/>
              <a:gd name="connsiteY0" fmla="*/ 4269205 h 5279761"/>
              <a:gd name="connsiteX1" fmla="*/ 21492241 w 21633274"/>
              <a:gd name="connsiteY1" fmla="*/ 4734425 h 5279761"/>
              <a:gd name="connsiteX2" fmla="*/ 20794408 w 21633274"/>
              <a:gd name="connsiteY2" fmla="*/ 4545931 h 5279761"/>
              <a:gd name="connsiteX3" fmla="*/ 19936155 w 21633274"/>
              <a:gd name="connsiteY3" fmla="*/ 4361447 h 5279761"/>
              <a:gd name="connsiteX4" fmla="*/ 19494998 w 21633274"/>
              <a:gd name="connsiteY4" fmla="*/ 4301290 h 5279761"/>
              <a:gd name="connsiteX5" fmla="*/ 19234312 w 21633274"/>
              <a:gd name="connsiteY5" fmla="*/ 4313321 h 5279761"/>
              <a:gd name="connsiteX6" fmla="*/ 18873366 w 21633274"/>
              <a:gd name="connsiteY6" fmla="*/ 4305299 h 5279761"/>
              <a:gd name="connsiteX7" fmla="*/ 18500388 w 21633274"/>
              <a:gd name="connsiteY7" fmla="*/ 4297279 h 5279761"/>
              <a:gd name="connsiteX8" fmla="*/ 17846672 w 21633274"/>
              <a:gd name="connsiteY8" fmla="*/ 4309310 h 5279761"/>
              <a:gd name="connsiteX9" fmla="*/ 17557913 w 21633274"/>
              <a:gd name="connsiteY9" fmla="*/ 4321341 h 5279761"/>
              <a:gd name="connsiteX10" fmla="*/ 16972375 w 21633274"/>
              <a:gd name="connsiteY10" fmla="*/ 4285246 h 5279761"/>
              <a:gd name="connsiteX11" fmla="*/ 16611429 w 21633274"/>
              <a:gd name="connsiteY11" fmla="*/ 4313321 h 5279761"/>
              <a:gd name="connsiteX12" fmla="*/ 15777240 w 21633274"/>
              <a:gd name="connsiteY12" fmla="*/ 4333373 h 5279761"/>
              <a:gd name="connsiteX13" fmla="*/ 15340092 w 21633274"/>
              <a:gd name="connsiteY13" fmla="*/ 4385509 h 5279761"/>
              <a:gd name="connsiteX14" fmla="*/ 14979145 w 21633274"/>
              <a:gd name="connsiteY14" fmla="*/ 4433636 h 5279761"/>
              <a:gd name="connsiteX15" fmla="*/ 14285324 w 21633274"/>
              <a:gd name="connsiteY15" fmla="*/ 4493794 h 5279761"/>
              <a:gd name="connsiteX16" fmla="*/ 13880261 w 21633274"/>
              <a:gd name="connsiteY16" fmla="*/ 4521867 h 5279761"/>
              <a:gd name="connsiteX17" fmla="*/ 13523324 w 21633274"/>
              <a:gd name="connsiteY17" fmla="*/ 4598068 h 5279761"/>
              <a:gd name="connsiteX18" fmla="*/ 13013987 w 21633274"/>
              <a:gd name="connsiteY18" fmla="*/ 4642184 h 5279761"/>
              <a:gd name="connsiteX19" fmla="*/ 12556787 w 21633274"/>
              <a:gd name="connsiteY19" fmla="*/ 4658226 h 5279761"/>
              <a:gd name="connsiteX20" fmla="*/ 11921580 w 21633274"/>
              <a:gd name="connsiteY20" fmla="*/ 4706351 h 5279761"/>
              <a:gd name="connsiteX21" fmla="*/ 11121422 w 21633274"/>
              <a:gd name="connsiteY21" fmla="*/ 4767758 h 5279761"/>
              <a:gd name="connsiteX22" fmla="*/ 10684488 w 21633274"/>
              <a:gd name="connsiteY22" fmla="*/ 4808655 h 5279761"/>
              <a:gd name="connsiteX23" fmla="*/ 10322480 w 21633274"/>
              <a:gd name="connsiteY23" fmla="*/ 4914832 h 5279761"/>
              <a:gd name="connsiteX24" fmla="*/ 9945457 w 21633274"/>
              <a:gd name="connsiteY24" fmla="*/ 4986134 h 5279761"/>
              <a:gd name="connsiteX25" fmla="*/ 9774567 w 21633274"/>
              <a:gd name="connsiteY25" fmla="*/ 4986271 h 5279761"/>
              <a:gd name="connsiteX26" fmla="*/ 9335316 w 21633274"/>
              <a:gd name="connsiteY26" fmla="*/ 5056824 h 5279761"/>
              <a:gd name="connsiteX27" fmla="*/ 8302825 w 21633274"/>
              <a:gd name="connsiteY27" fmla="*/ 5156336 h 5279761"/>
              <a:gd name="connsiteX28" fmla="*/ 7388521 w 21633274"/>
              <a:gd name="connsiteY28" fmla="*/ 5248310 h 5279761"/>
              <a:gd name="connsiteX29" fmla="*/ 6531661 w 21633274"/>
              <a:gd name="connsiteY29" fmla="*/ 5249034 h 5279761"/>
              <a:gd name="connsiteX30" fmla="*/ 5482836 w 21633274"/>
              <a:gd name="connsiteY30" fmla="*/ 4881272 h 5279761"/>
              <a:gd name="connsiteX31" fmla="*/ 4751068 w 21633274"/>
              <a:gd name="connsiteY31" fmla="*/ 4689384 h 5279761"/>
              <a:gd name="connsiteX32" fmla="*/ 3693523 w 21633274"/>
              <a:gd name="connsiteY32" fmla="*/ 4393531 h 5279761"/>
              <a:gd name="connsiteX33" fmla="*/ 3168145 w 21633274"/>
              <a:gd name="connsiteY33" fmla="*/ 4349415 h 5279761"/>
              <a:gd name="connsiteX34" fmla="*/ 2349997 w 21633274"/>
              <a:gd name="connsiteY34" fmla="*/ 4333373 h 5279761"/>
              <a:gd name="connsiteX35" fmla="*/ 1644145 w 21633274"/>
              <a:gd name="connsiteY35" fmla="*/ 4349415 h 5279761"/>
              <a:gd name="connsiteX36" fmla="*/ 1259134 w 21633274"/>
              <a:gd name="connsiteY36" fmla="*/ 4349415 h 5279761"/>
              <a:gd name="connsiteX37" fmla="*/ 954334 w 21633274"/>
              <a:gd name="connsiteY37" fmla="*/ 4237120 h 5279761"/>
              <a:gd name="connsiteX38" fmla="*/ 617450 w 21633274"/>
              <a:gd name="connsiteY38" fmla="*/ 4044615 h 5279761"/>
              <a:gd name="connsiteX39" fmla="*/ 376819 w 21633274"/>
              <a:gd name="connsiteY39" fmla="*/ 3739815 h 5279761"/>
              <a:gd name="connsiteX40" fmla="*/ 168271 w 21633274"/>
              <a:gd name="connsiteY40" fmla="*/ 3563352 h 5279761"/>
              <a:gd name="connsiteX41" fmla="*/ 23892 w 21633274"/>
              <a:gd name="connsiteY41" fmla="*/ 3226468 h 5279761"/>
              <a:gd name="connsiteX42" fmla="*/ 7850 w 21633274"/>
              <a:gd name="connsiteY42" fmla="*/ 2825415 h 5279761"/>
              <a:gd name="connsiteX43" fmla="*/ 104103 w 21633274"/>
              <a:gd name="connsiteY43" fmla="*/ 2344152 h 5279761"/>
              <a:gd name="connsiteX44" fmla="*/ 248482 w 21633274"/>
              <a:gd name="connsiteY44" fmla="*/ 1975184 h 5279761"/>
              <a:gd name="connsiteX45" fmla="*/ 473071 w 21633274"/>
              <a:gd name="connsiteY45" fmla="*/ 1718510 h 5279761"/>
              <a:gd name="connsiteX46" fmla="*/ 729745 w 21633274"/>
              <a:gd name="connsiteY46" fmla="*/ 1461836 h 5279761"/>
              <a:gd name="connsiteX47" fmla="*/ 1034545 w 21633274"/>
              <a:gd name="connsiteY47" fmla="*/ 1157036 h 5279761"/>
              <a:gd name="connsiteX48" fmla="*/ 1483724 w 21633274"/>
              <a:gd name="connsiteY48" fmla="*/ 739942 h 5279761"/>
              <a:gd name="connsiteX49" fmla="*/ 1852692 w 21633274"/>
              <a:gd name="connsiteY49" fmla="*/ 595563 h 5279761"/>
              <a:gd name="connsiteX50" fmla="*/ 2847303 w 21633274"/>
              <a:gd name="connsiteY50" fmla="*/ 387015 h 5279761"/>
              <a:gd name="connsiteX51" fmla="*/ 3472945 w 21633274"/>
              <a:gd name="connsiteY51" fmla="*/ 306805 h 5279761"/>
              <a:gd name="connsiteX52" fmla="*/ 4515682 w 21633274"/>
              <a:gd name="connsiteY52" fmla="*/ 242636 h 5279761"/>
              <a:gd name="connsiteX53" fmla="*/ 5141324 w 21633274"/>
              <a:gd name="connsiteY53" fmla="*/ 130342 h 5279761"/>
              <a:gd name="connsiteX54" fmla="*/ 6585113 w 21633274"/>
              <a:gd name="connsiteY54" fmla="*/ 66173 h 5279761"/>
              <a:gd name="connsiteX55" fmla="*/ 7611808 w 21633274"/>
              <a:gd name="connsiteY55" fmla="*/ 50131 h 5279761"/>
              <a:gd name="connsiteX56" fmla="*/ 8702671 w 21633274"/>
              <a:gd name="connsiteY56" fmla="*/ 18047 h 5279761"/>
              <a:gd name="connsiteX57" fmla="*/ 9440608 w 21633274"/>
              <a:gd name="connsiteY57" fmla="*/ 2005 h 5279761"/>
              <a:gd name="connsiteX58" fmla="*/ 9921871 w 21633274"/>
              <a:gd name="connsiteY58" fmla="*/ 2005 h 5279761"/>
              <a:gd name="connsiteX59" fmla="*/ 10547513 w 21633274"/>
              <a:gd name="connsiteY59" fmla="*/ 18047 h 5279761"/>
              <a:gd name="connsiteX60" fmla="*/ 11125029 w 21633274"/>
              <a:gd name="connsiteY60" fmla="*/ 18047 h 5279761"/>
              <a:gd name="connsiteX61" fmla="*/ 11702545 w 21633274"/>
              <a:gd name="connsiteY61" fmla="*/ 130342 h 5279761"/>
              <a:gd name="connsiteX62" fmla="*/ 12296103 w 21633274"/>
              <a:gd name="connsiteY62" fmla="*/ 258678 h 5279761"/>
              <a:gd name="connsiteX63" fmla="*/ 12713197 w 21633274"/>
              <a:gd name="connsiteY63" fmla="*/ 419099 h 5279761"/>
              <a:gd name="connsiteX64" fmla="*/ 13210503 w 21633274"/>
              <a:gd name="connsiteY64" fmla="*/ 723899 h 5279761"/>
              <a:gd name="connsiteX65" fmla="*/ 13370924 w 21633274"/>
              <a:gd name="connsiteY65" fmla="*/ 1028699 h 5279761"/>
              <a:gd name="connsiteX66" fmla="*/ 13739892 w 21633274"/>
              <a:gd name="connsiteY66" fmla="*/ 1285373 h 5279761"/>
              <a:gd name="connsiteX67" fmla="*/ 13932397 w 21633274"/>
              <a:gd name="connsiteY67" fmla="*/ 1798720 h 5279761"/>
              <a:gd name="connsiteX68" fmla="*/ 14092819 w 21633274"/>
              <a:gd name="connsiteY68" fmla="*/ 2183731 h 5279761"/>
              <a:gd name="connsiteX69" fmla="*/ 14205113 w 21633274"/>
              <a:gd name="connsiteY69" fmla="*/ 2520615 h 5279761"/>
              <a:gd name="connsiteX70" fmla="*/ 14381576 w 21633274"/>
              <a:gd name="connsiteY70" fmla="*/ 2729163 h 5279761"/>
              <a:gd name="connsiteX71" fmla="*/ 14574082 w 21633274"/>
              <a:gd name="connsiteY71" fmla="*/ 3033963 h 5279761"/>
              <a:gd name="connsiteX72" fmla="*/ 14959092 w 21633274"/>
              <a:gd name="connsiteY72" fmla="*/ 3386889 h 5279761"/>
              <a:gd name="connsiteX73" fmla="*/ 15392229 w 21633274"/>
              <a:gd name="connsiteY73" fmla="*/ 3723773 h 5279761"/>
              <a:gd name="connsiteX74" fmla="*/ 15905576 w 21633274"/>
              <a:gd name="connsiteY74" fmla="*/ 3884194 h 5279761"/>
              <a:gd name="connsiteX75" fmla="*/ 16659555 w 21633274"/>
              <a:gd name="connsiteY75" fmla="*/ 4012531 h 5279761"/>
              <a:gd name="connsiteX76" fmla="*/ 17493745 w 21633274"/>
              <a:gd name="connsiteY76" fmla="*/ 4108784 h 5279761"/>
              <a:gd name="connsiteX77" fmla="*/ 18135429 w 21633274"/>
              <a:gd name="connsiteY77" fmla="*/ 4012531 h 5279761"/>
              <a:gd name="connsiteX78" fmla="*/ 18793155 w 21633274"/>
              <a:gd name="connsiteY78" fmla="*/ 4012531 h 5279761"/>
              <a:gd name="connsiteX79" fmla="*/ 19595261 w 21633274"/>
              <a:gd name="connsiteY79" fmla="*/ 4028573 h 5279761"/>
              <a:gd name="connsiteX80" fmla="*/ 20156734 w 21633274"/>
              <a:gd name="connsiteY80" fmla="*/ 4060657 h 5279761"/>
              <a:gd name="connsiteX81" fmla="*/ 21039050 w 21633274"/>
              <a:gd name="connsiteY81" fmla="*/ 4108784 h 5279761"/>
              <a:gd name="connsiteX82" fmla="*/ 21391976 w 21633274"/>
              <a:gd name="connsiteY82" fmla="*/ 4140868 h 5279761"/>
              <a:gd name="connsiteX83" fmla="*/ 21472187 w 21633274"/>
              <a:gd name="connsiteY83" fmla="*/ 4237120 h 5279761"/>
              <a:gd name="connsiteX84" fmla="*/ 21632608 w 21633274"/>
              <a:gd name="connsiteY84" fmla="*/ 4269205 h 5279761"/>
              <a:gd name="connsiteX0" fmla="*/ 21668703 w 21668920"/>
              <a:gd name="connsiteY0" fmla="*/ 4834689 h 5279761"/>
              <a:gd name="connsiteX1" fmla="*/ 21492241 w 21668920"/>
              <a:gd name="connsiteY1" fmla="*/ 4734425 h 5279761"/>
              <a:gd name="connsiteX2" fmla="*/ 20794408 w 21668920"/>
              <a:gd name="connsiteY2" fmla="*/ 4545931 h 5279761"/>
              <a:gd name="connsiteX3" fmla="*/ 19936155 w 21668920"/>
              <a:gd name="connsiteY3" fmla="*/ 4361447 h 5279761"/>
              <a:gd name="connsiteX4" fmla="*/ 19494998 w 21668920"/>
              <a:gd name="connsiteY4" fmla="*/ 4301290 h 5279761"/>
              <a:gd name="connsiteX5" fmla="*/ 19234312 w 21668920"/>
              <a:gd name="connsiteY5" fmla="*/ 4313321 h 5279761"/>
              <a:gd name="connsiteX6" fmla="*/ 18873366 w 21668920"/>
              <a:gd name="connsiteY6" fmla="*/ 4305299 h 5279761"/>
              <a:gd name="connsiteX7" fmla="*/ 18500388 w 21668920"/>
              <a:gd name="connsiteY7" fmla="*/ 4297279 h 5279761"/>
              <a:gd name="connsiteX8" fmla="*/ 17846672 w 21668920"/>
              <a:gd name="connsiteY8" fmla="*/ 4309310 h 5279761"/>
              <a:gd name="connsiteX9" fmla="*/ 17557913 w 21668920"/>
              <a:gd name="connsiteY9" fmla="*/ 4321341 h 5279761"/>
              <a:gd name="connsiteX10" fmla="*/ 16972375 w 21668920"/>
              <a:gd name="connsiteY10" fmla="*/ 4285246 h 5279761"/>
              <a:gd name="connsiteX11" fmla="*/ 16611429 w 21668920"/>
              <a:gd name="connsiteY11" fmla="*/ 4313321 h 5279761"/>
              <a:gd name="connsiteX12" fmla="*/ 15777240 w 21668920"/>
              <a:gd name="connsiteY12" fmla="*/ 4333373 h 5279761"/>
              <a:gd name="connsiteX13" fmla="*/ 15340092 w 21668920"/>
              <a:gd name="connsiteY13" fmla="*/ 4385509 h 5279761"/>
              <a:gd name="connsiteX14" fmla="*/ 14979145 w 21668920"/>
              <a:gd name="connsiteY14" fmla="*/ 4433636 h 5279761"/>
              <a:gd name="connsiteX15" fmla="*/ 14285324 w 21668920"/>
              <a:gd name="connsiteY15" fmla="*/ 4493794 h 5279761"/>
              <a:gd name="connsiteX16" fmla="*/ 13880261 w 21668920"/>
              <a:gd name="connsiteY16" fmla="*/ 4521867 h 5279761"/>
              <a:gd name="connsiteX17" fmla="*/ 13523324 w 21668920"/>
              <a:gd name="connsiteY17" fmla="*/ 4598068 h 5279761"/>
              <a:gd name="connsiteX18" fmla="*/ 13013987 w 21668920"/>
              <a:gd name="connsiteY18" fmla="*/ 4642184 h 5279761"/>
              <a:gd name="connsiteX19" fmla="*/ 12556787 w 21668920"/>
              <a:gd name="connsiteY19" fmla="*/ 4658226 h 5279761"/>
              <a:gd name="connsiteX20" fmla="*/ 11921580 w 21668920"/>
              <a:gd name="connsiteY20" fmla="*/ 4706351 h 5279761"/>
              <a:gd name="connsiteX21" fmla="*/ 11121422 w 21668920"/>
              <a:gd name="connsiteY21" fmla="*/ 4767758 h 5279761"/>
              <a:gd name="connsiteX22" fmla="*/ 10684488 w 21668920"/>
              <a:gd name="connsiteY22" fmla="*/ 4808655 h 5279761"/>
              <a:gd name="connsiteX23" fmla="*/ 10322480 w 21668920"/>
              <a:gd name="connsiteY23" fmla="*/ 4914832 h 5279761"/>
              <a:gd name="connsiteX24" fmla="*/ 9945457 w 21668920"/>
              <a:gd name="connsiteY24" fmla="*/ 4986134 h 5279761"/>
              <a:gd name="connsiteX25" fmla="*/ 9774567 w 21668920"/>
              <a:gd name="connsiteY25" fmla="*/ 4986271 h 5279761"/>
              <a:gd name="connsiteX26" fmla="*/ 9335316 w 21668920"/>
              <a:gd name="connsiteY26" fmla="*/ 5056824 h 5279761"/>
              <a:gd name="connsiteX27" fmla="*/ 8302825 w 21668920"/>
              <a:gd name="connsiteY27" fmla="*/ 5156336 h 5279761"/>
              <a:gd name="connsiteX28" fmla="*/ 7388521 w 21668920"/>
              <a:gd name="connsiteY28" fmla="*/ 5248310 h 5279761"/>
              <a:gd name="connsiteX29" fmla="*/ 6531661 w 21668920"/>
              <a:gd name="connsiteY29" fmla="*/ 5249034 h 5279761"/>
              <a:gd name="connsiteX30" fmla="*/ 5482836 w 21668920"/>
              <a:gd name="connsiteY30" fmla="*/ 4881272 h 5279761"/>
              <a:gd name="connsiteX31" fmla="*/ 4751068 w 21668920"/>
              <a:gd name="connsiteY31" fmla="*/ 4689384 h 5279761"/>
              <a:gd name="connsiteX32" fmla="*/ 3693523 w 21668920"/>
              <a:gd name="connsiteY32" fmla="*/ 4393531 h 5279761"/>
              <a:gd name="connsiteX33" fmla="*/ 3168145 w 21668920"/>
              <a:gd name="connsiteY33" fmla="*/ 4349415 h 5279761"/>
              <a:gd name="connsiteX34" fmla="*/ 2349997 w 21668920"/>
              <a:gd name="connsiteY34" fmla="*/ 4333373 h 5279761"/>
              <a:gd name="connsiteX35" fmla="*/ 1644145 w 21668920"/>
              <a:gd name="connsiteY35" fmla="*/ 4349415 h 5279761"/>
              <a:gd name="connsiteX36" fmla="*/ 1259134 w 21668920"/>
              <a:gd name="connsiteY36" fmla="*/ 4349415 h 5279761"/>
              <a:gd name="connsiteX37" fmla="*/ 954334 w 21668920"/>
              <a:gd name="connsiteY37" fmla="*/ 4237120 h 5279761"/>
              <a:gd name="connsiteX38" fmla="*/ 617450 w 21668920"/>
              <a:gd name="connsiteY38" fmla="*/ 4044615 h 5279761"/>
              <a:gd name="connsiteX39" fmla="*/ 376819 w 21668920"/>
              <a:gd name="connsiteY39" fmla="*/ 3739815 h 5279761"/>
              <a:gd name="connsiteX40" fmla="*/ 168271 w 21668920"/>
              <a:gd name="connsiteY40" fmla="*/ 3563352 h 5279761"/>
              <a:gd name="connsiteX41" fmla="*/ 23892 w 21668920"/>
              <a:gd name="connsiteY41" fmla="*/ 3226468 h 5279761"/>
              <a:gd name="connsiteX42" fmla="*/ 7850 w 21668920"/>
              <a:gd name="connsiteY42" fmla="*/ 2825415 h 5279761"/>
              <a:gd name="connsiteX43" fmla="*/ 104103 w 21668920"/>
              <a:gd name="connsiteY43" fmla="*/ 2344152 h 5279761"/>
              <a:gd name="connsiteX44" fmla="*/ 248482 w 21668920"/>
              <a:gd name="connsiteY44" fmla="*/ 1975184 h 5279761"/>
              <a:gd name="connsiteX45" fmla="*/ 473071 w 21668920"/>
              <a:gd name="connsiteY45" fmla="*/ 1718510 h 5279761"/>
              <a:gd name="connsiteX46" fmla="*/ 729745 w 21668920"/>
              <a:gd name="connsiteY46" fmla="*/ 1461836 h 5279761"/>
              <a:gd name="connsiteX47" fmla="*/ 1034545 w 21668920"/>
              <a:gd name="connsiteY47" fmla="*/ 1157036 h 5279761"/>
              <a:gd name="connsiteX48" fmla="*/ 1483724 w 21668920"/>
              <a:gd name="connsiteY48" fmla="*/ 739942 h 5279761"/>
              <a:gd name="connsiteX49" fmla="*/ 1852692 w 21668920"/>
              <a:gd name="connsiteY49" fmla="*/ 595563 h 5279761"/>
              <a:gd name="connsiteX50" fmla="*/ 2847303 w 21668920"/>
              <a:gd name="connsiteY50" fmla="*/ 387015 h 5279761"/>
              <a:gd name="connsiteX51" fmla="*/ 3472945 w 21668920"/>
              <a:gd name="connsiteY51" fmla="*/ 306805 h 5279761"/>
              <a:gd name="connsiteX52" fmla="*/ 4515682 w 21668920"/>
              <a:gd name="connsiteY52" fmla="*/ 242636 h 5279761"/>
              <a:gd name="connsiteX53" fmla="*/ 5141324 w 21668920"/>
              <a:gd name="connsiteY53" fmla="*/ 130342 h 5279761"/>
              <a:gd name="connsiteX54" fmla="*/ 6585113 w 21668920"/>
              <a:gd name="connsiteY54" fmla="*/ 66173 h 5279761"/>
              <a:gd name="connsiteX55" fmla="*/ 7611808 w 21668920"/>
              <a:gd name="connsiteY55" fmla="*/ 50131 h 5279761"/>
              <a:gd name="connsiteX56" fmla="*/ 8702671 w 21668920"/>
              <a:gd name="connsiteY56" fmla="*/ 18047 h 5279761"/>
              <a:gd name="connsiteX57" fmla="*/ 9440608 w 21668920"/>
              <a:gd name="connsiteY57" fmla="*/ 2005 h 5279761"/>
              <a:gd name="connsiteX58" fmla="*/ 9921871 w 21668920"/>
              <a:gd name="connsiteY58" fmla="*/ 2005 h 5279761"/>
              <a:gd name="connsiteX59" fmla="*/ 10547513 w 21668920"/>
              <a:gd name="connsiteY59" fmla="*/ 18047 h 5279761"/>
              <a:gd name="connsiteX60" fmla="*/ 11125029 w 21668920"/>
              <a:gd name="connsiteY60" fmla="*/ 18047 h 5279761"/>
              <a:gd name="connsiteX61" fmla="*/ 11702545 w 21668920"/>
              <a:gd name="connsiteY61" fmla="*/ 130342 h 5279761"/>
              <a:gd name="connsiteX62" fmla="*/ 12296103 w 21668920"/>
              <a:gd name="connsiteY62" fmla="*/ 258678 h 5279761"/>
              <a:gd name="connsiteX63" fmla="*/ 12713197 w 21668920"/>
              <a:gd name="connsiteY63" fmla="*/ 419099 h 5279761"/>
              <a:gd name="connsiteX64" fmla="*/ 13210503 w 21668920"/>
              <a:gd name="connsiteY64" fmla="*/ 723899 h 5279761"/>
              <a:gd name="connsiteX65" fmla="*/ 13370924 w 21668920"/>
              <a:gd name="connsiteY65" fmla="*/ 1028699 h 5279761"/>
              <a:gd name="connsiteX66" fmla="*/ 13739892 w 21668920"/>
              <a:gd name="connsiteY66" fmla="*/ 1285373 h 5279761"/>
              <a:gd name="connsiteX67" fmla="*/ 13932397 w 21668920"/>
              <a:gd name="connsiteY67" fmla="*/ 1798720 h 5279761"/>
              <a:gd name="connsiteX68" fmla="*/ 14092819 w 21668920"/>
              <a:gd name="connsiteY68" fmla="*/ 2183731 h 5279761"/>
              <a:gd name="connsiteX69" fmla="*/ 14205113 w 21668920"/>
              <a:gd name="connsiteY69" fmla="*/ 2520615 h 5279761"/>
              <a:gd name="connsiteX70" fmla="*/ 14381576 w 21668920"/>
              <a:gd name="connsiteY70" fmla="*/ 2729163 h 5279761"/>
              <a:gd name="connsiteX71" fmla="*/ 14574082 w 21668920"/>
              <a:gd name="connsiteY71" fmla="*/ 3033963 h 5279761"/>
              <a:gd name="connsiteX72" fmla="*/ 14959092 w 21668920"/>
              <a:gd name="connsiteY72" fmla="*/ 3386889 h 5279761"/>
              <a:gd name="connsiteX73" fmla="*/ 15392229 w 21668920"/>
              <a:gd name="connsiteY73" fmla="*/ 3723773 h 5279761"/>
              <a:gd name="connsiteX74" fmla="*/ 15905576 w 21668920"/>
              <a:gd name="connsiteY74" fmla="*/ 3884194 h 5279761"/>
              <a:gd name="connsiteX75" fmla="*/ 16659555 w 21668920"/>
              <a:gd name="connsiteY75" fmla="*/ 4012531 h 5279761"/>
              <a:gd name="connsiteX76" fmla="*/ 17493745 w 21668920"/>
              <a:gd name="connsiteY76" fmla="*/ 4108784 h 5279761"/>
              <a:gd name="connsiteX77" fmla="*/ 18135429 w 21668920"/>
              <a:gd name="connsiteY77" fmla="*/ 4012531 h 5279761"/>
              <a:gd name="connsiteX78" fmla="*/ 18793155 w 21668920"/>
              <a:gd name="connsiteY78" fmla="*/ 4012531 h 5279761"/>
              <a:gd name="connsiteX79" fmla="*/ 19595261 w 21668920"/>
              <a:gd name="connsiteY79" fmla="*/ 4028573 h 5279761"/>
              <a:gd name="connsiteX80" fmla="*/ 20156734 w 21668920"/>
              <a:gd name="connsiteY80" fmla="*/ 4060657 h 5279761"/>
              <a:gd name="connsiteX81" fmla="*/ 21039050 w 21668920"/>
              <a:gd name="connsiteY81" fmla="*/ 4108784 h 5279761"/>
              <a:gd name="connsiteX82" fmla="*/ 21391976 w 21668920"/>
              <a:gd name="connsiteY82" fmla="*/ 4140868 h 5279761"/>
              <a:gd name="connsiteX83" fmla="*/ 21472187 w 21668920"/>
              <a:gd name="connsiteY83" fmla="*/ 4237120 h 5279761"/>
              <a:gd name="connsiteX84" fmla="*/ 21668703 w 21668920"/>
              <a:gd name="connsiteY84" fmla="*/ 4834689 h 5279761"/>
              <a:gd name="connsiteX0" fmla="*/ 21668703 w 21668732"/>
              <a:gd name="connsiteY0" fmla="*/ 4834689 h 5279761"/>
              <a:gd name="connsiteX1" fmla="*/ 21480208 w 21668732"/>
              <a:gd name="connsiteY1" fmla="*/ 4782551 h 5279761"/>
              <a:gd name="connsiteX2" fmla="*/ 20794408 w 21668732"/>
              <a:gd name="connsiteY2" fmla="*/ 4545931 h 5279761"/>
              <a:gd name="connsiteX3" fmla="*/ 19936155 w 21668732"/>
              <a:gd name="connsiteY3" fmla="*/ 4361447 h 5279761"/>
              <a:gd name="connsiteX4" fmla="*/ 19494998 w 21668732"/>
              <a:gd name="connsiteY4" fmla="*/ 4301290 h 5279761"/>
              <a:gd name="connsiteX5" fmla="*/ 19234312 w 21668732"/>
              <a:gd name="connsiteY5" fmla="*/ 4313321 h 5279761"/>
              <a:gd name="connsiteX6" fmla="*/ 18873366 w 21668732"/>
              <a:gd name="connsiteY6" fmla="*/ 4305299 h 5279761"/>
              <a:gd name="connsiteX7" fmla="*/ 18500388 w 21668732"/>
              <a:gd name="connsiteY7" fmla="*/ 4297279 h 5279761"/>
              <a:gd name="connsiteX8" fmla="*/ 17846672 w 21668732"/>
              <a:gd name="connsiteY8" fmla="*/ 4309310 h 5279761"/>
              <a:gd name="connsiteX9" fmla="*/ 17557913 w 21668732"/>
              <a:gd name="connsiteY9" fmla="*/ 4321341 h 5279761"/>
              <a:gd name="connsiteX10" fmla="*/ 16972375 w 21668732"/>
              <a:gd name="connsiteY10" fmla="*/ 4285246 h 5279761"/>
              <a:gd name="connsiteX11" fmla="*/ 16611429 w 21668732"/>
              <a:gd name="connsiteY11" fmla="*/ 4313321 h 5279761"/>
              <a:gd name="connsiteX12" fmla="*/ 15777240 w 21668732"/>
              <a:gd name="connsiteY12" fmla="*/ 4333373 h 5279761"/>
              <a:gd name="connsiteX13" fmla="*/ 15340092 w 21668732"/>
              <a:gd name="connsiteY13" fmla="*/ 4385509 h 5279761"/>
              <a:gd name="connsiteX14" fmla="*/ 14979145 w 21668732"/>
              <a:gd name="connsiteY14" fmla="*/ 4433636 h 5279761"/>
              <a:gd name="connsiteX15" fmla="*/ 14285324 w 21668732"/>
              <a:gd name="connsiteY15" fmla="*/ 4493794 h 5279761"/>
              <a:gd name="connsiteX16" fmla="*/ 13880261 w 21668732"/>
              <a:gd name="connsiteY16" fmla="*/ 4521867 h 5279761"/>
              <a:gd name="connsiteX17" fmla="*/ 13523324 w 21668732"/>
              <a:gd name="connsiteY17" fmla="*/ 4598068 h 5279761"/>
              <a:gd name="connsiteX18" fmla="*/ 13013987 w 21668732"/>
              <a:gd name="connsiteY18" fmla="*/ 4642184 h 5279761"/>
              <a:gd name="connsiteX19" fmla="*/ 12556787 w 21668732"/>
              <a:gd name="connsiteY19" fmla="*/ 4658226 h 5279761"/>
              <a:gd name="connsiteX20" fmla="*/ 11921580 w 21668732"/>
              <a:gd name="connsiteY20" fmla="*/ 4706351 h 5279761"/>
              <a:gd name="connsiteX21" fmla="*/ 11121422 w 21668732"/>
              <a:gd name="connsiteY21" fmla="*/ 4767758 h 5279761"/>
              <a:gd name="connsiteX22" fmla="*/ 10684488 w 21668732"/>
              <a:gd name="connsiteY22" fmla="*/ 4808655 h 5279761"/>
              <a:gd name="connsiteX23" fmla="*/ 10322480 w 21668732"/>
              <a:gd name="connsiteY23" fmla="*/ 4914832 h 5279761"/>
              <a:gd name="connsiteX24" fmla="*/ 9945457 w 21668732"/>
              <a:gd name="connsiteY24" fmla="*/ 4986134 h 5279761"/>
              <a:gd name="connsiteX25" fmla="*/ 9774567 w 21668732"/>
              <a:gd name="connsiteY25" fmla="*/ 4986271 h 5279761"/>
              <a:gd name="connsiteX26" fmla="*/ 9335316 w 21668732"/>
              <a:gd name="connsiteY26" fmla="*/ 5056824 h 5279761"/>
              <a:gd name="connsiteX27" fmla="*/ 8302825 w 21668732"/>
              <a:gd name="connsiteY27" fmla="*/ 5156336 h 5279761"/>
              <a:gd name="connsiteX28" fmla="*/ 7388521 w 21668732"/>
              <a:gd name="connsiteY28" fmla="*/ 5248310 h 5279761"/>
              <a:gd name="connsiteX29" fmla="*/ 6531661 w 21668732"/>
              <a:gd name="connsiteY29" fmla="*/ 5249034 h 5279761"/>
              <a:gd name="connsiteX30" fmla="*/ 5482836 w 21668732"/>
              <a:gd name="connsiteY30" fmla="*/ 4881272 h 5279761"/>
              <a:gd name="connsiteX31" fmla="*/ 4751068 w 21668732"/>
              <a:gd name="connsiteY31" fmla="*/ 4689384 h 5279761"/>
              <a:gd name="connsiteX32" fmla="*/ 3693523 w 21668732"/>
              <a:gd name="connsiteY32" fmla="*/ 4393531 h 5279761"/>
              <a:gd name="connsiteX33" fmla="*/ 3168145 w 21668732"/>
              <a:gd name="connsiteY33" fmla="*/ 4349415 h 5279761"/>
              <a:gd name="connsiteX34" fmla="*/ 2349997 w 21668732"/>
              <a:gd name="connsiteY34" fmla="*/ 4333373 h 5279761"/>
              <a:gd name="connsiteX35" fmla="*/ 1644145 w 21668732"/>
              <a:gd name="connsiteY35" fmla="*/ 4349415 h 5279761"/>
              <a:gd name="connsiteX36" fmla="*/ 1259134 w 21668732"/>
              <a:gd name="connsiteY36" fmla="*/ 4349415 h 5279761"/>
              <a:gd name="connsiteX37" fmla="*/ 954334 w 21668732"/>
              <a:gd name="connsiteY37" fmla="*/ 4237120 h 5279761"/>
              <a:gd name="connsiteX38" fmla="*/ 617450 w 21668732"/>
              <a:gd name="connsiteY38" fmla="*/ 4044615 h 5279761"/>
              <a:gd name="connsiteX39" fmla="*/ 376819 w 21668732"/>
              <a:gd name="connsiteY39" fmla="*/ 3739815 h 5279761"/>
              <a:gd name="connsiteX40" fmla="*/ 168271 w 21668732"/>
              <a:gd name="connsiteY40" fmla="*/ 3563352 h 5279761"/>
              <a:gd name="connsiteX41" fmla="*/ 23892 w 21668732"/>
              <a:gd name="connsiteY41" fmla="*/ 3226468 h 5279761"/>
              <a:gd name="connsiteX42" fmla="*/ 7850 w 21668732"/>
              <a:gd name="connsiteY42" fmla="*/ 2825415 h 5279761"/>
              <a:gd name="connsiteX43" fmla="*/ 104103 w 21668732"/>
              <a:gd name="connsiteY43" fmla="*/ 2344152 h 5279761"/>
              <a:gd name="connsiteX44" fmla="*/ 248482 w 21668732"/>
              <a:gd name="connsiteY44" fmla="*/ 1975184 h 5279761"/>
              <a:gd name="connsiteX45" fmla="*/ 473071 w 21668732"/>
              <a:gd name="connsiteY45" fmla="*/ 1718510 h 5279761"/>
              <a:gd name="connsiteX46" fmla="*/ 729745 w 21668732"/>
              <a:gd name="connsiteY46" fmla="*/ 1461836 h 5279761"/>
              <a:gd name="connsiteX47" fmla="*/ 1034545 w 21668732"/>
              <a:gd name="connsiteY47" fmla="*/ 1157036 h 5279761"/>
              <a:gd name="connsiteX48" fmla="*/ 1483724 w 21668732"/>
              <a:gd name="connsiteY48" fmla="*/ 739942 h 5279761"/>
              <a:gd name="connsiteX49" fmla="*/ 1852692 w 21668732"/>
              <a:gd name="connsiteY49" fmla="*/ 595563 h 5279761"/>
              <a:gd name="connsiteX50" fmla="*/ 2847303 w 21668732"/>
              <a:gd name="connsiteY50" fmla="*/ 387015 h 5279761"/>
              <a:gd name="connsiteX51" fmla="*/ 3472945 w 21668732"/>
              <a:gd name="connsiteY51" fmla="*/ 306805 h 5279761"/>
              <a:gd name="connsiteX52" fmla="*/ 4515682 w 21668732"/>
              <a:gd name="connsiteY52" fmla="*/ 242636 h 5279761"/>
              <a:gd name="connsiteX53" fmla="*/ 5141324 w 21668732"/>
              <a:gd name="connsiteY53" fmla="*/ 130342 h 5279761"/>
              <a:gd name="connsiteX54" fmla="*/ 6585113 w 21668732"/>
              <a:gd name="connsiteY54" fmla="*/ 66173 h 5279761"/>
              <a:gd name="connsiteX55" fmla="*/ 7611808 w 21668732"/>
              <a:gd name="connsiteY55" fmla="*/ 50131 h 5279761"/>
              <a:gd name="connsiteX56" fmla="*/ 8702671 w 21668732"/>
              <a:gd name="connsiteY56" fmla="*/ 18047 h 5279761"/>
              <a:gd name="connsiteX57" fmla="*/ 9440608 w 21668732"/>
              <a:gd name="connsiteY57" fmla="*/ 2005 h 5279761"/>
              <a:gd name="connsiteX58" fmla="*/ 9921871 w 21668732"/>
              <a:gd name="connsiteY58" fmla="*/ 2005 h 5279761"/>
              <a:gd name="connsiteX59" fmla="*/ 10547513 w 21668732"/>
              <a:gd name="connsiteY59" fmla="*/ 18047 h 5279761"/>
              <a:gd name="connsiteX60" fmla="*/ 11125029 w 21668732"/>
              <a:gd name="connsiteY60" fmla="*/ 18047 h 5279761"/>
              <a:gd name="connsiteX61" fmla="*/ 11702545 w 21668732"/>
              <a:gd name="connsiteY61" fmla="*/ 130342 h 5279761"/>
              <a:gd name="connsiteX62" fmla="*/ 12296103 w 21668732"/>
              <a:gd name="connsiteY62" fmla="*/ 258678 h 5279761"/>
              <a:gd name="connsiteX63" fmla="*/ 12713197 w 21668732"/>
              <a:gd name="connsiteY63" fmla="*/ 419099 h 5279761"/>
              <a:gd name="connsiteX64" fmla="*/ 13210503 w 21668732"/>
              <a:gd name="connsiteY64" fmla="*/ 723899 h 5279761"/>
              <a:gd name="connsiteX65" fmla="*/ 13370924 w 21668732"/>
              <a:gd name="connsiteY65" fmla="*/ 1028699 h 5279761"/>
              <a:gd name="connsiteX66" fmla="*/ 13739892 w 21668732"/>
              <a:gd name="connsiteY66" fmla="*/ 1285373 h 5279761"/>
              <a:gd name="connsiteX67" fmla="*/ 13932397 w 21668732"/>
              <a:gd name="connsiteY67" fmla="*/ 1798720 h 5279761"/>
              <a:gd name="connsiteX68" fmla="*/ 14092819 w 21668732"/>
              <a:gd name="connsiteY68" fmla="*/ 2183731 h 5279761"/>
              <a:gd name="connsiteX69" fmla="*/ 14205113 w 21668732"/>
              <a:gd name="connsiteY69" fmla="*/ 2520615 h 5279761"/>
              <a:gd name="connsiteX70" fmla="*/ 14381576 w 21668732"/>
              <a:gd name="connsiteY70" fmla="*/ 2729163 h 5279761"/>
              <a:gd name="connsiteX71" fmla="*/ 14574082 w 21668732"/>
              <a:gd name="connsiteY71" fmla="*/ 3033963 h 5279761"/>
              <a:gd name="connsiteX72" fmla="*/ 14959092 w 21668732"/>
              <a:gd name="connsiteY72" fmla="*/ 3386889 h 5279761"/>
              <a:gd name="connsiteX73" fmla="*/ 15392229 w 21668732"/>
              <a:gd name="connsiteY73" fmla="*/ 3723773 h 5279761"/>
              <a:gd name="connsiteX74" fmla="*/ 15905576 w 21668732"/>
              <a:gd name="connsiteY74" fmla="*/ 3884194 h 5279761"/>
              <a:gd name="connsiteX75" fmla="*/ 16659555 w 21668732"/>
              <a:gd name="connsiteY75" fmla="*/ 4012531 h 5279761"/>
              <a:gd name="connsiteX76" fmla="*/ 17493745 w 21668732"/>
              <a:gd name="connsiteY76" fmla="*/ 4108784 h 5279761"/>
              <a:gd name="connsiteX77" fmla="*/ 18135429 w 21668732"/>
              <a:gd name="connsiteY77" fmla="*/ 4012531 h 5279761"/>
              <a:gd name="connsiteX78" fmla="*/ 18793155 w 21668732"/>
              <a:gd name="connsiteY78" fmla="*/ 4012531 h 5279761"/>
              <a:gd name="connsiteX79" fmla="*/ 19595261 w 21668732"/>
              <a:gd name="connsiteY79" fmla="*/ 4028573 h 5279761"/>
              <a:gd name="connsiteX80" fmla="*/ 20156734 w 21668732"/>
              <a:gd name="connsiteY80" fmla="*/ 4060657 h 5279761"/>
              <a:gd name="connsiteX81" fmla="*/ 21039050 w 21668732"/>
              <a:gd name="connsiteY81" fmla="*/ 4108784 h 5279761"/>
              <a:gd name="connsiteX82" fmla="*/ 21391976 w 21668732"/>
              <a:gd name="connsiteY82" fmla="*/ 4140868 h 5279761"/>
              <a:gd name="connsiteX83" fmla="*/ 21472187 w 21668732"/>
              <a:gd name="connsiteY83" fmla="*/ 4237120 h 5279761"/>
              <a:gd name="connsiteX84" fmla="*/ 21668703 w 21668732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91976 w 21668705"/>
              <a:gd name="connsiteY82" fmla="*/ 414086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44702 w 21668705"/>
              <a:gd name="connsiteY80" fmla="*/ 4205036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932397 w 21668748"/>
              <a:gd name="connsiteY67" fmla="*/ 1798720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1897897 w 21668748"/>
              <a:gd name="connsiteY62" fmla="*/ 738000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7805 h 5282877"/>
              <a:gd name="connsiteX1" fmla="*/ 21480208 w 21668748"/>
              <a:gd name="connsiteY1" fmla="*/ 4785667 h 5282877"/>
              <a:gd name="connsiteX2" fmla="*/ 20794408 w 21668748"/>
              <a:gd name="connsiteY2" fmla="*/ 4549047 h 5282877"/>
              <a:gd name="connsiteX3" fmla="*/ 19936155 w 21668748"/>
              <a:gd name="connsiteY3" fmla="*/ 4364563 h 5282877"/>
              <a:gd name="connsiteX4" fmla="*/ 19494998 w 21668748"/>
              <a:gd name="connsiteY4" fmla="*/ 4304406 h 5282877"/>
              <a:gd name="connsiteX5" fmla="*/ 19234312 w 21668748"/>
              <a:gd name="connsiteY5" fmla="*/ 4316437 h 5282877"/>
              <a:gd name="connsiteX6" fmla="*/ 18873366 w 21668748"/>
              <a:gd name="connsiteY6" fmla="*/ 4308415 h 5282877"/>
              <a:gd name="connsiteX7" fmla="*/ 18500388 w 21668748"/>
              <a:gd name="connsiteY7" fmla="*/ 4300395 h 5282877"/>
              <a:gd name="connsiteX8" fmla="*/ 17846672 w 21668748"/>
              <a:gd name="connsiteY8" fmla="*/ 4312426 h 5282877"/>
              <a:gd name="connsiteX9" fmla="*/ 17557913 w 21668748"/>
              <a:gd name="connsiteY9" fmla="*/ 4324457 h 5282877"/>
              <a:gd name="connsiteX10" fmla="*/ 16972375 w 21668748"/>
              <a:gd name="connsiteY10" fmla="*/ 4288362 h 5282877"/>
              <a:gd name="connsiteX11" fmla="*/ 16611429 w 21668748"/>
              <a:gd name="connsiteY11" fmla="*/ 4316437 h 5282877"/>
              <a:gd name="connsiteX12" fmla="*/ 15777240 w 21668748"/>
              <a:gd name="connsiteY12" fmla="*/ 4336489 h 5282877"/>
              <a:gd name="connsiteX13" fmla="*/ 15340092 w 21668748"/>
              <a:gd name="connsiteY13" fmla="*/ 4388625 h 5282877"/>
              <a:gd name="connsiteX14" fmla="*/ 14979145 w 21668748"/>
              <a:gd name="connsiteY14" fmla="*/ 4436752 h 5282877"/>
              <a:gd name="connsiteX15" fmla="*/ 14285324 w 21668748"/>
              <a:gd name="connsiteY15" fmla="*/ 4496910 h 5282877"/>
              <a:gd name="connsiteX16" fmla="*/ 13880261 w 21668748"/>
              <a:gd name="connsiteY16" fmla="*/ 4524983 h 5282877"/>
              <a:gd name="connsiteX17" fmla="*/ 13523324 w 21668748"/>
              <a:gd name="connsiteY17" fmla="*/ 4601184 h 5282877"/>
              <a:gd name="connsiteX18" fmla="*/ 13013987 w 21668748"/>
              <a:gd name="connsiteY18" fmla="*/ 4645300 h 5282877"/>
              <a:gd name="connsiteX19" fmla="*/ 12556787 w 21668748"/>
              <a:gd name="connsiteY19" fmla="*/ 4661342 h 5282877"/>
              <a:gd name="connsiteX20" fmla="*/ 11921580 w 21668748"/>
              <a:gd name="connsiteY20" fmla="*/ 4709467 h 5282877"/>
              <a:gd name="connsiteX21" fmla="*/ 11121422 w 21668748"/>
              <a:gd name="connsiteY21" fmla="*/ 4770874 h 5282877"/>
              <a:gd name="connsiteX22" fmla="*/ 10684488 w 21668748"/>
              <a:gd name="connsiteY22" fmla="*/ 4811771 h 5282877"/>
              <a:gd name="connsiteX23" fmla="*/ 10322480 w 21668748"/>
              <a:gd name="connsiteY23" fmla="*/ 4917948 h 5282877"/>
              <a:gd name="connsiteX24" fmla="*/ 9945457 w 21668748"/>
              <a:gd name="connsiteY24" fmla="*/ 4989250 h 5282877"/>
              <a:gd name="connsiteX25" fmla="*/ 9774567 w 21668748"/>
              <a:gd name="connsiteY25" fmla="*/ 4989387 h 5282877"/>
              <a:gd name="connsiteX26" fmla="*/ 9335316 w 21668748"/>
              <a:gd name="connsiteY26" fmla="*/ 5059940 h 5282877"/>
              <a:gd name="connsiteX27" fmla="*/ 8302825 w 21668748"/>
              <a:gd name="connsiteY27" fmla="*/ 5159452 h 5282877"/>
              <a:gd name="connsiteX28" fmla="*/ 7388521 w 21668748"/>
              <a:gd name="connsiteY28" fmla="*/ 5251426 h 5282877"/>
              <a:gd name="connsiteX29" fmla="*/ 6531661 w 21668748"/>
              <a:gd name="connsiteY29" fmla="*/ 5252150 h 5282877"/>
              <a:gd name="connsiteX30" fmla="*/ 5482836 w 21668748"/>
              <a:gd name="connsiteY30" fmla="*/ 4884388 h 5282877"/>
              <a:gd name="connsiteX31" fmla="*/ 4751068 w 21668748"/>
              <a:gd name="connsiteY31" fmla="*/ 4692500 h 5282877"/>
              <a:gd name="connsiteX32" fmla="*/ 3693523 w 21668748"/>
              <a:gd name="connsiteY32" fmla="*/ 4396647 h 5282877"/>
              <a:gd name="connsiteX33" fmla="*/ 3168145 w 21668748"/>
              <a:gd name="connsiteY33" fmla="*/ 4352531 h 5282877"/>
              <a:gd name="connsiteX34" fmla="*/ 2349997 w 21668748"/>
              <a:gd name="connsiteY34" fmla="*/ 4336489 h 5282877"/>
              <a:gd name="connsiteX35" fmla="*/ 1644145 w 21668748"/>
              <a:gd name="connsiteY35" fmla="*/ 4352531 h 5282877"/>
              <a:gd name="connsiteX36" fmla="*/ 1259134 w 21668748"/>
              <a:gd name="connsiteY36" fmla="*/ 4352531 h 5282877"/>
              <a:gd name="connsiteX37" fmla="*/ 954334 w 21668748"/>
              <a:gd name="connsiteY37" fmla="*/ 4240236 h 5282877"/>
              <a:gd name="connsiteX38" fmla="*/ 617450 w 21668748"/>
              <a:gd name="connsiteY38" fmla="*/ 4047731 h 5282877"/>
              <a:gd name="connsiteX39" fmla="*/ 376819 w 21668748"/>
              <a:gd name="connsiteY39" fmla="*/ 3742931 h 5282877"/>
              <a:gd name="connsiteX40" fmla="*/ 168271 w 21668748"/>
              <a:gd name="connsiteY40" fmla="*/ 3566468 h 5282877"/>
              <a:gd name="connsiteX41" fmla="*/ 23892 w 21668748"/>
              <a:gd name="connsiteY41" fmla="*/ 3229584 h 5282877"/>
              <a:gd name="connsiteX42" fmla="*/ 7850 w 21668748"/>
              <a:gd name="connsiteY42" fmla="*/ 2828531 h 5282877"/>
              <a:gd name="connsiteX43" fmla="*/ 104103 w 21668748"/>
              <a:gd name="connsiteY43" fmla="*/ 2347268 h 5282877"/>
              <a:gd name="connsiteX44" fmla="*/ 248482 w 21668748"/>
              <a:gd name="connsiteY44" fmla="*/ 1978300 h 5282877"/>
              <a:gd name="connsiteX45" fmla="*/ 473071 w 21668748"/>
              <a:gd name="connsiteY45" fmla="*/ 1721626 h 5282877"/>
              <a:gd name="connsiteX46" fmla="*/ 729745 w 21668748"/>
              <a:gd name="connsiteY46" fmla="*/ 1464952 h 5282877"/>
              <a:gd name="connsiteX47" fmla="*/ 1034545 w 21668748"/>
              <a:gd name="connsiteY47" fmla="*/ 1160152 h 5282877"/>
              <a:gd name="connsiteX48" fmla="*/ 1483724 w 21668748"/>
              <a:gd name="connsiteY48" fmla="*/ 743058 h 5282877"/>
              <a:gd name="connsiteX49" fmla="*/ 1852692 w 21668748"/>
              <a:gd name="connsiteY49" fmla="*/ 598679 h 5282877"/>
              <a:gd name="connsiteX50" fmla="*/ 2847303 w 21668748"/>
              <a:gd name="connsiteY50" fmla="*/ 390131 h 5282877"/>
              <a:gd name="connsiteX51" fmla="*/ 3472945 w 21668748"/>
              <a:gd name="connsiteY51" fmla="*/ 309921 h 5282877"/>
              <a:gd name="connsiteX52" fmla="*/ 4515682 w 21668748"/>
              <a:gd name="connsiteY52" fmla="*/ 245752 h 5282877"/>
              <a:gd name="connsiteX53" fmla="*/ 5141324 w 21668748"/>
              <a:gd name="connsiteY53" fmla="*/ 133458 h 5282877"/>
              <a:gd name="connsiteX54" fmla="*/ 6585113 w 21668748"/>
              <a:gd name="connsiteY54" fmla="*/ 69289 h 5282877"/>
              <a:gd name="connsiteX55" fmla="*/ 7611808 w 21668748"/>
              <a:gd name="connsiteY55" fmla="*/ 53247 h 5282877"/>
              <a:gd name="connsiteX56" fmla="*/ 8724794 w 21668748"/>
              <a:gd name="connsiteY56" fmla="*/ 65408 h 5282877"/>
              <a:gd name="connsiteX57" fmla="*/ 9440608 w 21668748"/>
              <a:gd name="connsiteY57" fmla="*/ 5121 h 5282877"/>
              <a:gd name="connsiteX58" fmla="*/ 9921871 w 21668748"/>
              <a:gd name="connsiteY58" fmla="*/ 5121 h 5282877"/>
              <a:gd name="connsiteX59" fmla="*/ 10547513 w 21668748"/>
              <a:gd name="connsiteY59" fmla="*/ 21163 h 5282877"/>
              <a:gd name="connsiteX60" fmla="*/ 11125029 w 21668748"/>
              <a:gd name="connsiteY60" fmla="*/ 21163 h 5282877"/>
              <a:gd name="connsiteX61" fmla="*/ 11702545 w 21668748"/>
              <a:gd name="connsiteY61" fmla="*/ 133458 h 5282877"/>
              <a:gd name="connsiteX62" fmla="*/ 11897897 w 21668748"/>
              <a:gd name="connsiteY62" fmla="*/ 741116 h 5282877"/>
              <a:gd name="connsiteX63" fmla="*/ 12329739 w 21668748"/>
              <a:gd name="connsiteY63" fmla="*/ 931034 h 5282877"/>
              <a:gd name="connsiteX64" fmla="*/ 12856542 w 21668748"/>
              <a:gd name="connsiteY64" fmla="*/ 1198963 h 5282877"/>
              <a:gd name="connsiteX65" fmla="*/ 13090705 w 21668748"/>
              <a:gd name="connsiteY65" fmla="*/ 1341531 h 5282877"/>
              <a:gd name="connsiteX66" fmla="*/ 13518666 w 21668748"/>
              <a:gd name="connsiteY66" fmla="*/ 1546586 h 5282877"/>
              <a:gd name="connsiteX67" fmla="*/ 13888151 w 21668748"/>
              <a:gd name="connsiteY67" fmla="*/ 1831332 h 5282877"/>
              <a:gd name="connsiteX68" fmla="*/ 14092819 w 21668748"/>
              <a:gd name="connsiteY68" fmla="*/ 2186847 h 5282877"/>
              <a:gd name="connsiteX69" fmla="*/ 14205113 w 21668748"/>
              <a:gd name="connsiteY69" fmla="*/ 2523731 h 5282877"/>
              <a:gd name="connsiteX70" fmla="*/ 14381576 w 21668748"/>
              <a:gd name="connsiteY70" fmla="*/ 2732279 h 5282877"/>
              <a:gd name="connsiteX71" fmla="*/ 14574082 w 21668748"/>
              <a:gd name="connsiteY71" fmla="*/ 3037079 h 5282877"/>
              <a:gd name="connsiteX72" fmla="*/ 14959092 w 21668748"/>
              <a:gd name="connsiteY72" fmla="*/ 3390005 h 5282877"/>
              <a:gd name="connsiteX73" fmla="*/ 15392229 w 21668748"/>
              <a:gd name="connsiteY73" fmla="*/ 3726889 h 5282877"/>
              <a:gd name="connsiteX74" fmla="*/ 15905576 w 21668748"/>
              <a:gd name="connsiteY74" fmla="*/ 3887310 h 5282877"/>
              <a:gd name="connsiteX75" fmla="*/ 16659555 w 21668748"/>
              <a:gd name="connsiteY75" fmla="*/ 4015647 h 5282877"/>
              <a:gd name="connsiteX76" fmla="*/ 17493745 w 21668748"/>
              <a:gd name="connsiteY76" fmla="*/ 4111900 h 5282877"/>
              <a:gd name="connsiteX77" fmla="*/ 18135429 w 21668748"/>
              <a:gd name="connsiteY77" fmla="*/ 4015647 h 5282877"/>
              <a:gd name="connsiteX78" fmla="*/ 18793155 w 21668748"/>
              <a:gd name="connsiteY78" fmla="*/ 4015647 h 5282877"/>
              <a:gd name="connsiteX79" fmla="*/ 19595261 w 21668748"/>
              <a:gd name="connsiteY79" fmla="*/ 4031689 h 5282877"/>
              <a:gd name="connsiteX80" fmla="*/ 20144702 w 21668748"/>
              <a:gd name="connsiteY80" fmla="*/ 4208152 h 5282877"/>
              <a:gd name="connsiteX81" fmla="*/ 20918734 w 21668748"/>
              <a:gd name="connsiteY81" fmla="*/ 4448784 h 5282877"/>
              <a:gd name="connsiteX82" fmla="*/ 21319787 w 21668748"/>
              <a:gd name="connsiteY82" fmla="*/ 4528994 h 5282877"/>
              <a:gd name="connsiteX83" fmla="*/ 21496252 w 21668748"/>
              <a:gd name="connsiteY83" fmla="*/ 4613214 h 5282877"/>
              <a:gd name="connsiteX84" fmla="*/ 21668703 w 21668748"/>
              <a:gd name="connsiteY84" fmla="*/ 4837805 h 5282877"/>
              <a:gd name="connsiteX0" fmla="*/ 21668703 w 21668748"/>
              <a:gd name="connsiteY0" fmla="*/ 4836855 h 5281927"/>
              <a:gd name="connsiteX1" fmla="*/ 21480208 w 21668748"/>
              <a:gd name="connsiteY1" fmla="*/ 4784717 h 5281927"/>
              <a:gd name="connsiteX2" fmla="*/ 20794408 w 21668748"/>
              <a:gd name="connsiteY2" fmla="*/ 4548097 h 5281927"/>
              <a:gd name="connsiteX3" fmla="*/ 19936155 w 21668748"/>
              <a:gd name="connsiteY3" fmla="*/ 4363613 h 5281927"/>
              <a:gd name="connsiteX4" fmla="*/ 19494998 w 21668748"/>
              <a:gd name="connsiteY4" fmla="*/ 4303456 h 5281927"/>
              <a:gd name="connsiteX5" fmla="*/ 19234312 w 21668748"/>
              <a:gd name="connsiteY5" fmla="*/ 4315487 h 5281927"/>
              <a:gd name="connsiteX6" fmla="*/ 18873366 w 21668748"/>
              <a:gd name="connsiteY6" fmla="*/ 4307465 h 5281927"/>
              <a:gd name="connsiteX7" fmla="*/ 18500388 w 21668748"/>
              <a:gd name="connsiteY7" fmla="*/ 4299445 h 5281927"/>
              <a:gd name="connsiteX8" fmla="*/ 17846672 w 21668748"/>
              <a:gd name="connsiteY8" fmla="*/ 4311476 h 5281927"/>
              <a:gd name="connsiteX9" fmla="*/ 17557913 w 21668748"/>
              <a:gd name="connsiteY9" fmla="*/ 4323507 h 5281927"/>
              <a:gd name="connsiteX10" fmla="*/ 16972375 w 21668748"/>
              <a:gd name="connsiteY10" fmla="*/ 4287412 h 5281927"/>
              <a:gd name="connsiteX11" fmla="*/ 16611429 w 21668748"/>
              <a:gd name="connsiteY11" fmla="*/ 4315487 h 5281927"/>
              <a:gd name="connsiteX12" fmla="*/ 15777240 w 21668748"/>
              <a:gd name="connsiteY12" fmla="*/ 4335539 h 5281927"/>
              <a:gd name="connsiteX13" fmla="*/ 15340092 w 21668748"/>
              <a:gd name="connsiteY13" fmla="*/ 4387675 h 5281927"/>
              <a:gd name="connsiteX14" fmla="*/ 14979145 w 21668748"/>
              <a:gd name="connsiteY14" fmla="*/ 4435802 h 5281927"/>
              <a:gd name="connsiteX15" fmla="*/ 14285324 w 21668748"/>
              <a:gd name="connsiteY15" fmla="*/ 4495960 h 5281927"/>
              <a:gd name="connsiteX16" fmla="*/ 13880261 w 21668748"/>
              <a:gd name="connsiteY16" fmla="*/ 4524033 h 5281927"/>
              <a:gd name="connsiteX17" fmla="*/ 13523324 w 21668748"/>
              <a:gd name="connsiteY17" fmla="*/ 4600234 h 5281927"/>
              <a:gd name="connsiteX18" fmla="*/ 13013987 w 21668748"/>
              <a:gd name="connsiteY18" fmla="*/ 4644350 h 5281927"/>
              <a:gd name="connsiteX19" fmla="*/ 12556787 w 21668748"/>
              <a:gd name="connsiteY19" fmla="*/ 4660392 h 5281927"/>
              <a:gd name="connsiteX20" fmla="*/ 11921580 w 21668748"/>
              <a:gd name="connsiteY20" fmla="*/ 4708517 h 5281927"/>
              <a:gd name="connsiteX21" fmla="*/ 11121422 w 21668748"/>
              <a:gd name="connsiteY21" fmla="*/ 4769924 h 5281927"/>
              <a:gd name="connsiteX22" fmla="*/ 10684488 w 21668748"/>
              <a:gd name="connsiteY22" fmla="*/ 4810821 h 5281927"/>
              <a:gd name="connsiteX23" fmla="*/ 10322480 w 21668748"/>
              <a:gd name="connsiteY23" fmla="*/ 4916998 h 5281927"/>
              <a:gd name="connsiteX24" fmla="*/ 9945457 w 21668748"/>
              <a:gd name="connsiteY24" fmla="*/ 4988300 h 5281927"/>
              <a:gd name="connsiteX25" fmla="*/ 9774567 w 21668748"/>
              <a:gd name="connsiteY25" fmla="*/ 4988437 h 5281927"/>
              <a:gd name="connsiteX26" fmla="*/ 9335316 w 21668748"/>
              <a:gd name="connsiteY26" fmla="*/ 5058990 h 5281927"/>
              <a:gd name="connsiteX27" fmla="*/ 8302825 w 21668748"/>
              <a:gd name="connsiteY27" fmla="*/ 5158502 h 5281927"/>
              <a:gd name="connsiteX28" fmla="*/ 7388521 w 21668748"/>
              <a:gd name="connsiteY28" fmla="*/ 5250476 h 5281927"/>
              <a:gd name="connsiteX29" fmla="*/ 6531661 w 21668748"/>
              <a:gd name="connsiteY29" fmla="*/ 5251200 h 5281927"/>
              <a:gd name="connsiteX30" fmla="*/ 5482836 w 21668748"/>
              <a:gd name="connsiteY30" fmla="*/ 4883438 h 5281927"/>
              <a:gd name="connsiteX31" fmla="*/ 4751068 w 21668748"/>
              <a:gd name="connsiteY31" fmla="*/ 4691550 h 5281927"/>
              <a:gd name="connsiteX32" fmla="*/ 3693523 w 21668748"/>
              <a:gd name="connsiteY32" fmla="*/ 4395697 h 5281927"/>
              <a:gd name="connsiteX33" fmla="*/ 3168145 w 21668748"/>
              <a:gd name="connsiteY33" fmla="*/ 4351581 h 5281927"/>
              <a:gd name="connsiteX34" fmla="*/ 2349997 w 21668748"/>
              <a:gd name="connsiteY34" fmla="*/ 4335539 h 5281927"/>
              <a:gd name="connsiteX35" fmla="*/ 1644145 w 21668748"/>
              <a:gd name="connsiteY35" fmla="*/ 4351581 h 5281927"/>
              <a:gd name="connsiteX36" fmla="*/ 1259134 w 21668748"/>
              <a:gd name="connsiteY36" fmla="*/ 4351581 h 5281927"/>
              <a:gd name="connsiteX37" fmla="*/ 954334 w 21668748"/>
              <a:gd name="connsiteY37" fmla="*/ 4239286 h 5281927"/>
              <a:gd name="connsiteX38" fmla="*/ 617450 w 21668748"/>
              <a:gd name="connsiteY38" fmla="*/ 4046781 h 5281927"/>
              <a:gd name="connsiteX39" fmla="*/ 376819 w 21668748"/>
              <a:gd name="connsiteY39" fmla="*/ 3741981 h 5281927"/>
              <a:gd name="connsiteX40" fmla="*/ 168271 w 21668748"/>
              <a:gd name="connsiteY40" fmla="*/ 3565518 h 5281927"/>
              <a:gd name="connsiteX41" fmla="*/ 23892 w 21668748"/>
              <a:gd name="connsiteY41" fmla="*/ 3228634 h 5281927"/>
              <a:gd name="connsiteX42" fmla="*/ 7850 w 21668748"/>
              <a:gd name="connsiteY42" fmla="*/ 2827581 h 5281927"/>
              <a:gd name="connsiteX43" fmla="*/ 104103 w 21668748"/>
              <a:gd name="connsiteY43" fmla="*/ 2346318 h 5281927"/>
              <a:gd name="connsiteX44" fmla="*/ 248482 w 21668748"/>
              <a:gd name="connsiteY44" fmla="*/ 1977350 h 5281927"/>
              <a:gd name="connsiteX45" fmla="*/ 473071 w 21668748"/>
              <a:gd name="connsiteY45" fmla="*/ 1720676 h 5281927"/>
              <a:gd name="connsiteX46" fmla="*/ 729745 w 21668748"/>
              <a:gd name="connsiteY46" fmla="*/ 1464002 h 5281927"/>
              <a:gd name="connsiteX47" fmla="*/ 1034545 w 21668748"/>
              <a:gd name="connsiteY47" fmla="*/ 1159202 h 5281927"/>
              <a:gd name="connsiteX48" fmla="*/ 1483724 w 21668748"/>
              <a:gd name="connsiteY48" fmla="*/ 742108 h 5281927"/>
              <a:gd name="connsiteX49" fmla="*/ 1852692 w 21668748"/>
              <a:gd name="connsiteY49" fmla="*/ 597729 h 5281927"/>
              <a:gd name="connsiteX50" fmla="*/ 2847303 w 21668748"/>
              <a:gd name="connsiteY50" fmla="*/ 389181 h 5281927"/>
              <a:gd name="connsiteX51" fmla="*/ 3472945 w 21668748"/>
              <a:gd name="connsiteY51" fmla="*/ 308971 h 5281927"/>
              <a:gd name="connsiteX52" fmla="*/ 4515682 w 21668748"/>
              <a:gd name="connsiteY52" fmla="*/ 244802 h 5281927"/>
              <a:gd name="connsiteX53" fmla="*/ 5141324 w 21668748"/>
              <a:gd name="connsiteY53" fmla="*/ 132508 h 5281927"/>
              <a:gd name="connsiteX54" fmla="*/ 6585113 w 21668748"/>
              <a:gd name="connsiteY54" fmla="*/ 68339 h 5281927"/>
              <a:gd name="connsiteX55" fmla="*/ 7611808 w 21668748"/>
              <a:gd name="connsiteY55" fmla="*/ 52297 h 5281927"/>
              <a:gd name="connsiteX56" fmla="*/ 8724794 w 21668748"/>
              <a:gd name="connsiteY56" fmla="*/ 64458 h 5281927"/>
              <a:gd name="connsiteX57" fmla="*/ 9455356 w 21668748"/>
              <a:gd name="connsiteY57" fmla="*/ 107409 h 5281927"/>
              <a:gd name="connsiteX58" fmla="*/ 9921871 w 21668748"/>
              <a:gd name="connsiteY58" fmla="*/ 4171 h 5281927"/>
              <a:gd name="connsiteX59" fmla="*/ 10547513 w 21668748"/>
              <a:gd name="connsiteY59" fmla="*/ 20213 h 5281927"/>
              <a:gd name="connsiteX60" fmla="*/ 11125029 w 21668748"/>
              <a:gd name="connsiteY60" fmla="*/ 20213 h 5281927"/>
              <a:gd name="connsiteX61" fmla="*/ 11702545 w 21668748"/>
              <a:gd name="connsiteY61" fmla="*/ 132508 h 5281927"/>
              <a:gd name="connsiteX62" fmla="*/ 11897897 w 21668748"/>
              <a:gd name="connsiteY62" fmla="*/ 740166 h 5281927"/>
              <a:gd name="connsiteX63" fmla="*/ 12329739 w 21668748"/>
              <a:gd name="connsiteY63" fmla="*/ 930084 h 5281927"/>
              <a:gd name="connsiteX64" fmla="*/ 12856542 w 21668748"/>
              <a:gd name="connsiteY64" fmla="*/ 1198013 h 5281927"/>
              <a:gd name="connsiteX65" fmla="*/ 13090705 w 21668748"/>
              <a:gd name="connsiteY65" fmla="*/ 1340581 h 5281927"/>
              <a:gd name="connsiteX66" fmla="*/ 13518666 w 21668748"/>
              <a:gd name="connsiteY66" fmla="*/ 1545636 h 5281927"/>
              <a:gd name="connsiteX67" fmla="*/ 13888151 w 21668748"/>
              <a:gd name="connsiteY67" fmla="*/ 1830382 h 5281927"/>
              <a:gd name="connsiteX68" fmla="*/ 14092819 w 21668748"/>
              <a:gd name="connsiteY68" fmla="*/ 2185897 h 5281927"/>
              <a:gd name="connsiteX69" fmla="*/ 14205113 w 21668748"/>
              <a:gd name="connsiteY69" fmla="*/ 2522781 h 5281927"/>
              <a:gd name="connsiteX70" fmla="*/ 14381576 w 21668748"/>
              <a:gd name="connsiteY70" fmla="*/ 2731329 h 5281927"/>
              <a:gd name="connsiteX71" fmla="*/ 14574082 w 21668748"/>
              <a:gd name="connsiteY71" fmla="*/ 3036129 h 5281927"/>
              <a:gd name="connsiteX72" fmla="*/ 14959092 w 21668748"/>
              <a:gd name="connsiteY72" fmla="*/ 3389055 h 5281927"/>
              <a:gd name="connsiteX73" fmla="*/ 15392229 w 21668748"/>
              <a:gd name="connsiteY73" fmla="*/ 3725939 h 5281927"/>
              <a:gd name="connsiteX74" fmla="*/ 15905576 w 21668748"/>
              <a:gd name="connsiteY74" fmla="*/ 3886360 h 5281927"/>
              <a:gd name="connsiteX75" fmla="*/ 16659555 w 21668748"/>
              <a:gd name="connsiteY75" fmla="*/ 4014697 h 5281927"/>
              <a:gd name="connsiteX76" fmla="*/ 17493745 w 21668748"/>
              <a:gd name="connsiteY76" fmla="*/ 4110950 h 5281927"/>
              <a:gd name="connsiteX77" fmla="*/ 18135429 w 21668748"/>
              <a:gd name="connsiteY77" fmla="*/ 4014697 h 5281927"/>
              <a:gd name="connsiteX78" fmla="*/ 18793155 w 21668748"/>
              <a:gd name="connsiteY78" fmla="*/ 4014697 h 5281927"/>
              <a:gd name="connsiteX79" fmla="*/ 19595261 w 21668748"/>
              <a:gd name="connsiteY79" fmla="*/ 4030739 h 5281927"/>
              <a:gd name="connsiteX80" fmla="*/ 20144702 w 21668748"/>
              <a:gd name="connsiteY80" fmla="*/ 4207202 h 5281927"/>
              <a:gd name="connsiteX81" fmla="*/ 20918734 w 21668748"/>
              <a:gd name="connsiteY81" fmla="*/ 4447834 h 5281927"/>
              <a:gd name="connsiteX82" fmla="*/ 21319787 w 21668748"/>
              <a:gd name="connsiteY82" fmla="*/ 4528044 h 5281927"/>
              <a:gd name="connsiteX83" fmla="*/ 21496252 w 21668748"/>
              <a:gd name="connsiteY83" fmla="*/ 4612264 h 5281927"/>
              <a:gd name="connsiteX84" fmla="*/ 21668703 w 21668748"/>
              <a:gd name="connsiteY84" fmla="*/ 4836855 h 5281927"/>
              <a:gd name="connsiteX0" fmla="*/ 21668703 w 21668748"/>
              <a:gd name="connsiteY0" fmla="*/ 4837925 h 5282997"/>
              <a:gd name="connsiteX1" fmla="*/ 21480208 w 21668748"/>
              <a:gd name="connsiteY1" fmla="*/ 4785787 h 5282997"/>
              <a:gd name="connsiteX2" fmla="*/ 20794408 w 21668748"/>
              <a:gd name="connsiteY2" fmla="*/ 4549167 h 5282997"/>
              <a:gd name="connsiteX3" fmla="*/ 19936155 w 21668748"/>
              <a:gd name="connsiteY3" fmla="*/ 4364683 h 5282997"/>
              <a:gd name="connsiteX4" fmla="*/ 19494998 w 21668748"/>
              <a:gd name="connsiteY4" fmla="*/ 4304526 h 5282997"/>
              <a:gd name="connsiteX5" fmla="*/ 19234312 w 21668748"/>
              <a:gd name="connsiteY5" fmla="*/ 4316557 h 5282997"/>
              <a:gd name="connsiteX6" fmla="*/ 18873366 w 21668748"/>
              <a:gd name="connsiteY6" fmla="*/ 4308535 h 5282997"/>
              <a:gd name="connsiteX7" fmla="*/ 18500388 w 21668748"/>
              <a:gd name="connsiteY7" fmla="*/ 4300515 h 5282997"/>
              <a:gd name="connsiteX8" fmla="*/ 17846672 w 21668748"/>
              <a:gd name="connsiteY8" fmla="*/ 4312546 h 5282997"/>
              <a:gd name="connsiteX9" fmla="*/ 17557913 w 21668748"/>
              <a:gd name="connsiteY9" fmla="*/ 4324577 h 5282997"/>
              <a:gd name="connsiteX10" fmla="*/ 16972375 w 21668748"/>
              <a:gd name="connsiteY10" fmla="*/ 4288482 h 5282997"/>
              <a:gd name="connsiteX11" fmla="*/ 16611429 w 21668748"/>
              <a:gd name="connsiteY11" fmla="*/ 4316557 h 5282997"/>
              <a:gd name="connsiteX12" fmla="*/ 15777240 w 21668748"/>
              <a:gd name="connsiteY12" fmla="*/ 4336609 h 5282997"/>
              <a:gd name="connsiteX13" fmla="*/ 15340092 w 21668748"/>
              <a:gd name="connsiteY13" fmla="*/ 4388745 h 5282997"/>
              <a:gd name="connsiteX14" fmla="*/ 14979145 w 21668748"/>
              <a:gd name="connsiteY14" fmla="*/ 4436872 h 5282997"/>
              <a:gd name="connsiteX15" fmla="*/ 14285324 w 21668748"/>
              <a:gd name="connsiteY15" fmla="*/ 4497030 h 5282997"/>
              <a:gd name="connsiteX16" fmla="*/ 13880261 w 21668748"/>
              <a:gd name="connsiteY16" fmla="*/ 4525103 h 5282997"/>
              <a:gd name="connsiteX17" fmla="*/ 13523324 w 21668748"/>
              <a:gd name="connsiteY17" fmla="*/ 4601304 h 5282997"/>
              <a:gd name="connsiteX18" fmla="*/ 13013987 w 21668748"/>
              <a:gd name="connsiteY18" fmla="*/ 4645420 h 5282997"/>
              <a:gd name="connsiteX19" fmla="*/ 12556787 w 21668748"/>
              <a:gd name="connsiteY19" fmla="*/ 4661462 h 5282997"/>
              <a:gd name="connsiteX20" fmla="*/ 11921580 w 21668748"/>
              <a:gd name="connsiteY20" fmla="*/ 4709587 h 5282997"/>
              <a:gd name="connsiteX21" fmla="*/ 11121422 w 21668748"/>
              <a:gd name="connsiteY21" fmla="*/ 4770994 h 5282997"/>
              <a:gd name="connsiteX22" fmla="*/ 10684488 w 21668748"/>
              <a:gd name="connsiteY22" fmla="*/ 4811891 h 5282997"/>
              <a:gd name="connsiteX23" fmla="*/ 10322480 w 21668748"/>
              <a:gd name="connsiteY23" fmla="*/ 4918068 h 5282997"/>
              <a:gd name="connsiteX24" fmla="*/ 9945457 w 21668748"/>
              <a:gd name="connsiteY24" fmla="*/ 4989370 h 5282997"/>
              <a:gd name="connsiteX25" fmla="*/ 9774567 w 21668748"/>
              <a:gd name="connsiteY25" fmla="*/ 4989507 h 5282997"/>
              <a:gd name="connsiteX26" fmla="*/ 9335316 w 21668748"/>
              <a:gd name="connsiteY26" fmla="*/ 5060060 h 5282997"/>
              <a:gd name="connsiteX27" fmla="*/ 8302825 w 21668748"/>
              <a:gd name="connsiteY27" fmla="*/ 5159572 h 5282997"/>
              <a:gd name="connsiteX28" fmla="*/ 7388521 w 21668748"/>
              <a:gd name="connsiteY28" fmla="*/ 5251546 h 5282997"/>
              <a:gd name="connsiteX29" fmla="*/ 6531661 w 21668748"/>
              <a:gd name="connsiteY29" fmla="*/ 5252270 h 5282997"/>
              <a:gd name="connsiteX30" fmla="*/ 5482836 w 21668748"/>
              <a:gd name="connsiteY30" fmla="*/ 4884508 h 5282997"/>
              <a:gd name="connsiteX31" fmla="*/ 4751068 w 21668748"/>
              <a:gd name="connsiteY31" fmla="*/ 4692620 h 5282997"/>
              <a:gd name="connsiteX32" fmla="*/ 3693523 w 21668748"/>
              <a:gd name="connsiteY32" fmla="*/ 4396767 h 5282997"/>
              <a:gd name="connsiteX33" fmla="*/ 3168145 w 21668748"/>
              <a:gd name="connsiteY33" fmla="*/ 4352651 h 5282997"/>
              <a:gd name="connsiteX34" fmla="*/ 2349997 w 21668748"/>
              <a:gd name="connsiteY34" fmla="*/ 4336609 h 5282997"/>
              <a:gd name="connsiteX35" fmla="*/ 1644145 w 21668748"/>
              <a:gd name="connsiteY35" fmla="*/ 4352651 h 5282997"/>
              <a:gd name="connsiteX36" fmla="*/ 1259134 w 21668748"/>
              <a:gd name="connsiteY36" fmla="*/ 4352651 h 5282997"/>
              <a:gd name="connsiteX37" fmla="*/ 954334 w 21668748"/>
              <a:gd name="connsiteY37" fmla="*/ 4240356 h 5282997"/>
              <a:gd name="connsiteX38" fmla="*/ 617450 w 21668748"/>
              <a:gd name="connsiteY38" fmla="*/ 4047851 h 5282997"/>
              <a:gd name="connsiteX39" fmla="*/ 376819 w 21668748"/>
              <a:gd name="connsiteY39" fmla="*/ 3743051 h 5282997"/>
              <a:gd name="connsiteX40" fmla="*/ 168271 w 21668748"/>
              <a:gd name="connsiteY40" fmla="*/ 3566588 h 5282997"/>
              <a:gd name="connsiteX41" fmla="*/ 23892 w 21668748"/>
              <a:gd name="connsiteY41" fmla="*/ 3229704 h 5282997"/>
              <a:gd name="connsiteX42" fmla="*/ 7850 w 21668748"/>
              <a:gd name="connsiteY42" fmla="*/ 2828651 h 5282997"/>
              <a:gd name="connsiteX43" fmla="*/ 104103 w 21668748"/>
              <a:gd name="connsiteY43" fmla="*/ 2347388 h 5282997"/>
              <a:gd name="connsiteX44" fmla="*/ 248482 w 21668748"/>
              <a:gd name="connsiteY44" fmla="*/ 1978420 h 5282997"/>
              <a:gd name="connsiteX45" fmla="*/ 473071 w 21668748"/>
              <a:gd name="connsiteY45" fmla="*/ 1721746 h 5282997"/>
              <a:gd name="connsiteX46" fmla="*/ 729745 w 21668748"/>
              <a:gd name="connsiteY46" fmla="*/ 1465072 h 5282997"/>
              <a:gd name="connsiteX47" fmla="*/ 1034545 w 21668748"/>
              <a:gd name="connsiteY47" fmla="*/ 1160272 h 5282997"/>
              <a:gd name="connsiteX48" fmla="*/ 1483724 w 21668748"/>
              <a:gd name="connsiteY48" fmla="*/ 743178 h 5282997"/>
              <a:gd name="connsiteX49" fmla="*/ 1852692 w 21668748"/>
              <a:gd name="connsiteY49" fmla="*/ 598799 h 5282997"/>
              <a:gd name="connsiteX50" fmla="*/ 2847303 w 21668748"/>
              <a:gd name="connsiteY50" fmla="*/ 390251 h 5282997"/>
              <a:gd name="connsiteX51" fmla="*/ 3472945 w 21668748"/>
              <a:gd name="connsiteY51" fmla="*/ 310041 h 5282997"/>
              <a:gd name="connsiteX52" fmla="*/ 4515682 w 21668748"/>
              <a:gd name="connsiteY52" fmla="*/ 245872 h 5282997"/>
              <a:gd name="connsiteX53" fmla="*/ 5141324 w 21668748"/>
              <a:gd name="connsiteY53" fmla="*/ 133578 h 5282997"/>
              <a:gd name="connsiteX54" fmla="*/ 6585113 w 21668748"/>
              <a:gd name="connsiteY54" fmla="*/ 69409 h 5282997"/>
              <a:gd name="connsiteX55" fmla="*/ 7611808 w 21668748"/>
              <a:gd name="connsiteY55" fmla="*/ 53367 h 5282997"/>
              <a:gd name="connsiteX56" fmla="*/ 8724794 w 21668748"/>
              <a:gd name="connsiteY56" fmla="*/ 65528 h 5282997"/>
              <a:gd name="connsiteX57" fmla="*/ 9455356 w 21668748"/>
              <a:gd name="connsiteY57" fmla="*/ 108479 h 5282997"/>
              <a:gd name="connsiteX58" fmla="*/ 9855503 w 21668748"/>
              <a:gd name="connsiteY58" fmla="*/ 241215 h 5282997"/>
              <a:gd name="connsiteX59" fmla="*/ 10547513 w 21668748"/>
              <a:gd name="connsiteY59" fmla="*/ 21283 h 5282997"/>
              <a:gd name="connsiteX60" fmla="*/ 11125029 w 21668748"/>
              <a:gd name="connsiteY60" fmla="*/ 21283 h 5282997"/>
              <a:gd name="connsiteX61" fmla="*/ 11702545 w 21668748"/>
              <a:gd name="connsiteY61" fmla="*/ 133578 h 5282997"/>
              <a:gd name="connsiteX62" fmla="*/ 11897897 w 21668748"/>
              <a:gd name="connsiteY62" fmla="*/ 741236 h 5282997"/>
              <a:gd name="connsiteX63" fmla="*/ 12329739 w 21668748"/>
              <a:gd name="connsiteY63" fmla="*/ 931154 h 5282997"/>
              <a:gd name="connsiteX64" fmla="*/ 12856542 w 21668748"/>
              <a:gd name="connsiteY64" fmla="*/ 1199083 h 5282997"/>
              <a:gd name="connsiteX65" fmla="*/ 13090705 w 21668748"/>
              <a:gd name="connsiteY65" fmla="*/ 1341651 h 5282997"/>
              <a:gd name="connsiteX66" fmla="*/ 13518666 w 21668748"/>
              <a:gd name="connsiteY66" fmla="*/ 1546706 h 5282997"/>
              <a:gd name="connsiteX67" fmla="*/ 13888151 w 21668748"/>
              <a:gd name="connsiteY67" fmla="*/ 1831452 h 5282997"/>
              <a:gd name="connsiteX68" fmla="*/ 14092819 w 21668748"/>
              <a:gd name="connsiteY68" fmla="*/ 2186967 h 5282997"/>
              <a:gd name="connsiteX69" fmla="*/ 14205113 w 21668748"/>
              <a:gd name="connsiteY69" fmla="*/ 2523851 h 5282997"/>
              <a:gd name="connsiteX70" fmla="*/ 14381576 w 21668748"/>
              <a:gd name="connsiteY70" fmla="*/ 2732399 h 5282997"/>
              <a:gd name="connsiteX71" fmla="*/ 14574082 w 21668748"/>
              <a:gd name="connsiteY71" fmla="*/ 3037199 h 5282997"/>
              <a:gd name="connsiteX72" fmla="*/ 14959092 w 21668748"/>
              <a:gd name="connsiteY72" fmla="*/ 3390125 h 5282997"/>
              <a:gd name="connsiteX73" fmla="*/ 15392229 w 21668748"/>
              <a:gd name="connsiteY73" fmla="*/ 3727009 h 5282997"/>
              <a:gd name="connsiteX74" fmla="*/ 15905576 w 21668748"/>
              <a:gd name="connsiteY74" fmla="*/ 3887430 h 5282997"/>
              <a:gd name="connsiteX75" fmla="*/ 16659555 w 21668748"/>
              <a:gd name="connsiteY75" fmla="*/ 4015767 h 5282997"/>
              <a:gd name="connsiteX76" fmla="*/ 17493745 w 21668748"/>
              <a:gd name="connsiteY76" fmla="*/ 4112020 h 5282997"/>
              <a:gd name="connsiteX77" fmla="*/ 18135429 w 21668748"/>
              <a:gd name="connsiteY77" fmla="*/ 4015767 h 5282997"/>
              <a:gd name="connsiteX78" fmla="*/ 18793155 w 21668748"/>
              <a:gd name="connsiteY78" fmla="*/ 4015767 h 5282997"/>
              <a:gd name="connsiteX79" fmla="*/ 19595261 w 21668748"/>
              <a:gd name="connsiteY79" fmla="*/ 4031809 h 5282997"/>
              <a:gd name="connsiteX80" fmla="*/ 20144702 w 21668748"/>
              <a:gd name="connsiteY80" fmla="*/ 4208272 h 5282997"/>
              <a:gd name="connsiteX81" fmla="*/ 20918734 w 21668748"/>
              <a:gd name="connsiteY81" fmla="*/ 4448904 h 5282997"/>
              <a:gd name="connsiteX82" fmla="*/ 21319787 w 21668748"/>
              <a:gd name="connsiteY82" fmla="*/ 4529114 h 5282997"/>
              <a:gd name="connsiteX83" fmla="*/ 21496252 w 21668748"/>
              <a:gd name="connsiteY83" fmla="*/ 4613334 h 5282997"/>
              <a:gd name="connsiteX84" fmla="*/ 21668703 w 21668748"/>
              <a:gd name="connsiteY84" fmla="*/ 4837925 h 5282997"/>
              <a:gd name="connsiteX0" fmla="*/ 21668703 w 21668748"/>
              <a:gd name="connsiteY0" fmla="*/ 4827261 h 5272333"/>
              <a:gd name="connsiteX1" fmla="*/ 21480208 w 21668748"/>
              <a:gd name="connsiteY1" fmla="*/ 4775123 h 5272333"/>
              <a:gd name="connsiteX2" fmla="*/ 20794408 w 21668748"/>
              <a:gd name="connsiteY2" fmla="*/ 4538503 h 5272333"/>
              <a:gd name="connsiteX3" fmla="*/ 19936155 w 21668748"/>
              <a:gd name="connsiteY3" fmla="*/ 4354019 h 5272333"/>
              <a:gd name="connsiteX4" fmla="*/ 19494998 w 21668748"/>
              <a:gd name="connsiteY4" fmla="*/ 4293862 h 5272333"/>
              <a:gd name="connsiteX5" fmla="*/ 19234312 w 21668748"/>
              <a:gd name="connsiteY5" fmla="*/ 4305893 h 5272333"/>
              <a:gd name="connsiteX6" fmla="*/ 18873366 w 21668748"/>
              <a:gd name="connsiteY6" fmla="*/ 4297871 h 5272333"/>
              <a:gd name="connsiteX7" fmla="*/ 18500388 w 21668748"/>
              <a:gd name="connsiteY7" fmla="*/ 4289851 h 5272333"/>
              <a:gd name="connsiteX8" fmla="*/ 17846672 w 21668748"/>
              <a:gd name="connsiteY8" fmla="*/ 4301882 h 5272333"/>
              <a:gd name="connsiteX9" fmla="*/ 17557913 w 21668748"/>
              <a:gd name="connsiteY9" fmla="*/ 4313913 h 5272333"/>
              <a:gd name="connsiteX10" fmla="*/ 16972375 w 21668748"/>
              <a:gd name="connsiteY10" fmla="*/ 4277818 h 5272333"/>
              <a:gd name="connsiteX11" fmla="*/ 16611429 w 21668748"/>
              <a:gd name="connsiteY11" fmla="*/ 4305893 h 5272333"/>
              <a:gd name="connsiteX12" fmla="*/ 15777240 w 21668748"/>
              <a:gd name="connsiteY12" fmla="*/ 4325945 h 5272333"/>
              <a:gd name="connsiteX13" fmla="*/ 15340092 w 21668748"/>
              <a:gd name="connsiteY13" fmla="*/ 4378081 h 5272333"/>
              <a:gd name="connsiteX14" fmla="*/ 14979145 w 21668748"/>
              <a:gd name="connsiteY14" fmla="*/ 4426208 h 5272333"/>
              <a:gd name="connsiteX15" fmla="*/ 14285324 w 21668748"/>
              <a:gd name="connsiteY15" fmla="*/ 4486366 h 5272333"/>
              <a:gd name="connsiteX16" fmla="*/ 13880261 w 21668748"/>
              <a:gd name="connsiteY16" fmla="*/ 4514439 h 5272333"/>
              <a:gd name="connsiteX17" fmla="*/ 13523324 w 21668748"/>
              <a:gd name="connsiteY17" fmla="*/ 4590640 h 5272333"/>
              <a:gd name="connsiteX18" fmla="*/ 13013987 w 21668748"/>
              <a:gd name="connsiteY18" fmla="*/ 4634756 h 5272333"/>
              <a:gd name="connsiteX19" fmla="*/ 12556787 w 21668748"/>
              <a:gd name="connsiteY19" fmla="*/ 4650798 h 5272333"/>
              <a:gd name="connsiteX20" fmla="*/ 11921580 w 21668748"/>
              <a:gd name="connsiteY20" fmla="*/ 4698923 h 5272333"/>
              <a:gd name="connsiteX21" fmla="*/ 11121422 w 21668748"/>
              <a:gd name="connsiteY21" fmla="*/ 4760330 h 5272333"/>
              <a:gd name="connsiteX22" fmla="*/ 10684488 w 21668748"/>
              <a:gd name="connsiteY22" fmla="*/ 4801227 h 5272333"/>
              <a:gd name="connsiteX23" fmla="*/ 10322480 w 21668748"/>
              <a:gd name="connsiteY23" fmla="*/ 4907404 h 5272333"/>
              <a:gd name="connsiteX24" fmla="*/ 9945457 w 21668748"/>
              <a:gd name="connsiteY24" fmla="*/ 4978706 h 5272333"/>
              <a:gd name="connsiteX25" fmla="*/ 9774567 w 21668748"/>
              <a:gd name="connsiteY25" fmla="*/ 4978843 h 5272333"/>
              <a:gd name="connsiteX26" fmla="*/ 9335316 w 21668748"/>
              <a:gd name="connsiteY26" fmla="*/ 5049396 h 5272333"/>
              <a:gd name="connsiteX27" fmla="*/ 8302825 w 21668748"/>
              <a:gd name="connsiteY27" fmla="*/ 5148908 h 5272333"/>
              <a:gd name="connsiteX28" fmla="*/ 7388521 w 21668748"/>
              <a:gd name="connsiteY28" fmla="*/ 5240882 h 5272333"/>
              <a:gd name="connsiteX29" fmla="*/ 6531661 w 21668748"/>
              <a:gd name="connsiteY29" fmla="*/ 5241606 h 5272333"/>
              <a:gd name="connsiteX30" fmla="*/ 5482836 w 21668748"/>
              <a:gd name="connsiteY30" fmla="*/ 4873844 h 5272333"/>
              <a:gd name="connsiteX31" fmla="*/ 4751068 w 21668748"/>
              <a:gd name="connsiteY31" fmla="*/ 4681956 h 5272333"/>
              <a:gd name="connsiteX32" fmla="*/ 3693523 w 21668748"/>
              <a:gd name="connsiteY32" fmla="*/ 4386103 h 5272333"/>
              <a:gd name="connsiteX33" fmla="*/ 3168145 w 21668748"/>
              <a:gd name="connsiteY33" fmla="*/ 4341987 h 5272333"/>
              <a:gd name="connsiteX34" fmla="*/ 2349997 w 21668748"/>
              <a:gd name="connsiteY34" fmla="*/ 4325945 h 5272333"/>
              <a:gd name="connsiteX35" fmla="*/ 1644145 w 21668748"/>
              <a:gd name="connsiteY35" fmla="*/ 4341987 h 5272333"/>
              <a:gd name="connsiteX36" fmla="*/ 1259134 w 21668748"/>
              <a:gd name="connsiteY36" fmla="*/ 4341987 h 5272333"/>
              <a:gd name="connsiteX37" fmla="*/ 954334 w 21668748"/>
              <a:gd name="connsiteY37" fmla="*/ 4229692 h 5272333"/>
              <a:gd name="connsiteX38" fmla="*/ 617450 w 21668748"/>
              <a:gd name="connsiteY38" fmla="*/ 4037187 h 5272333"/>
              <a:gd name="connsiteX39" fmla="*/ 376819 w 21668748"/>
              <a:gd name="connsiteY39" fmla="*/ 3732387 h 5272333"/>
              <a:gd name="connsiteX40" fmla="*/ 168271 w 21668748"/>
              <a:gd name="connsiteY40" fmla="*/ 3555924 h 5272333"/>
              <a:gd name="connsiteX41" fmla="*/ 23892 w 21668748"/>
              <a:gd name="connsiteY41" fmla="*/ 3219040 h 5272333"/>
              <a:gd name="connsiteX42" fmla="*/ 7850 w 21668748"/>
              <a:gd name="connsiteY42" fmla="*/ 2817987 h 5272333"/>
              <a:gd name="connsiteX43" fmla="*/ 104103 w 21668748"/>
              <a:gd name="connsiteY43" fmla="*/ 2336724 h 5272333"/>
              <a:gd name="connsiteX44" fmla="*/ 248482 w 21668748"/>
              <a:gd name="connsiteY44" fmla="*/ 1967756 h 5272333"/>
              <a:gd name="connsiteX45" fmla="*/ 473071 w 21668748"/>
              <a:gd name="connsiteY45" fmla="*/ 1711082 h 5272333"/>
              <a:gd name="connsiteX46" fmla="*/ 729745 w 21668748"/>
              <a:gd name="connsiteY46" fmla="*/ 1454408 h 5272333"/>
              <a:gd name="connsiteX47" fmla="*/ 1034545 w 21668748"/>
              <a:gd name="connsiteY47" fmla="*/ 1149608 h 5272333"/>
              <a:gd name="connsiteX48" fmla="*/ 1483724 w 21668748"/>
              <a:gd name="connsiteY48" fmla="*/ 732514 h 5272333"/>
              <a:gd name="connsiteX49" fmla="*/ 1852692 w 21668748"/>
              <a:gd name="connsiteY49" fmla="*/ 588135 h 5272333"/>
              <a:gd name="connsiteX50" fmla="*/ 2847303 w 21668748"/>
              <a:gd name="connsiteY50" fmla="*/ 379587 h 5272333"/>
              <a:gd name="connsiteX51" fmla="*/ 3472945 w 21668748"/>
              <a:gd name="connsiteY51" fmla="*/ 299377 h 5272333"/>
              <a:gd name="connsiteX52" fmla="*/ 4515682 w 21668748"/>
              <a:gd name="connsiteY52" fmla="*/ 235208 h 5272333"/>
              <a:gd name="connsiteX53" fmla="*/ 5141324 w 21668748"/>
              <a:gd name="connsiteY53" fmla="*/ 122914 h 5272333"/>
              <a:gd name="connsiteX54" fmla="*/ 6585113 w 21668748"/>
              <a:gd name="connsiteY54" fmla="*/ 58745 h 5272333"/>
              <a:gd name="connsiteX55" fmla="*/ 7611808 w 21668748"/>
              <a:gd name="connsiteY55" fmla="*/ 42703 h 5272333"/>
              <a:gd name="connsiteX56" fmla="*/ 8724794 w 21668748"/>
              <a:gd name="connsiteY56" fmla="*/ 54864 h 5272333"/>
              <a:gd name="connsiteX57" fmla="*/ 9455356 w 21668748"/>
              <a:gd name="connsiteY57" fmla="*/ 97815 h 5272333"/>
              <a:gd name="connsiteX58" fmla="*/ 9855503 w 21668748"/>
              <a:gd name="connsiteY58" fmla="*/ 230551 h 5272333"/>
              <a:gd name="connsiteX59" fmla="*/ 10289417 w 21668748"/>
              <a:gd name="connsiteY59" fmla="*/ 283464 h 5272333"/>
              <a:gd name="connsiteX60" fmla="*/ 11125029 w 21668748"/>
              <a:gd name="connsiteY60" fmla="*/ 10619 h 5272333"/>
              <a:gd name="connsiteX61" fmla="*/ 11702545 w 21668748"/>
              <a:gd name="connsiteY61" fmla="*/ 122914 h 5272333"/>
              <a:gd name="connsiteX62" fmla="*/ 11897897 w 21668748"/>
              <a:gd name="connsiteY62" fmla="*/ 730572 h 5272333"/>
              <a:gd name="connsiteX63" fmla="*/ 12329739 w 21668748"/>
              <a:gd name="connsiteY63" fmla="*/ 920490 h 5272333"/>
              <a:gd name="connsiteX64" fmla="*/ 12856542 w 21668748"/>
              <a:gd name="connsiteY64" fmla="*/ 1188419 h 5272333"/>
              <a:gd name="connsiteX65" fmla="*/ 13090705 w 21668748"/>
              <a:gd name="connsiteY65" fmla="*/ 1330987 h 5272333"/>
              <a:gd name="connsiteX66" fmla="*/ 13518666 w 21668748"/>
              <a:gd name="connsiteY66" fmla="*/ 1536042 h 5272333"/>
              <a:gd name="connsiteX67" fmla="*/ 13888151 w 21668748"/>
              <a:gd name="connsiteY67" fmla="*/ 1820788 h 5272333"/>
              <a:gd name="connsiteX68" fmla="*/ 14092819 w 21668748"/>
              <a:gd name="connsiteY68" fmla="*/ 2176303 h 5272333"/>
              <a:gd name="connsiteX69" fmla="*/ 14205113 w 21668748"/>
              <a:gd name="connsiteY69" fmla="*/ 2513187 h 5272333"/>
              <a:gd name="connsiteX70" fmla="*/ 14381576 w 21668748"/>
              <a:gd name="connsiteY70" fmla="*/ 2721735 h 5272333"/>
              <a:gd name="connsiteX71" fmla="*/ 14574082 w 21668748"/>
              <a:gd name="connsiteY71" fmla="*/ 3026535 h 5272333"/>
              <a:gd name="connsiteX72" fmla="*/ 14959092 w 21668748"/>
              <a:gd name="connsiteY72" fmla="*/ 3379461 h 5272333"/>
              <a:gd name="connsiteX73" fmla="*/ 15392229 w 21668748"/>
              <a:gd name="connsiteY73" fmla="*/ 3716345 h 5272333"/>
              <a:gd name="connsiteX74" fmla="*/ 15905576 w 21668748"/>
              <a:gd name="connsiteY74" fmla="*/ 3876766 h 5272333"/>
              <a:gd name="connsiteX75" fmla="*/ 16659555 w 21668748"/>
              <a:gd name="connsiteY75" fmla="*/ 4005103 h 5272333"/>
              <a:gd name="connsiteX76" fmla="*/ 17493745 w 21668748"/>
              <a:gd name="connsiteY76" fmla="*/ 4101356 h 5272333"/>
              <a:gd name="connsiteX77" fmla="*/ 18135429 w 21668748"/>
              <a:gd name="connsiteY77" fmla="*/ 4005103 h 5272333"/>
              <a:gd name="connsiteX78" fmla="*/ 18793155 w 21668748"/>
              <a:gd name="connsiteY78" fmla="*/ 4005103 h 5272333"/>
              <a:gd name="connsiteX79" fmla="*/ 19595261 w 21668748"/>
              <a:gd name="connsiteY79" fmla="*/ 4021145 h 5272333"/>
              <a:gd name="connsiteX80" fmla="*/ 20144702 w 21668748"/>
              <a:gd name="connsiteY80" fmla="*/ 4197608 h 5272333"/>
              <a:gd name="connsiteX81" fmla="*/ 20918734 w 21668748"/>
              <a:gd name="connsiteY81" fmla="*/ 4438240 h 5272333"/>
              <a:gd name="connsiteX82" fmla="*/ 21319787 w 21668748"/>
              <a:gd name="connsiteY82" fmla="*/ 4518450 h 5272333"/>
              <a:gd name="connsiteX83" fmla="*/ 21496252 w 21668748"/>
              <a:gd name="connsiteY83" fmla="*/ 4602670 h 5272333"/>
              <a:gd name="connsiteX84" fmla="*/ 21668703 w 21668748"/>
              <a:gd name="connsiteY84" fmla="*/ 4827261 h 5272333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702545 w 21668748"/>
              <a:gd name="connsiteY61" fmla="*/ 80211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46460 w 21668748"/>
              <a:gd name="connsiteY65" fmla="*/ 1362025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08469 w 21668748"/>
              <a:gd name="connsiteY3" fmla="*/ 4793230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207385 w 21498168"/>
              <a:gd name="connsiteY0" fmla="*/ 5328255 h 5329478"/>
              <a:gd name="connsiteX1" fmla="*/ 21480208 w 21498168"/>
              <a:gd name="connsiteY1" fmla="*/ 4732420 h 5329478"/>
              <a:gd name="connsiteX2" fmla="*/ 20794408 w 21498168"/>
              <a:gd name="connsiteY2" fmla="*/ 4495800 h 5329478"/>
              <a:gd name="connsiteX3" fmla="*/ 19808469 w 21498168"/>
              <a:gd name="connsiteY3" fmla="*/ 4793230 h 5329478"/>
              <a:gd name="connsiteX4" fmla="*/ 19404382 w 21498168"/>
              <a:gd name="connsiteY4" fmla="*/ 4708359 h 5329478"/>
              <a:gd name="connsiteX5" fmla="*/ 19118982 w 21498168"/>
              <a:gd name="connsiteY5" fmla="*/ 4629773 h 5329478"/>
              <a:gd name="connsiteX6" fmla="*/ 18786869 w 21498168"/>
              <a:gd name="connsiteY6" fmla="*/ 4588800 h 5329478"/>
              <a:gd name="connsiteX7" fmla="*/ 18422129 w 21498168"/>
              <a:gd name="connsiteY7" fmla="*/ 4523115 h 5329478"/>
              <a:gd name="connsiteX8" fmla="*/ 17883742 w 21498168"/>
              <a:gd name="connsiteY8" fmla="*/ 4345676 h 5329478"/>
              <a:gd name="connsiteX9" fmla="*/ 17541436 w 21498168"/>
              <a:gd name="connsiteY9" fmla="*/ 4312399 h 5329478"/>
              <a:gd name="connsiteX10" fmla="*/ 16972376 w 21498168"/>
              <a:gd name="connsiteY10" fmla="*/ 4288661 h 5329478"/>
              <a:gd name="connsiteX11" fmla="*/ 16611429 w 21498168"/>
              <a:gd name="connsiteY11" fmla="*/ 4263190 h 5329478"/>
              <a:gd name="connsiteX12" fmla="*/ 15777240 w 21498168"/>
              <a:gd name="connsiteY12" fmla="*/ 4283242 h 5329478"/>
              <a:gd name="connsiteX13" fmla="*/ 15340092 w 21498168"/>
              <a:gd name="connsiteY13" fmla="*/ 4335378 h 5329478"/>
              <a:gd name="connsiteX14" fmla="*/ 14979145 w 21498168"/>
              <a:gd name="connsiteY14" fmla="*/ 4383505 h 5329478"/>
              <a:gd name="connsiteX15" fmla="*/ 14285324 w 21498168"/>
              <a:gd name="connsiteY15" fmla="*/ 4443663 h 5329478"/>
              <a:gd name="connsiteX16" fmla="*/ 13880261 w 21498168"/>
              <a:gd name="connsiteY16" fmla="*/ 4471736 h 5329478"/>
              <a:gd name="connsiteX17" fmla="*/ 13523324 w 21498168"/>
              <a:gd name="connsiteY17" fmla="*/ 4547937 h 5329478"/>
              <a:gd name="connsiteX18" fmla="*/ 13013987 w 21498168"/>
              <a:gd name="connsiteY18" fmla="*/ 4592053 h 5329478"/>
              <a:gd name="connsiteX19" fmla="*/ 12556787 w 21498168"/>
              <a:gd name="connsiteY19" fmla="*/ 4608095 h 5329478"/>
              <a:gd name="connsiteX20" fmla="*/ 11921580 w 21498168"/>
              <a:gd name="connsiteY20" fmla="*/ 4656220 h 5329478"/>
              <a:gd name="connsiteX21" fmla="*/ 11121422 w 21498168"/>
              <a:gd name="connsiteY21" fmla="*/ 4717627 h 5329478"/>
              <a:gd name="connsiteX22" fmla="*/ 10684488 w 21498168"/>
              <a:gd name="connsiteY22" fmla="*/ 4758524 h 5329478"/>
              <a:gd name="connsiteX23" fmla="*/ 10322480 w 21498168"/>
              <a:gd name="connsiteY23" fmla="*/ 4864701 h 5329478"/>
              <a:gd name="connsiteX24" fmla="*/ 9945457 w 21498168"/>
              <a:gd name="connsiteY24" fmla="*/ 4936003 h 5329478"/>
              <a:gd name="connsiteX25" fmla="*/ 9774567 w 21498168"/>
              <a:gd name="connsiteY25" fmla="*/ 4936140 h 5329478"/>
              <a:gd name="connsiteX26" fmla="*/ 9335316 w 21498168"/>
              <a:gd name="connsiteY26" fmla="*/ 5006693 h 5329478"/>
              <a:gd name="connsiteX27" fmla="*/ 8302825 w 21498168"/>
              <a:gd name="connsiteY27" fmla="*/ 5106205 h 5329478"/>
              <a:gd name="connsiteX28" fmla="*/ 7388521 w 21498168"/>
              <a:gd name="connsiteY28" fmla="*/ 5198179 h 5329478"/>
              <a:gd name="connsiteX29" fmla="*/ 6531661 w 21498168"/>
              <a:gd name="connsiteY29" fmla="*/ 5198903 h 5329478"/>
              <a:gd name="connsiteX30" fmla="*/ 5482836 w 21498168"/>
              <a:gd name="connsiteY30" fmla="*/ 4831141 h 5329478"/>
              <a:gd name="connsiteX31" fmla="*/ 4751068 w 21498168"/>
              <a:gd name="connsiteY31" fmla="*/ 4639253 h 5329478"/>
              <a:gd name="connsiteX32" fmla="*/ 3693523 w 21498168"/>
              <a:gd name="connsiteY32" fmla="*/ 4343400 h 5329478"/>
              <a:gd name="connsiteX33" fmla="*/ 3168145 w 21498168"/>
              <a:gd name="connsiteY33" fmla="*/ 4299284 h 5329478"/>
              <a:gd name="connsiteX34" fmla="*/ 2349997 w 21498168"/>
              <a:gd name="connsiteY34" fmla="*/ 4283242 h 5329478"/>
              <a:gd name="connsiteX35" fmla="*/ 1644145 w 21498168"/>
              <a:gd name="connsiteY35" fmla="*/ 4299284 h 5329478"/>
              <a:gd name="connsiteX36" fmla="*/ 1259134 w 21498168"/>
              <a:gd name="connsiteY36" fmla="*/ 4299284 h 5329478"/>
              <a:gd name="connsiteX37" fmla="*/ 954334 w 21498168"/>
              <a:gd name="connsiteY37" fmla="*/ 4186989 h 5329478"/>
              <a:gd name="connsiteX38" fmla="*/ 617450 w 21498168"/>
              <a:gd name="connsiteY38" fmla="*/ 3994484 h 5329478"/>
              <a:gd name="connsiteX39" fmla="*/ 376819 w 21498168"/>
              <a:gd name="connsiteY39" fmla="*/ 3689684 h 5329478"/>
              <a:gd name="connsiteX40" fmla="*/ 168271 w 21498168"/>
              <a:gd name="connsiteY40" fmla="*/ 3513221 h 5329478"/>
              <a:gd name="connsiteX41" fmla="*/ 23892 w 21498168"/>
              <a:gd name="connsiteY41" fmla="*/ 3176337 h 5329478"/>
              <a:gd name="connsiteX42" fmla="*/ 7850 w 21498168"/>
              <a:gd name="connsiteY42" fmla="*/ 2775284 h 5329478"/>
              <a:gd name="connsiteX43" fmla="*/ 104103 w 21498168"/>
              <a:gd name="connsiteY43" fmla="*/ 2294021 h 5329478"/>
              <a:gd name="connsiteX44" fmla="*/ 248482 w 21498168"/>
              <a:gd name="connsiteY44" fmla="*/ 1925053 h 5329478"/>
              <a:gd name="connsiteX45" fmla="*/ 473071 w 21498168"/>
              <a:gd name="connsiteY45" fmla="*/ 1668379 h 5329478"/>
              <a:gd name="connsiteX46" fmla="*/ 729745 w 21498168"/>
              <a:gd name="connsiteY46" fmla="*/ 1411705 h 5329478"/>
              <a:gd name="connsiteX47" fmla="*/ 1034545 w 21498168"/>
              <a:gd name="connsiteY47" fmla="*/ 1106905 h 5329478"/>
              <a:gd name="connsiteX48" fmla="*/ 1483724 w 21498168"/>
              <a:gd name="connsiteY48" fmla="*/ 689811 h 5329478"/>
              <a:gd name="connsiteX49" fmla="*/ 1852692 w 21498168"/>
              <a:gd name="connsiteY49" fmla="*/ 545432 h 5329478"/>
              <a:gd name="connsiteX50" fmla="*/ 2847303 w 21498168"/>
              <a:gd name="connsiteY50" fmla="*/ 336884 h 5329478"/>
              <a:gd name="connsiteX51" fmla="*/ 3472945 w 21498168"/>
              <a:gd name="connsiteY51" fmla="*/ 256674 h 5329478"/>
              <a:gd name="connsiteX52" fmla="*/ 4515682 w 21498168"/>
              <a:gd name="connsiteY52" fmla="*/ 192505 h 5329478"/>
              <a:gd name="connsiteX53" fmla="*/ 5141324 w 21498168"/>
              <a:gd name="connsiteY53" fmla="*/ 80211 h 5329478"/>
              <a:gd name="connsiteX54" fmla="*/ 6585113 w 21498168"/>
              <a:gd name="connsiteY54" fmla="*/ 16042 h 5329478"/>
              <a:gd name="connsiteX55" fmla="*/ 7611808 w 21498168"/>
              <a:gd name="connsiteY55" fmla="*/ 0 h 5329478"/>
              <a:gd name="connsiteX56" fmla="*/ 8724794 w 21498168"/>
              <a:gd name="connsiteY56" fmla="*/ 12161 h 5329478"/>
              <a:gd name="connsiteX57" fmla="*/ 9455356 w 21498168"/>
              <a:gd name="connsiteY57" fmla="*/ 55112 h 5329478"/>
              <a:gd name="connsiteX58" fmla="*/ 9855503 w 21498168"/>
              <a:gd name="connsiteY58" fmla="*/ 187848 h 5329478"/>
              <a:gd name="connsiteX59" fmla="*/ 10289417 w 21498168"/>
              <a:gd name="connsiteY59" fmla="*/ 240761 h 5329478"/>
              <a:gd name="connsiteX60" fmla="*/ 11014416 w 21498168"/>
              <a:gd name="connsiteY60" fmla="*/ 402993 h 5329478"/>
              <a:gd name="connsiteX61" fmla="*/ 11532939 w 21498168"/>
              <a:gd name="connsiteY61" fmla="*/ 640650 h 5329478"/>
              <a:gd name="connsiteX62" fmla="*/ 11875774 w 21498168"/>
              <a:gd name="connsiteY62" fmla="*/ 754237 h 5329478"/>
              <a:gd name="connsiteX63" fmla="*/ 12314991 w 21498168"/>
              <a:gd name="connsiteY63" fmla="*/ 922032 h 5329478"/>
              <a:gd name="connsiteX64" fmla="*/ 12849168 w 21498168"/>
              <a:gd name="connsiteY64" fmla="*/ 1175213 h 5329478"/>
              <a:gd name="connsiteX65" fmla="*/ 13098079 w 21498168"/>
              <a:gd name="connsiteY65" fmla="*/ 1332528 h 5329478"/>
              <a:gd name="connsiteX66" fmla="*/ 13518666 w 21498168"/>
              <a:gd name="connsiteY66" fmla="*/ 1493339 h 5329478"/>
              <a:gd name="connsiteX67" fmla="*/ 13888151 w 21498168"/>
              <a:gd name="connsiteY67" fmla="*/ 1778085 h 5329478"/>
              <a:gd name="connsiteX68" fmla="*/ 14092819 w 21498168"/>
              <a:gd name="connsiteY68" fmla="*/ 2133600 h 5329478"/>
              <a:gd name="connsiteX69" fmla="*/ 14205113 w 21498168"/>
              <a:gd name="connsiteY69" fmla="*/ 2470484 h 5329478"/>
              <a:gd name="connsiteX70" fmla="*/ 14381576 w 21498168"/>
              <a:gd name="connsiteY70" fmla="*/ 2679032 h 5329478"/>
              <a:gd name="connsiteX71" fmla="*/ 14574082 w 21498168"/>
              <a:gd name="connsiteY71" fmla="*/ 2983832 h 5329478"/>
              <a:gd name="connsiteX72" fmla="*/ 14959092 w 21498168"/>
              <a:gd name="connsiteY72" fmla="*/ 3336758 h 5329478"/>
              <a:gd name="connsiteX73" fmla="*/ 15392229 w 21498168"/>
              <a:gd name="connsiteY73" fmla="*/ 3673642 h 5329478"/>
              <a:gd name="connsiteX74" fmla="*/ 15905576 w 21498168"/>
              <a:gd name="connsiteY74" fmla="*/ 3834063 h 5329478"/>
              <a:gd name="connsiteX75" fmla="*/ 16659555 w 21498168"/>
              <a:gd name="connsiteY75" fmla="*/ 3962400 h 5329478"/>
              <a:gd name="connsiteX76" fmla="*/ 17493745 w 21498168"/>
              <a:gd name="connsiteY76" fmla="*/ 4058653 h 5329478"/>
              <a:gd name="connsiteX77" fmla="*/ 18135429 w 21498168"/>
              <a:gd name="connsiteY77" fmla="*/ 3962400 h 5329478"/>
              <a:gd name="connsiteX78" fmla="*/ 18793155 w 21498168"/>
              <a:gd name="connsiteY78" fmla="*/ 3962400 h 5329478"/>
              <a:gd name="connsiteX79" fmla="*/ 19595261 w 21498168"/>
              <a:gd name="connsiteY79" fmla="*/ 3978442 h 5329478"/>
              <a:gd name="connsiteX80" fmla="*/ 20144702 w 21498168"/>
              <a:gd name="connsiteY80" fmla="*/ 4154905 h 5329478"/>
              <a:gd name="connsiteX81" fmla="*/ 20918734 w 21498168"/>
              <a:gd name="connsiteY81" fmla="*/ 4395537 h 5329478"/>
              <a:gd name="connsiteX82" fmla="*/ 21319787 w 21498168"/>
              <a:gd name="connsiteY82" fmla="*/ 4475747 h 5329478"/>
              <a:gd name="connsiteX83" fmla="*/ 21496252 w 21498168"/>
              <a:gd name="connsiteY83" fmla="*/ 4559967 h 5329478"/>
              <a:gd name="connsiteX84" fmla="*/ 21207385 w 21498168"/>
              <a:gd name="connsiteY84" fmla="*/ 5328255 h 5329478"/>
              <a:gd name="connsiteX0" fmla="*/ 21207385 w 21498168"/>
              <a:gd name="connsiteY0" fmla="*/ 5328255 h 5378120"/>
              <a:gd name="connsiteX1" fmla="*/ 21084792 w 21498168"/>
              <a:gd name="connsiteY1" fmla="*/ 5214334 h 5378120"/>
              <a:gd name="connsiteX2" fmla="*/ 20794408 w 21498168"/>
              <a:gd name="connsiteY2" fmla="*/ 4495800 h 5378120"/>
              <a:gd name="connsiteX3" fmla="*/ 19808469 w 21498168"/>
              <a:gd name="connsiteY3" fmla="*/ 4793230 h 5378120"/>
              <a:gd name="connsiteX4" fmla="*/ 19404382 w 21498168"/>
              <a:gd name="connsiteY4" fmla="*/ 4708359 h 5378120"/>
              <a:gd name="connsiteX5" fmla="*/ 19118982 w 21498168"/>
              <a:gd name="connsiteY5" fmla="*/ 4629773 h 5378120"/>
              <a:gd name="connsiteX6" fmla="*/ 18786869 w 21498168"/>
              <a:gd name="connsiteY6" fmla="*/ 4588800 h 5378120"/>
              <a:gd name="connsiteX7" fmla="*/ 18422129 w 21498168"/>
              <a:gd name="connsiteY7" fmla="*/ 4523115 h 5378120"/>
              <a:gd name="connsiteX8" fmla="*/ 17883742 w 21498168"/>
              <a:gd name="connsiteY8" fmla="*/ 4345676 h 5378120"/>
              <a:gd name="connsiteX9" fmla="*/ 17541436 w 21498168"/>
              <a:gd name="connsiteY9" fmla="*/ 4312399 h 5378120"/>
              <a:gd name="connsiteX10" fmla="*/ 16972376 w 21498168"/>
              <a:gd name="connsiteY10" fmla="*/ 4288661 h 5378120"/>
              <a:gd name="connsiteX11" fmla="*/ 16611429 w 21498168"/>
              <a:gd name="connsiteY11" fmla="*/ 4263190 h 5378120"/>
              <a:gd name="connsiteX12" fmla="*/ 15777240 w 21498168"/>
              <a:gd name="connsiteY12" fmla="*/ 4283242 h 5378120"/>
              <a:gd name="connsiteX13" fmla="*/ 15340092 w 21498168"/>
              <a:gd name="connsiteY13" fmla="*/ 4335378 h 5378120"/>
              <a:gd name="connsiteX14" fmla="*/ 14979145 w 21498168"/>
              <a:gd name="connsiteY14" fmla="*/ 4383505 h 5378120"/>
              <a:gd name="connsiteX15" fmla="*/ 14285324 w 21498168"/>
              <a:gd name="connsiteY15" fmla="*/ 4443663 h 5378120"/>
              <a:gd name="connsiteX16" fmla="*/ 13880261 w 21498168"/>
              <a:gd name="connsiteY16" fmla="*/ 4471736 h 5378120"/>
              <a:gd name="connsiteX17" fmla="*/ 13523324 w 21498168"/>
              <a:gd name="connsiteY17" fmla="*/ 4547937 h 5378120"/>
              <a:gd name="connsiteX18" fmla="*/ 13013987 w 21498168"/>
              <a:gd name="connsiteY18" fmla="*/ 4592053 h 5378120"/>
              <a:gd name="connsiteX19" fmla="*/ 12556787 w 21498168"/>
              <a:gd name="connsiteY19" fmla="*/ 4608095 h 5378120"/>
              <a:gd name="connsiteX20" fmla="*/ 11921580 w 21498168"/>
              <a:gd name="connsiteY20" fmla="*/ 4656220 h 5378120"/>
              <a:gd name="connsiteX21" fmla="*/ 11121422 w 21498168"/>
              <a:gd name="connsiteY21" fmla="*/ 4717627 h 5378120"/>
              <a:gd name="connsiteX22" fmla="*/ 10684488 w 21498168"/>
              <a:gd name="connsiteY22" fmla="*/ 4758524 h 5378120"/>
              <a:gd name="connsiteX23" fmla="*/ 10322480 w 21498168"/>
              <a:gd name="connsiteY23" fmla="*/ 4864701 h 5378120"/>
              <a:gd name="connsiteX24" fmla="*/ 9945457 w 21498168"/>
              <a:gd name="connsiteY24" fmla="*/ 4936003 h 5378120"/>
              <a:gd name="connsiteX25" fmla="*/ 9774567 w 21498168"/>
              <a:gd name="connsiteY25" fmla="*/ 4936140 h 5378120"/>
              <a:gd name="connsiteX26" fmla="*/ 9335316 w 21498168"/>
              <a:gd name="connsiteY26" fmla="*/ 5006693 h 5378120"/>
              <a:gd name="connsiteX27" fmla="*/ 8302825 w 21498168"/>
              <a:gd name="connsiteY27" fmla="*/ 5106205 h 5378120"/>
              <a:gd name="connsiteX28" fmla="*/ 7388521 w 21498168"/>
              <a:gd name="connsiteY28" fmla="*/ 5198179 h 5378120"/>
              <a:gd name="connsiteX29" fmla="*/ 6531661 w 21498168"/>
              <a:gd name="connsiteY29" fmla="*/ 5198903 h 5378120"/>
              <a:gd name="connsiteX30" fmla="*/ 5482836 w 21498168"/>
              <a:gd name="connsiteY30" fmla="*/ 4831141 h 5378120"/>
              <a:gd name="connsiteX31" fmla="*/ 4751068 w 21498168"/>
              <a:gd name="connsiteY31" fmla="*/ 4639253 h 5378120"/>
              <a:gd name="connsiteX32" fmla="*/ 3693523 w 21498168"/>
              <a:gd name="connsiteY32" fmla="*/ 4343400 h 5378120"/>
              <a:gd name="connsiteX33" fmla="*/ 3168145 w 21498168"/>
              <a:gd name="connsiteY33" fmla="*/ 4299284 h 5378120"/>
              <a:gd name="connsiteX34" fmla="*/ 2349997 w 21498168"/>
              <a:gd name="connsiteY34" fmla="*/ 4283242 h 5378120"/>
              <a:gd name="connsiteX35" fmla="*/ 1644145 w 21498168"/>
              <a:gd name="connsiteY35" fmla="*/ 4299284 h 5378120"/>
              <a:gd name="connsiteX36" fmla="*/ 1259134 w 21498168"/>
              <a:gd name="connsiteY36" fmla="*/ 4299284 h 5378120"/>
              <a:gd name="connsiteX37" fmla="*/ 954334 w 21498168"/>
              <a:gd name="connsiteY37" fmla="*/ 4186989 h 5378120"/>
              <a:gd name="connsiteX38" fmla="*/ 617450 w 21498168"/>
              <a:gd name="connsiteY38" fmla="*/ 3994484 h 5378120"/>
              <a:gd name="connsiteX39" fmla="*/ 376819 w 21498168"/>
              <a:gd name="connsiteY39" fmla="*/ 3689684 h 5378120"/>
              <a:gd name="connsiteX40" fmla="*/ 168271 w 21498168"/>
              <a:gd name="connsiteY40" fmla="*/ 3513221 h 5378120"/>
              <a:gd name="connsiteX41" fmla="*/ 23892 w 21498168"/>
              <a:gd name="connsiteY41" fmla="*/ 3176337 h 5378120"/>
              <a:gd name="connsiteX42" fmla="*/ 7850 w 21498168"/>
              <a:gd name="connsiteY42" fmla="*/ 2775284 h 5378120"/>
              <a:gd name="connsiteX43" fmla="*/ 104103 w 21498168"/>
              <a:gd name="connsiteY43" fmla="*/ 2294021 h 5378120"/>
              <a:gd name="connsiteX44" fmla="*/ 248482 w 21498168"/>
              <a:gd name="connsiteY44" fmla="*/ 1925053 h 5378120"/>
              <a:gd name="connsiteX45" fmla="*/ 473071 w 21498168"/>
              <a:gd name="connsiteY45" fmla="*/ 1668379 h 5378120"/>
              <a:gd name="connsiteX46" fmla="*/ 729745 w 21498168"/>
              <a:gd name="connsiteY46" fmla="*/ 1411705 h 5378120"/>
              <a:gd name="connsiteX47" fmla="*/ 1034545 w 21498168"/>
              <a:gd name="connsiteY47" fmla="*/ 1106905 h 5378120"/>
              <a:gd name="connsiteX48" fmla="*/ 1483724 w 21498168"/>
              <a:gd name="connsiteY48" fmla="*/ 689811 h 5378120"/>
              <a:gd name="connsiteX49" fmla="*/ 1852692 w 21498168"/>
              <a:gd name="connsiteY49" fmla="*/ 545432 h 5378120"/>
              <a:gd name="connsiteX50" fmla="*/ 2847303 w 21498168"/>
              <a:gd name="connsiteY50" fmla="*/ 336884 h 5378120"/>
              <a:gd name="connsiteX51" fmla="*/ 3472945 w 21498168"/>
              <a:gd name="connsiteY51" fmla="*/ 256674 h 5378120"/>
              <a:gd name="connsiteX52" fmla="*/ 4515682 w 21498168"/>
              <a:gd name="connsiteY52" fmla="*/ 192505 h 5378120"/>
              <a:gd name="connsiteX53" fmla="*/ 5141324 w 21498168"/>
              <a:gd name="connsiteY53" fmla="*/ 80211 h 5378120"/>
              <a:gd name="connsiteX54" fmla="*/ 6585113 w 21498168"/>
              <a:gd name="connsiteY54" fmla="*/ 16042 h 5378120"/>
              <a:gd name="connsiteX55" fmla="*/ 7611808 w 21498168"/>
              <a:gd name="connsiteY55" fmla="*/ 0 h 5378120"/>
              <a:gd name="connsiteX56" fmla="*/ 8724794 w 21498168"/>
              <a:gd name="connsiteY56" fmla="*/ 12161 h 5378120"/>
              <a:gd name="connsiteX57" fmla="*/ 9455356 w 21498168"/>
              <a:gd name="connsiteY57" fmla="*/ 55112 h 5378120"/>
              <a:gd name="connsiteX58" fmla="*/ 9855503 w 21498168"/>
              <a:gd name="connsiteY58" fmla="*/ 187848 h 5378120"/>
              <a:gd name="connsiteX59" fmla="*/ 10289417 w 21498168"/>
              <a:gd name="connsiteY59" fmla="*/ 240761 h 5378120"/>
              <a:gd name="connsiteX60" fmla="*/ 11014416 w 21498168"/>
              <a:gd name="connsiteY60" fmla="*/ 402993 h 5378120"/>
              <a:gd name="connsiteX61" fmla="*/ 11532939 w 21498168"/>
              <a:gd name="connsiteY61" fmla="*/ 640650 h 5378120"/>
              <a:gd name="connsiteX62" fmla="*/ 11875774 w 21498168"/>
              <a:gd name="connsiteY62" fmla="*/ 754237 h 5378120"/>
              <a:gd name="connsiteX63" fmla="*/ 12314991 w 21498168"/>
              <a:gd name="connsiteY63" fmla="*/ 922032 h 5378120"/>
              <a:gd name="connsiteX64" fmla="*/ 12849168 w 21498168"/>
              <a:gd name="connsiteY64" fmla="*/ 1175213 h 5378120"/>
              <a:gd name="connsiteX65" fmla="*/ 13098079 w 21498168"/>
              <a:gd name="connsiteY65" fmla="*/ 1332528 h 5378120"/>
              <a:gd name="connsiteX66" fmla="*/ 13518666 w 21498168"/>
              <a:gd name="connsiteY66" fmla="*/ 1493339 h 5378120"/>
              <a:gd name="connsiteX67" fmla="*/ 13888151 w 21498168"/>
              <a:gd name="connsiteY67" fmla="*/ 1778085 h 5378120"/>
              <a:gd name="connsiteX68" fmla="*/ 14092819 w 21498168"/>
              <a:gd name="connsiteY68" fmla="*/ 2133600 h 5378120"/>
              <a:gd name="connsiteX69" fmla="*/ 14205113 w 21498168"/>
              <a:gd name="connsiteY69" fmla="*/ 2470484 h 5378120"/>
              <a:gd name="connsiteX70" fmla="*/ 14381576 w 21498168"/>
              <a:gd name="connsiteY70" fmla="*/ 2679032 h 5378120"/>
              <a:gd name="connsiteX71" fmla="*/ 14574082 w 21498168"/>
              <a:gd name="connsiteY71" fmla="*/ 2983832 h 5378120"/>
              <a:gd name="connsiteX72" fmla="*/ 14959092 w 21498168"/>
              <a:gd name="connsiteY72" fmla="*/ 3336758 h 5378120"/>
              <a:gd name="connsiteX73" fmla="*/ 15392229 w 21498168"/>
              <a:gd name="connsiteY73" fmla="*/ 3673642 h 5378120"/>
              <a:gd name="connsiteX74" fmla="*/ 15905576 w 21498168"/>
              <a:gd name="connsiteY74" fmla="*/ 3834063 h 5378120"/>
              <a:gd name="connsiteX75" fmla="*/ 16659555 w 21498168"/>
              <a:gd name="connsiteY75" fmla="*/ 3962400 h 5378120"/>
              <a:gd name="connsiteX76" fmla="*/ 17493745 w 21498168"/>
              <a:gd name="connsiteY76" fmla="*/ 4058653 h 5378120"/>
              <a:gd name="connsiteX77" fmla="*/ 18135429 w 21498168"/>
              <a:gd name="connsiteY77" fmla="*/ 3962400 h 5378120"/>
              <a:gd name="connsiteX78" fmla="*/ 18793155 w 21498168"/>
              <a:gd name="connsiteY78" fmla="*/ 3962400 h 5378120"/>
              <a:gd name="connsiteX79" fmla="*/ 19595261 w 21498168"/>
              <a:gd name="connsiteY79" fmla="*/ 3978442 h 5378120"/>
              <a:gd name="connsiteX80" fmla="*/ 20144702 w 21498168"/>
              <a:gd name="connsiteY80" fmla="*/ 4154905 h 5378120"/>
              <a:gd name="connsiteX81" fmla="*/ 20918734 w 21498168"/>
              <a:gd name="connsiteY81" fmla="*/ 4395537 h 5378120"/>
              <a:gd name="connsiteX82" fmla="*/ 21319787 w 21498168"/>
              <a:gd name="connsiteY82" fmla="*/ 4475747 h 5378120"/>
              <a:gd name="connsiteX83" fmla="*/ 21496252 w 21498168"/>
              <a:gd name="connsiteY83" fmla="*/ 4559967 h 5378120"/>
              <a:gd name="connsiteX84" fmla="*/ 21207385 w 21498168"/>
              <a:gd name="connsiteY84" fmla="*/ 5328255 h 5378120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8469 w 21498168"/>
              <a:gd name="connsiteY3" fmla="*/ 4793230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0230 w 21498168"/>
              <a:gd name="connsiteY3" fmla="*/ 4838538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3688"/>
              <a:gd name="connsiteX1" fmla="*/ 20915916 w 21498168"/>
              <a:gd name="connsiteY1" fmla="*/ 5222572 h 5363688"/>
              <a:gd name="connsiteX2" fmla="*/ 20580224 w 21498168"/>
              <a:gd name="connsiteY2" fmla="*/ 5109519 h 5363688"/>
              <a:gd name="connsiteX3" fmla="*/ 19800230 w 21498168"/>
              <a:gd name="connsiteY3" fmla="*/ 4838538 h 5363688"/>
              <a:gd name="connsiteX4" fmla="*/ 19404382 w 21498168"/>
              <a:gd name="connsiteY4" fmla="*/ 4708359 h 5363688"/>
              <a:gd name="connsiteX5" fmla="*/ 19118982 w 21498168"/>
              <a:gd name="connsiteY5" fmla="*/ 4629773 h 5363688"/>
              <a:gd name="connsiteX6" fmla="*/ 18786869 w 21498168"/>
              <a:gd name="connsiteY6" fmla="*/ 4588800 h 5363688"/>
              <a:gd name="connsiteX7" fmla="*/ 18422129 w 21498168"/>
              <a:gd name="connsiteY7" fmla="*/ 4523115 h 5363688"/>
              <a:gd name="connsiteX8" fmla="*/ 17883742 w 21498168"/>
              <a:gd name="connsiteY8" fmla="*/ 4345676 h 5363688"/>
              <a:gd name="connsiteX9" fmla="*/ 17541436 w 21498168"/>
              <a:gd name="connsiteY9" fmla="*/ 4312399 h 5363688"/>
              <a:gd name="connsiteX10" fmla="*/ 16972376 w 21498168"/>
              <a:gd name="connsiteY10" fmla="*/ 4288661 h 5363688"/>
              <a:gd name="connsiteX11" fmla="*/ 16611429 w 21498168"/>
              <a:gd name="connsiteY11" fmla="*/ 4263190 h 5363688"/>
              <a:gd name="connsiteX12" fmla="*/ 15777240 w 21498168"/>
              <a:gd name="connsiteY12" fmla="*/ 4283242 h 5363688"/>
              <a:gd name="connsiteX13" fmla="*/ 15340092 w 21498168"/>
              <a:gd name="connsiteY13" fmla="*/ 4335378 h 5363688"/>
              <a:gd name="connsiteX14" fmla="*/ 14979145 w 21498168"/>
              <a:gd name="connsiteY14" fmla="*/ 4383505 h 5363688"/>
              <a:gd name="connsiteX15" fmla="*/ 14285324 w 21498168"/>
              <a:gd name="connsiteY15" fmla="*/ 4443663 h 5363688"/>
              <a:gd name="connsiteX16" fmla="*/ 13880261 w 21498168"/>
              <a:gd name="connsiteY16" fmla="*/ 4471736 h 5363688"/>
              <a:gd name="connsiteX17" fmla="*/ 13523324 w 21498168"/>
              <a:gd name="connsiteY17" fmla="*/ 4547937 h 5363688"/>
              <a:gd name="connsiteX18" fmla="*/ 13013987 w 21498168"/>
              <a:gd name="connsiteY18" fmla="*/ 4592053 h 5363688"/>
              <a:gd name="connsiteX19" fmla="*/ 12556787 w 21498168"/>
              <a:gd name="connsiteY19" fmla="*/ 4608095 h 5363688"/>
              <a:gd name="connsiteX20" fmla="*/ 11921580 w 21498168"/>
              <a:gd name="connsiteY20" fmla="*/ 4656220 h 5363688"/>
              <a:gd name="connsiteX21" fmla="*/ 11121422 w 21498168"/>
              <a:gd name="connsiteY21" fmla="*/ 4717627 h 5363688"/>
              <a:gd name="connsiteX22" fmla="*/ 10684488 w 21498168"/>
              <a:gd name="connsiteY22" fmla="*/ 4758524 h 5363688"/>
              <a:gd name="connsiteX23" fmla="*/ 10322480 w 21498168"/>
              <a:gd name="connsiteY23" fmla="*/ 4864701 h 5363688"/>
              <a:gd name="connsiteX24" fmla="*/ 9945457 w 21498168"/>
              <a:gd name="connsiteY24" fmla="*/ 4936003 h 5363688"/>
              <a:gd name="connsiteX25" fmla="*/ 9774567 w 21498168"/>
              <a:gd name="connsiteY25" fmla="*/ 4936140 h 5363688"/>
              <a:gd name="connsiteX26" fmla="*/ 9335316 w 21498168"/>
              <a:gd name="connsiteY26" fmla="*/ 5006693 h 5363688"/>
              <a:gd name="connsiteX27" fmla="*/ 8302825 w 21498168"/>
              <a:gd name="connsiteY27" fmla="*/ 5106205 h 5363688"/>
              <a:gd name="connsiteX28" fmla="*/ 7388521 w 21498168"/>
              <a:gd name="connsiteY28" fmla="*/ 5198179 h 5363688"/>
              <a:gd name="connsiteX29" fmla="*/ 6531661 w 21498168"/>
              <a:gd name="connsiteY29" fmla="*/ 5198903 h 5363688"/>
              <a:gd name="connsiteX30" fmla="*/ 5482836 w 21498168"/>
              <a:gd name="connsiteY30" fmla="*/ 4831141 h 5363688"/>
              <a:gd name="connsiteX31" fmla="*/ 4751068 w 21498168"/>
              <a:gd name="connsiteY31" fmla="*/ 4639253 h 5363688"/>
              <a:gd name="connsiteX32" fmla="*/ 3693523 w 21498168"/>
              <a:gd name="connsiteY32" fmla="*/ 4343400 h 5363688"/>
              <a:gd name="connsiteX33" fmla="*/ 3168145 w 21498168"/>
              <a:gd name="connsiteY33" fmla="*/ 4299284 h 5363688"/>
              <a:gd name="connsiteX34" fmla="*/ 2349997 w 21498168"/>
              <a:gd name="connsiteY34" fmla="*/ 4283242 h 5363688"/>
              <a:gd name="connsiteX35" fmla="*/ 1644145 w 21498168"/>
              <a:gd name="connsiteY35" fmla="*/ 4299284 h 5363688"/>
              <a:gd name="connsiteX36" fmla="*/ 1259134 w 21498168"/>
              <a:gd name="connsiteY36" fmla="*/ 4299284 h 5363688"/>
              <a:gd name="connsiteX37" fmla="*/ 954334 w 21498168"/>
              <a:gd name="connsiteY37" fmla="*/ 4186989 h 5363688"/>
              <a:gd name="connsiteX38" fmla="*/ 617450 w 21498168"/>
              <a:gd name="connsiteY38" fmla="*/ 3994484 h 5363688"/>
              <a:gd name="connsiteX39" fmla="*/ 376819 w 21498168"/>
              <a:gd name="connsiteY39" fmla="*/ 3689684 h 5363688"/>
              <a:gd name="connsiteX40" fmla="*/ 168271 w 21498168"/>
              <a:gd name="connsiteY40" fmla="*/ 3513221 h 5363688"/>
              <a:gd name="connsiteX41" fmla="*/ 23892 w 21498168"/>
              <a:gd name="connsiteY41" fmla="*/ 3176337 h 5363688"/>
              <a:gd name="connsiteX42" fmla="*/ 7850 w 21498168"/>
              <a:gd name="connsiteY42" fmla="*/ 2775284 h 5363688"/>
              <a:gd name="connsiteX43" fmla="*/ 104103 w 21498168"/>
              <a:gd name="connsiteY43" fmla="*/ 2294021 h 5363688"/>
              <a:gd name="connsiteX44" fmla="*/ 248482 w 21498168"/>
              <a:gd name="connsiteY44" fmla="*/ 1925053 h 5363688"/>
              <a:gd name="connsiteX45" fmla="*/ 473071 w 21498168"/>
              <a:gd name="connsiteY45" fmla="*/ 1668379 h 5363688"/>
              <a:gd name="connsiteX46" fmla="*/ 729745 w 21498168"/>
              <a:gd name="connsiteY46" fmla="*/ 1411705 h 5363688"/>
              <a:gd name="connsiteX47" fmla="*/ 1034545 w 21498168"/>
              <a:gd name="connsiteY47" fmla="*/ 1106905 h 5363688"/>
              <a:gd name="connsiteX48" fmla="*/ 1483724 w 21498168"/>
              <a:gd name="connsiteY48" fmla="*/ 689811 h 5363688"/>
              <a:gd name="connsiteX49" fmla="*/ 1852692 w 21498168"/>
              <a:gd name="connsiteY49" fmla="*/ 545432 h 5363688"/>
              <a:gd name="connsiteX50" fmla="*/ 2847303 w 21498168"/>
              <a:gd name="connsiteY50" fmla="*/ 336884 h 5363688"/>
              <a:gd name="connsiteX51" fmla="*/ 3472945 w 21498168"/>
              <a:gd name="connsiteY51" fmla="*/ 256674 h 5363688"/>
              <a:gd name="connsiteX52" fmla="*/ 4515682 w 21498168"/>
              <a:gd name="connsiteY52" fmla="*/ 192505 h 5363688"/>
              <a:gd name="connsiteX53" fmla="*/ 5141324 w 21498168"/>
              <a:gd name="connsiteY53" fmla="*/ 80211 h 5363688"/>
              <a:gd name="connsiteX54" fmla="*/ 6585113 w 21498168"/>
              <a:gd name="connsiteY54" fmla="*/ 16042 h 5363688"/>
              <a:gd name="connsiteX55" fmla="*/ 7611808 w 21498168"/>
              <a:gd name="connsiteY55" fmla="*/ 0 h 5363688"/>
              <a:gd name="connsiteX56" fmla="*/ 8724794 w 21498168"/>
              <a:gd name="connsiteY56" fmla="*/ 12161 h 5363688"/>
              <a:gd name="connsiteX57" fmla="*/ 9455356 w 21498168"/>
              <a:gd name="connsiteY57" fmla="*/ 55112 h 5363688"/>
              <a:gd name="connsiteX58" fmla="*/ 9855503 w 21498168"/>
              <a:gd name="connsiteY58" fmla="*/ 187848 h 5363688"/>
              <a:gd name="connsiteX59" fmla="*/ 10289417 w 21498168"/>
              <a:gd name="connsiteY59" fmla="*/ 240761 h 5363688"/>
              <a:gd name="connsiteX60" fmla="*/ 11014416 w 21498168"/>
              <a:gd name="connsiteY60" fmla="*/ 402993 h 5363688"/>
              <a:gd name="connsiteX61" fmla="*/ 11532939 w 21498168"/>
              <a:gd name="connsiteY61" fmla="*/ 640650 h 5363688"/>
              <a:gd name="connsiteX62" fmla="*/ 11875774 w 21498168"/>
              <a:gd name="connsiteY62" fmla="*/ 754237 h 5363688"/>
              <a:gd name="connsiteX63" fmla="*/ 12314991 w 21498168"/>
              <a:gd name="connsiteY63" fmla="*/ 922032 h 5363688"/>
              <a:gd name="connsiteX64" fmla="*/ 12849168 w 21498168"/>
              <a:gd name="connsiteY64" fmla="*/ 1175213 h 5363688"/>
              <a:gd name="connsiteX65" fmla="*/ 13098079 w 21498168"/>
              <a:gd name="connsiteY65" fmla="*/ 1332528 h 5363688"/>
              <a:gd name="connsiteX66" fmla="*/ 13518666 w 21498168"/>
              <a:gd name="connsiteY66" fmla="*/ 1493339 h 5363688"/>
              <a:gd name="connsiteX67" fmla="*/ 13888151 w 21498168"/>
              <a:gd name="connsiteY67" fmla="*/ 1778085 h 5363688"/>
              <a:gd name="connsiteX68" fmla="*/ 14092819 w 21498168"/>
              <a:gd name="connsiteY68" fmla="*/ 2133600 h 5363688"/>
              <a:gd name="connsiteX69" fmla="*/ 14205113 w 21498168"/>
              <a:gd name="connsiteY69" fmla="*/ 2470484 h 5363688"/>
              <a:gd name="connsiteX70" fmla="*/ 14381576 w 21498168"/>
              <a:gd name="connsiteY70" fmla="*/ 2679032 h 5363688"/>
              <a:gd name="connsiteX71" fmla="*/ 14574082 w 21498168"/>
              <a:gd name="connsiteY71" fmla="*/ 2983832 h 5363688"/>
              <a:gd name="connsiteX72" fmla="*/ 14959092 w 21498168"/>
              <a:gd name="connsiteY72" fmla="*/ 3336758 h 5363688"/>
              <a:gd name="connsiteX73" fmla="*/ 15392229 w 21498168"/>
              <a:gd name="connsiteY73" fmla="*/ 3673642 h 5363688"/>
              <a:gd name="connsiteX74" fmla="*/ 15905576 w 21498168"/>
              <a:gd name="connsiteY74" fmla="*/ 3834063 h 5363688"/>
              <a:gd name="connsiteX75" fmla="*/ 16659555 w 21498168"/>
              <a:gd name="connsiteY75" fmla="*/ 3962400 h 5363688"/>
              <a:gd name="connsiteX76" fmla="*/ 17493745 w 21498168"/>
              <a:gd name="connsiteY76" fmla="*/ 4058653 h 5363688"/>
              <a:gd name="connsiteX77" fmla="*/ 18135429 w 21498168"/>
              <a:gd name="connsiteY77" fmla="*/ 3962400 h 5363688"/>
              <a:gd name="connsiteX78" fmla="*/ 18793155 w 21498168"/>
              <a:gd name="connsiteY78" fmla="*/ 3962400 h 5363688"/>
              <a:gd name="connsiteX79" fmla="*/ 19595261 w 21498168"/>
              <a:gd name="connsiteY79" fmla="*/ 3978442 h 5363688"/>
              <a:gd name="connsiteX80" fmla="*/ 20144702 w 21498168"/>
              <a:gd name="connsiteY80" fmla="*/ 4154905 h 5363688"/>
              <a:gd name="connsiteX81" fmla="*/ 20918734 w 21498168"/>
              <a:gd name="connsiteY81" fmla="*/ 4395537 h 5363688"/>
              <a:gd name="connsiteX82" fmla="*/ 21319787 w 21498168"/>
              <a:gd name="connsiteY82" fmla="*/ 4475747 h 5363688"/>
              <a:gd name="connsiteX83" fmla="*/ 21496252 w 21498168"/>
              <a:gd name="connsiteY83" fmla="*/ 4559967 h 5363688"/>
              <a:gd name="connsiteX84" fmla="*/ 21207385 w 21498168"/>
              <a:gd name="connsiteY84" fmla="*/ 5328255 h 5363688"/>
              <a:gd name="connsiteX0" fmla="*/ 21170313 w 21499394"/>
              <a:gd name="connsiteY0" fmla="*/ 5315898 h 5352795"/>
              <a:gd name="connsiteX1" fmla="*/ 20915916 w 21499394"/>
              <a:gd name="connsiteY1" fmla="*/ 5222572 h 5352795"/>
              <a:gd name="connsiteX2" fmla="*/ 20580224 w 21499394"/>
              <a:gd name="connsiteY2" fmla="*/ 5109519 h 5352795"/>
              <a:gd name="connsiteX3" fmla="*/ 19800230 w 21499394"/>
              <a:gd name="connsiteY3" fmla="*/ 4838538 h 5352795"/>
              <a:gd name="connsiteX4" fmla="*/ 19404382 w 21499394"/>
              <a:gd name="connsiteY4" fmla="*/ 4708359 h 5352795"/>
              <a:gd name="connsiteX5" fmla="*/ 19118982 w 21499394"/>
              <a:gd name="connsiteY5" fmla="*/ 4629773 h 5352795"/>
              <a:gd name="connsiteX6" fmla="*/ 18786869 w 21499394"/>
              <a:gd name="connsiteY6" fmla="*/ 4588800 h 5352795"/>
              <a:gd name="connsiteX7" fmla="*/ 18422129 w 21499394"/>
              <a:gd name="connsiteY7" fmla="*/ 4523115 h 5352795"/>
              <a:gd name="connsiteX8" fmla="*/ 17883742 w 21499394"/>
              <a:gd name="connsiteY8" fmla="*/ 4345676 h 5352795"/>
              <a:gd name="connsiteX9" fmla="*/ 17541436 w 21499394"/>
              <a:gd name="connsiteY9" fmla="*/ 4312399 h 5352795"/>
              <a:gd name="connsiteX10" fmla="*/ 16972376 w 21499394"/>
              <a:gd name="connsiteY10" fmla="*/ 4288661 h 5352795"/>
              <a:gd name="connsiteX11" fmla="*/ 16611429 w 21499394"/>
              <a:gd name="connsiteY11" fmla="*/ 4263190 h 5352795"/>
              <a:gd name="connsiteX12" fmla="*/ 15777240 w 21499394"/>
              <a:gd name="connsiteY12" fmla="*/ 4283242 h 5352795"/>
              <a:gd name="connsiteX13" fmla="*/ 15340092 w 21499394"/>
              <a:gd name="connsiteY13" fmla="*/ 4335378 h 5352795"/>
              <a:gd name="connsiteX14" fmla="*/ 14979145 w 21499394"/>
              <a:gd name="connsiteY14" fmla="*/ 4383505 h 5352795"/>
              <a:gd name="connsiteX15" fmla="*/ 14285324 w 21499394"/>
              <a:gd name="connsiteY15" fmla="*/ 4443663 h 5352795"/>
              <a:gd name="connsiteX16" fmla="*/ 13880261 w 21499394"/>
              <a:gd name="connsiteY16" fmla="*/ 4471736 h 5352795"/>
              <a:gd name="connsiteX17" fmla="*/ 13523324 w 21499394"/>
              <a:gd name="connsiteY17" fmla="*/ 4547937 h 5352795"/>
              <a:gd name="connsiteX18" fmla="*/ 13013987 w 21499394"/>
              <a:gd name="connsiteY18" fmla="*/ 4592053 h 5352795"/>
              <a:gd name="connsiteX19" fmla="*/ 12556787 w 21499394"/>
              <a:gd name="connsiteY19" fmla="*/ 4608095 h 5352795"/>
              <a:gd name="connsiteX20" fmla="*/ 11921580 w 21499394"/>
              <a:gd name="connsiteY20" fmla="*/ 4656220 h 5352795"/>
              <a:gd name="connsiteX21" fmla="*/ 11121422 w 21499394"/>
              <a:gd name="connsiteY21" fmla="*/ 4717627 h 5352795"/>
              <a:gd name="connsiteX22" fmla="*/ 10684488 w 21499394"/>
              <a:gd name="connsiteY22" fmla="*/ 4758524 h 5352795"/>
              <a:gd name="connsiteX23" fmla="*/ 10322480 w 21499394"/>
              <a:gd name="connsiteY23" fmla="*/ 4864701 h 5352795"/>
              <a:gd name="connsiteX24" fmla="*/ 9945457 w 21499394"/>
              <a:gd name="connsiteY24" fmla="*/ 4936003 h 5352795"/>
              <a:gd name="connsiteX25" fmla="*/ 9774567 w 21499394"/>
              <a:gd name="connsiteY25" fmla="*/ 4936140 h 5352795"/>
              <a:gd name="connsiteX26" fmla="*/ 9335316 w 21499394"/>
              <a:gd name="connsiteY26" fmla="*/ 5006693 h 5352795"/>
              <a:gd name="connsiteX27" fmla="*/ 8302825 w 21499394"/>
              <a:gd name="connsiteY27" fmla="*/ 5106205 h 5352795"/>
              <a:gd name="connsiteX28" fmla="*/ 7388521 w 21499394"/>
              <a:gd name="connsiteY28" fmla="*/ 5198179 h 5352795"/>
              <a:gd name="connsiteX29" fmla="*/ 6531661 w 21499394"/>
              <a:gd name="connsiteY29" fmla="*/ 5198903 h 5352795"/>
              <a:gd name="connsiteX30" fmla="*/ 5482836 w 21499394"/>
              <a:gd name="connsiteY30" fmla="*/ 4831141 h 5352795"/>
              <a:gd name="connsiteX31" fmla="*/ 4751068 w 21499394"/>
              <a:gd name="connsiteY31" fmla="*/ 4639253 h 5352795"/>
              <a:gd name="connsiteX32" fmla="*/ 3693523 w 21499394"/>
              <a:gd name="connsiteY32" fmla="*/ 4343400 h 5352795"/>
              <a:gd name="connsiteX33" fmla="*/ 3168145 w 21499394"/>
              <a:gd name="connsiteY33" fmla="*/ 4299284 h 5352795"/>
              <a:gd name="connsiteX34" fmla="*/ 2349997 w 21499394"/>
              <a:gd name="connsiteY34" fmla="*/ 4283242 h 5352795"/>
              <a:gd name="connsiteX35" fmla="*/ 1644145 w 21499394"/>
              <a:gd name="connsiteY35" fmla="*/ 4299284 h 5352795"/>
              <a:gd name="connsiteX36" fmla="*/ 1259134 w 21499394"/>
              <a:gd name="connsiteY36" fmla="*/ 4299284 h 5352795"/>
              <a:gd name="connsiteX37" fmla="*/ 954334 w 21499394"/>
              <a:gd name="connsiteY37" fmla="*/ 4186989 h 5352795"/>
              <a:gd name="connsiteX38" fmla="*/ 617450 w 21499394"/>
              <a:gd name="connsiteY38" fmla="*/ 3994484 h 5352795"/>
              <a:gd name="connsiteX39" fmla="*/ 376819 w 21499394"/>
              <a:gd name="connsiteY39" fmla="*/ 3689684 h 5352795"/>
              <a:gd name="connsiteX40" fmla="*/ 168271 w 21499394"/>
              <a:gd name="connsiteY40" fmla="*/ 3513221 h 5352795"/>
              <a:gd name="connsiteX41" fmla="*/ 23892 w 21499394"/>
              <a:gd name="connsiteY41" fmla="*/ 3176337 h 5352795"/>
              <a:gd name="connsiteX42" fmla="*/ 7850 w 21499394"/>
              <a:gd name="connsiteY42" fmla="*/ 2775284 h 5352795"/>
              <a:gd name="connsiteX43" fmla="*/ 104103 w 21499394"/>
              <a:gd name="connsiteY43" fmla="*/ 2294021 h 5352795"/>
              <a:gd name="connsiteX44" fmla="*/ 248482 w 21499394"/>
              <a:gd name="connsiteY44" fmla="*/ 1925053 h 5352795"/>
              <a:gd name="connsiteX45" fmla="*/ 473071 w 21499394"/>
              <a:gd name="connsiteY45" fmla="*/ 1668379 h 5352795"/>
              <a:gd name="connsiteX46" fmla="*/ 729745 w 21499394"/>
              <a:gd name="connsiteY46" fmla="*/ 1411705 h 5352795"/>
              <a:gd name="connsiteX47" fmla="*/ 1034545 w 21499394"/>
              <a:gd name="connsiteY47" fmla="*/ 1106905 h 5352795"/>
              <a:gd name="connsiteX48" fmla="*/ 1483724 w 21499394"/>
              <a:gd name="connsiteY48" fmla="*/ 689811 h 5352795"/>
              <a:gd name="connsiteX49" fmla="*/ 1852692 w 21499394"/>
              <a:gd name="connsiteY49" fmla="*/ 545432 h 5352795"/>
              <a:gd name="connsiteX50" fmla="*/ 2847303 w 21499394"/>
              <a:gd name="connsiteY50" fmla="*/ 336884 h 5352795"/>
              <a:gd name="connsiteX51" fmla="*/ 3472945 w 21499394"/>
              <a:gd name="connsiteY51" fmla="*/ 256674 h 5352795"/>
              <a:gd name="connsiteX52" fmla="*/ 4515682 w 21499394"/>
              <a:gd name="connsiteY52" fmla="*/ 192505 h 5352795"/>
              <a:gd name="connsiteX53" fmla="*/ 5141324 w 21499394"/>
              <a:gd name="connsiteY53" fmla="*/ 80211 h 5352795"/>
              <a:gd name="connsiteX54" fmla="*/ 6585113 w 21499394"/>
              <a:gd name="connsiteY54" fmla="*/ 16042 h 5352795"/>
              <a:gd name="connsiteX55" fmla="*/ 7611808 w 21499394"/>
              <a:gd name="connsiteY55" fmla="*/ 0 h 5352795"/>
              <a:gd name="connsiteX56" fmla="*/ 8724794 w 21499394"/>
              <a:gd name="connsiteY56" fmla="*/ 12161 h 5352795"/>
              <a:gd name="connsiteX57" fmla="*/ 9455356 w 21499394"/>
              <a:gd name="connsiteY57" fmla="*/ 55112 h 5352795"/>
              <a:gd name="connsiteX58" fmla="*/ 9855503 w 21499394"/>
              <a:gd name="connsiteY58" fmla="*/ 187848 h 5352795"/>
              <a:gd name="connsiteX59" fmla="*/ 10289417 w 21499394"/>
              <a:gd name="connsiteY59" fmla="*/ 240761 h 5352795"/>
              <a:gd name="connsiteX60" fmla="*/ 11014416 w 21499394"/>
              <a:gd name="connsiteY60" fmla="*/ 402993 h 5352795"/>
              <a:gd name="connsiteX61" fmla="*/ 11532939 w 21499394"/>
              <a:gd name="connsiteY61" fmla="*/ 640650 h 5352795"/>
              <a:gd name="connsiteX62" fmla="*/ 11875774 w 21499394"/>
              <a:gd name="connsiteY62" fmla="*/ 754237 h 5352795"/>
              <a:gd name="connsiteX63" fmla="*/ 12314991 w 21499394"/>
              <a:gd name="connsiteY63" fmla="*/ 922032 h 5352795"/>
              <a:gd name="connsiteX64" fmla="*/ 12849168 w 21499394"/>
              <a:gd name="connsiteY64" fmla="*/ 1175213 h 5352795"/>
              <a:gd name="connsiteX65" fmla="*/ 13098079 w 21499394"/>
              <a:gd name="connsiteY65" fmla="*/ 1332528 h 5352795"/>
              <a:gd name="connsiteX66" fmla="*/ 13518666 w 21499394"/>
              <a:gd name="connsiteY66" fmla="*/ 1493339 h 5352795"/>
              <a:gd name="connsiteX67" fmla="*/ 13888151 w 21499394"/>
              <a:gd name="connsiteY67" fmla="*/ 1778085 h 5352795"/>
              <a:gd name="connsiteX68" fmla="*/ 14092819 w 21499394"/>
              <a:gd name="connsiteY68" fmla="*/ 2133600 h 5352795"/>
              <a:gd name="connsiteX69" fmla="*/ 14205113 w 21499394"/>
              <a:gd name="connsiteY69" fmla="*/ 2470484 h 5352795"/>
              <a:gd name="connsiteX70" fmla="*/ 14381576 w 21499394"/>
              <a:gd name="connsiteY70" fmla="*/ 2679032 h 5352795"/>
              <a:gd name="connsiteX71" fmla="*/ 14574082 w 21499394"/>
              <a:gd name="connsiteY71" fmla="*/ 2983832 h 5352795"/>
              <a:gd name="connsiteX72" fmla="*/ 14959092 w 21499394"/>
              <a:gd name="connsiteY72" fmla="*/ 3336758 h 5352795"/>
              <a:gd name="connsiteX73" fmla="*/ 15392229 w 21499394"/>
              <a:gd name="connsiteY73" fmla="*/ 3673642 h 5352795"/>
              <a:gd name="connsiteX74" fmla="*/ 15905576 w 21499394"/>
              <a:gd name="connsiteY74" fmla="*/ 3834063 h 5352795"/>
              <a:gd name="connsiteX75" fmla="*/ 16659555 w 21499394"/>
              <a:gd name="connsiteY75" fmla="*/ 3962400 h 5352795"/>
              <a:gd name="connsiteX76" fmla="*/ 17493745 w 21499394"/>
              <a:gd name="connsiteY76" fmla="*/ 4058653 h 5352795"/>
              <a:gd name="connsiteX77" fmla="*/ 18135429 w 21499394"/>
              <a:gd name="connsiteY77" fmla="*/ 3962400 h 5352795"/>
              <a:gd name="connsiteX78" fmla="*/ 18793155 w 21499394"/>
              <a:gd name="connsiteY78" fmla="*/ 3962400 h 5352795"/>
              <a:gd name="connsiteX79" fmla="*/ 19595261 w 21499394"/>
              <a:gd name="connsiteY79" fmla="*/ 3978442 h 5352795"/>
              <a:gd name="connsiteX80" fmla="*/ 20144702 w 21499394"/>
              <a:gd name="connsiteY80" fmla="*/ 4154905 h 5352795"/>
              <a:gd name="connsiteX81" fmla="*/ 20918734 w 21499394"/>
              <a:gd name="connsiteY81" fmla="*/ 4395537 h 5352795"/>
              <a:gd name="connsiteX82" fmla="*/ 21319787 w 21499394"/>
              <a:gd name="connsiteY82" fmla="*/ 4475747 h 5352795"/>
              <a:gd name="connsiteX83" fmla="*/ 21496252 w 21499394"/>
              <a:gd name="connsiteY83" fmla="*/ 4559967 h 5352795"/>
              <a:gd name="connsiteX84" fmla="*/ 21170313 w 21499394"/>
              <a:gd name="connsiteY84" fmla="*/ 5315898 h 5352795"/>
              <a:gd name="connsiteX0" fmla="*/ 21170313 w 21330737"/>
              <a:gd name="connsiteY0" fmla="*/ 5315898 h 5316797"/>
              <a:gd name="connsiteX1" fmla="*/ 20915916 w 21330737"/>
              <a:gd name="connsiteY1" fmla="*/ 5222572 h 5316797"/>
              <a:gd name="connsiteX2" fmla="*/ 20580224 w 21330737"/>
              <a:gd name="connsiteY2" fmla="*/ 5109519 h 5316797"/>
              <a:gd name="connsiteX3" fmla="*/ 19800230 w 21330737"/>
              <a:gd name="connsiteY3" fmla="*/ 4838538 h 5316797"/>
              <a:gd name="connsiteX4" fmla="*/ 19404382 w 21330737"/>
              <a:gd name="connsiteY4" fmla="*/ 4708359 h 5316797"/>
              <a:gd name="connsiteX5" fmla="*/ 19118982 w 21330737"/>
              <a:gd name="connsiteY5" fmla="*/ 4629773 h 5316797"/>
              <a:gd name="connsiteX6" fmla="*/ 18786869 w 21330737"/>
              <a:gd name="connsiteY6" fmla="*/ 4588800 h 5316797"/>
              <a:gd name="connsiteX7" fmla="*/ 18422129 w 21330737"/>
              <a:gd name="connsiteY7" fmla="*/ 4523115 h 5316797"/>
              <a:gd name="connsiteX8" fmla="*/ 17883742 w 21330737"/>
              <a:gd name="connsiteY8" fmla="*/ 4345676 h 5316797"/>
              <a:gd name="connsiteX9" fmla="*/ 17541436 w 21330737"/>
              <a:gd name="connsiteY9" fmla="*/ 4312399 h 5316797"/>
              <a:gd name="connsiteX10" fmla="*/ 16972376 w 21330737"/>
              <a:gd name="connsiteY10" fmla="*/ 4288661 h 5316797"/>
              <a:gd name="connsiteX11" fmla="*/ 16611429 w 21330737"/>
              <a:gd name="connsiteY11" fmla="*/ 4263190 h 5316797"/>
              <a:gd name="connsiteX12" fmla="*/ 15777240 w 21330737"/>
              <a:gd name="connsiteY12" fmla="*/ 4283242 h 5316797"/>
              <a:gd name="connsiteX13" fmla="*/ 15340092 w 21330737"/>
              <a:gd name="connsiteY13" fmla="*/ 4335378 h 5316797"/>
              <a:gd name="connsiteX14" fmla="*/ 14979145 w 21330737"/>
              <a:gd name="connsiteY14" fmla="*/ 4383505 h 5316797"/>
              <a:gd name="connsiteX15" fmla="*/ 14285324 w 21330737"/>
              <a:gd name="connsiteY15" fmla="*/ 4443663 h 5316797"/>
              <a:gd name="connsiteX16" fmla="*/ 13880261 w 21330737"/>
              <a:gd name="connsiteY16" fmla="*/ 4471736 h 5316797"/>
              <a:gd name="connsiteX17" fmla="*/ 13523324 w 21330737"/>
              <a:gd name="connsiteY17" fmla="*/ 4547937 h 5316797"/>
              <a:gd name="connsiteX18" fmla="*/ 13013987 w 21330737"/>
              <a:gd name="connsiteY18" fmla="*/ 4592053 h 5316797"/>
              <a:gd name="connsiteX19" fmla="*/ 12556787 w 21330737"/>
              <a:gd name="connsiteY19" fmla="*/ 4608095 h 5316797"/>
              <a:gd name="connsiteX20" fmla="*/ 11921580 w 21330737"/>
              <a:gd name="connsiteY20" fmla="*/ 4656220 h 5316797"/>
              <a:gd name="connsiteX21" fmla="*/ 11121422 w 21330737"/>
              <a:gd name="connsiteY21" fmla="*/ 4717627 h 5316797"/>
              <a:gd name="connsiteX22" fmla="*/ 10684488 w 21330737"/>
              <a:gd name="connsiteY22" fmla="*/ 4758524 h 5316797"/>
              <a:gd name="connsiteX23" fmla="*/ 10322480 w 21330737"/>
              <a:gd name="connsiteY23" fmla="*/ 4864701 h 5316797"/>
              <a:gd name="connsiteX24" fmla="*/ 9945457 w 21330737"/>
              <a:gd name="connsiteY24" fmla="*/ 4936003 h 5316797"/>
              <a:gd name="connsiteX25" fmla="*/ 9774567 w 21330737"/>
              <a:gd name="connsiteY25" fmla="*/ 4936140 h 5316797"/>
              <a:gd name="connsiteX26" fmla="*/ 9335316 w 21330737"/>
              <a:gd name="connsiteY26" fmla="*/ 5006693 h 5316797"/>
              <a:gd name="connsiteX27" fmla="*/ 8302825 w 21330737"/>
              <a:gd name="connsiteY27" fmla="*/ 5106205 h 5316797"/>
              <a:gd name="connsiteX28" fmla="*/ 7388521 w 21330737"/>
              <a:gd name="connsiteY28" fmla="*/ 5198179 h 5316797"/>
              <a:gd name="connsiteX29" fmla="*/ 6531661 w 21330737"/>
              <a:gd name="connsiteY29" fmla="*/ 5198903 h 5316797"/>
              <a:gd name="connsiteX30" fmla="*/ 5482836 w 21330737"/>
              <a:gd name="connsiteY30" fmla="*/ 4831141 h 5316797"/>
              <a:gd name="connsiteX31" fmla="*/ 4751068 w 21330737"/>
              <a:gd name="connsiteY31" fmla="*/ 4639253 h 5316797"/>
              <a:gd name="connsiteX32" fmla="*/ 3693523 w 21330737"/>
              <a:gd name="connsiteY32" fmla="*/ 4343400 h 5316797"/>
              <a:gd name="connsiteX33" fmla="*/ 3168145 w 21330737"/>
              <a:gd name="connsiteY33" fmla="*/ 4299284 h 5316797"/>
              <a:gd name="connsiteX34" fmla="*/ 2349997 w 21330737"/>
              <a:gd name="connsiteY34" fmla="*/ 4283242 h 5316797"/>
              <a:gd name="connsiteX35" fmla="*/ 1644145 w 21330737"/>
              <a:gd name="connsiteY35" fmla="*/ 4299284 h 5316797"/>
              <a:gd name="connsiteX36" fmla="*/ 1259134 w 21330737"/>
              <a:gd name="connsiteY36" fmla="*/ 4299284 h 5316797"/>
              <a:gd name="connsiteX37" fmla="*/ 954334 w 21330737"/>
              <a:gd name="connsiteY37" fmla="*/ 4186989 h 5316797"/>
              <a:gd name="connsiteX38" fmla="*/ 617450 w 21330737"/>
              <a:gd name="connsiteY38" fmla="*/ 3994484 h 5316797"/>
              <a:gd name="connsiteX39" fmla="*/ 376819 w 21330737"/>
              <a:gd name="connsiteY39" fmla="*/ 3689684 h 5316797"/>
              <a:gd name="connsiteX40" fmla="*/ 168271 w 21330737"/>
              <a:gd name="connsiteY40" fmla="*/ 3513221 h 5316797"/>
              <a:gd name="connsiteX41" fmla="*/ 23892 w 21330737"/>
              <a:gd name="connsiteY41" fmla="*/ 3176337 h 5316797"/>
              <a:gd name="connsiteX42" fmla="*/ 7850 w 21330737"/>
              <a:gd name="connsiteY42" fmla="*/ 2775284 h 5316797"/>
              <a:gd name="connsiteX43" fmla="*/ 104103 w 21330737"/>
              <a:gd name="connsiteY43" fmla="*/ 2294021 h 5316797"/>
              <a:gd name="connsiteX44" fmla="*/ 248482 w 21330737"/>
              <a:gd name="connsiteY44" fmla="*/ 1925053 h 5316797"/>
              <a:gd name="connsiteX45" fmla="*/ 473071 w 21330737"/>
              <a:gd name="connsiteY45" fmla="*/ 1668379 h 5316797"/>
              <a:gd name="connsiteX46" fmla="*/ 729745 w 21330737"/>
              <a:gd name="connsiteY46" fmla="*/ 1411705 h 5316797"/>
              <a:gd name="connsiteX47" fmla="*/ 1034545 w 21330737"/>
              <a:gd name="connsiteY47" fmla="*/ 1106905 h 5316797"/>
              <a:gd name="connsiteX48" fmla="*/ 1483724 w 21330737"/>
              <a:gd name="connsiteY48" fmla="*/ 689811 h 5316797"/>
              <a:gd name="connsiteX49" fmla="*/ 1852692 w 21330737"/>
              <a:gd name="connsiteY49" fmla="*/ 545432 h 5316797"/>
              <a:gd name="connsiteX50" fmla="*/ 2847303 w 21330737"/>
              <a:gd name="connsiteY50" fmla="*/ 336884 h 5316797"/>
              <a:gd name="connsiteX51" fmla="*/ 3472945 w 21330737"/>
              <a:gd name="connsiteY51" fmla="*/ 256674 h 5316797"/>
              <a:gd name="connsiteX52" fmla="*/ 4515682 w 21330737"/>
              <a:gd name="connsiteY52" fmla="*/ 192505 h 5316797"/>
              <a:gd name="connsiteX53" fmla="*/ 5141324 w 21330737"/>
              <a:gd name="connsiteY53" fmla="*/ 80211 h 5316797"/>
              <a:gd name="connsiteX54" fmla="*/ 6585113 w 21330737"/>
              <a:gd name="connsiteY54" fmla="*/ 16042 h 5316797"/>
              <a:gd name="connsiteX55" fmla="*/ 7611808 w 21330737"/>
              <a:gd name="connsiteY55" fmla="*/ 0 h 5316797"/>
              <a:gd name="connsiteX56" fmla="*/ 8724794 w 21330737"/>
              <a:gd name="connsiteY56" fmla="*/ 12161 h 5316797"/>
              <a:gd name="connsiteX57" fmla="*/ 9455356 w 21330737"/>
              <a:gd name="connsiteY57" fmla="*/ 55112 h 5316797"/>
              <a:gd name="connsiteX58" fmla="*/ 9855503 w 21330737"/>
              <a:gd name="connsiteY58" fmla="*/ 187848 h 5316797"/>
              <a:gd name="connsiteX59" fmla="*/ 10289417 w 21330737"/>
              <a:gd name="connsiteY59" fmla="*/ 240761 h 5316797"/>
              <a:gd name="connsiteX60" fmla="*/ 11014416 w 21330737"/>
              <a:gd name="connsiteY60" fmla="*/ 402993 h 5316797"/>
              <a:gd name="connsiteX61" fmla="*/ 11532939 w 21330737"/>
              <a:gd name="connsiteY61" fmla="*/ 640650 h 5316797"/>
              <a:gd name="connsiteX62" fmla="*/ 11875774 w 21330737"/>
              <a:gd name="connsiteY62" fmla="*/ 754237 h 5316797"/>
              <a:gd name="connsiteX63" fmla="*/ 12314991 w 21330737"/>
              <a:gd name="connsiteY63" fmla="*/ 922032 h 5316797"/>
              <a:gd name="connsiteX64" fmla="*/ 12849168 w 21330737"/>
              <a:gd name="connsiteY64" fmla="*/ 1175213 h 5316797"/>
              <a:gd name="connsiteX65" fmla="*/ 13098079 w 21330737"/>
              <a:gd name="connsiteY65" fmla="*/ 1332528 h 5316797"/>
              <a:gd name="connsiteX66" fmla="*/ 13518666 w 21330737"/>
              <a:gd name="connsiteY66" fmla="*/ 1493339 h 5316797"/>
              <a:gd name="connsiteX67" fmla="*/ 13888151 w 21330737"/>
              <a:gd name="connsiteY67" fmla="*/ 1778085 h 5316797"/>
              <a:gd name="connsiteX68" fmla="*/ 14092819 w 21330737"/>
              <a:gd name="connsiteY68" fmla="*/ 2133600 h 5316797"/>
              <a:gd name="connsiteX69" fmla="*/ 14205113 w 21330737"/>
              <a:gd name="connsiteY69" fmla="*/ 2470484 h 5316797"/>
              <a:gd name="connsiteX70" fmla="*/ 14381576 w 21330737"/>
              <a:gd name="connsiteY70" fmla="*/ 2679032 h 5316797"/>
              <a:gd name="connsiteX71" fmla="*/ 14574082 w 21330737"/>
              <a:gd name="connsiteY71" fmla="*/ 2983832 h 5316797"/>
              <a:gd name="connsiteX72" fmla="*/ 14959092 w 21330737"/>
              <a:gd name="connsiteY72" fmla="*/ 3336758 h 5316797"/>
              <a:gd name="connsiteX73" fmla="*/ 15392229 w 21330737"/>
              <a:gd name="connsiteY73" fmla="*/ 3673642 h 5316797"/>
              <a:gd name="connsiteX74" fmla="*/ 15905576 w 21330737"/>
              <a:gd name="connsiteY74" fmla="*/ 3834063 h 5316797"/>
              <a:gd name="connsiteX75" fmla="*/ 16659555 w 21330737"/>
              <a:gd name="connsiteY75" fmla="*/ 3962400 h 5316797"/>
              <a:gd name="connsiteX76" fmla="*/ 17493745 w 21330737"/>
              <a:gd name="connsiteY76" fmla="*/ 4058653 h 5316797"/>
              <a:gd name="connsiteX77" fmla="*/ 18135429 w 21330737"/>
              <a:gd name="connsiteY77" fmla="*/ 3962400 h 5316797"/>
              <a:gd name="connsiteX78" fmla="*/ 18793155 w 21330737"/>
              <a:gd name="connsiteY78" fmla="*/ 3962400 h 5316797"/>
              <a:gd name="connsiteX79" fmla="*/ 19595261 w 21330737"/>
              <a:gd name="connsiteY79" fmla="*/ 3978442 h 5316797"/>
              <a:gd name="connsiteX80" fmla="*/ 20144702 w 21330737"/>
              <a:gd name="connsiteY80" fmla="*/ 4154905 h 5316797"/>
              <a:gd name="connsiteX81" fmla="*/ 20918734 w 21330737"/>
              <a:gd name="connsiteY81" fmla="*/ 4395537 h 5316797"/>
              <a:gd name="connsiteX82" fmla="*/ 21319787 w 21330737"/>
              <a:gd name="connsiteY82" fmla="*/ 4475747 h 5316797"/>
              <a:gd name="connsiteX83" fmla="*/ 21059646 w 21330737"/>
              <a:gd name="connsiteY83" fmla="*/ 5165448 h 5316797"/>
              <a:gd name="connsiteX84" fmla="*/ 21170313 w 21330737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918734 w 21177158"/>
              <a:gd name="connsiteY81" fmla="*/ 4395537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232795 w 21177158"/>
              <a:gd name="connsiteY79" fmla="*/ 4456237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0368947 w 21062084"/>
              <a:gd name="connsiteY0" fmla="*/ 3902891 h 5299364"/>
              <a:gd name="connsiteX1" fmla="*/ 20915916 w 21062084"/>
              <a:gd name="connsiteY1" fmla="*/ 5222572 h 5299364"/>
              <a:gd name="connsiteX2" fmla="*/ 20580224 w 21062084"/>
              <a:gd name="connsiteY2" fmla="*/ 5109519 h 5299364"/>
              <a:gd name="connsiteX3" fmla="*/ 19800230 w 21062084"/>
              <a:gd name="connsiteY3" fmla="*/ 4838538 h 5299364"/>
              <a:gd name="connsiteX4" fmla="*/ 19404382 w 21062084"/>
              <a:gd name="connsiteY4" fmla="*/ 4708359 h 5299364"/>
              <a:gd name="connsiteX5" fmla="*/ 19118982 w 21062084"/>
              <a:gd name="connsiteY5" fmla="*/ 4629773 h 5299364"/>
              <a:gd name="connsiteX6" fmla="*/ 18786869 w 21062084"/>
              <a:gd name="connsiteY6" fmla="*/ 4588800 h 5299364"/>
              <a:gd name="connsiteX7" fmla="*/ 18422129 w 21062084"/>
              <a:gd name="connsiteY7" fmla="*/ 4523115 h 5299364"/>
              <a:gd name="connsiteX8" fmla="*/ 17883742 w 21062084"/>
              <a:gd name="connsiteY8" fmla="*/ 4345676 h 5299364"/>
              <a:gd name="connsiteX9" fmla="*/ 17541436 w 21062084"/>
              <a:gd name="connsiteY9" fmla="*/ 4312399 h 5299364"/>
              <a:gd name="connsiteX10" fmla="*/ 16972376 w 21062084"/>
              <a:gd name="connsiteY10" fmla="*/ 4288661 h 5299364"/>
              <a:gd name="connsiteX11" fmla="*/ 16611429 w 21062084"/>
              <a:gd name="connsiteY11" fmla="*/ 4263190 h 5299364"/>
              <a:gd name="connsiteX12" fmla="*/ 15777240 w 21062084"/>
              <a:gd name="connsiteY12" fmla="*/ 4283242 h 5299364"/>
              <a:gd name="connsiteX13" fmla="*/ 15340092 w 21062084"/>
              <a:gd name="connsiteY13" fmla="*/ 4335378 h 5299364"/>
              <a:gd name="connsiteX14" fmla="*/ 14979145 w 21062084"/>
              <a:gd name="connsiteY14" fmla="*/ 4383505 h 5299364"/>
              <a:gd name="connsiteX15" fmla="*/ 14285324 w 21062084"/>
              <a:gd name="connsiteY15" fmla="*/ 4443663 h 5299364"/>
              <a:gd name="connsiteX16" fmla="*/ 13880261 w 21062084"/>
              <a:gd name="connsiteY16" fmla="*/ 4471736 h 5299364"/>
              <a:gd name="connsiteX17" fmla="*/ 13523324 w 21062084"/>
              <a:gd name="connsiteY17" fmla="*/ 4547937 h 5299364"/>
              <a:gd name="connsiteX18" fmla="*/ 13013987 w 21062084"/>
              <a:gd name="connsiteY18" fmla="*/ 4592053 h 5299364"/>
              <a:gd name="connsiteX19" fmla="*/ 12556787 w 21062084"/>
              <a:gd name="connsiteY19" fmla="*/ 4608095 h 5299364"/>
              <a:gd name="connsiteX20" fmla="*/ 11921580 w 21062084"/>
              <a:gd name="connsiteY20" fmla="*/ 4656220 h 5299364"/>
              <a:gd name="connsiteX21" fmla="*/ 11121422 w 21062084"/>
              <a:gd name="connsiteY21" fmla="*/ 4717627 h 5299364"/>
              <a:gd name="connsiteX22" fmla="*/ 10684488 w 21062084"/>
              <a:gd name="connsiteY22" fmla="*/ 4758524 h 5299364"/>
              <a:gd name="connsiteX23" fmla="*/ 10322480 w 21062084"/>
              <a:gd name="connsiteY23" fmla="*/ 4864701 h 5299364"/>
              <a:gd name="connsiteX24" fmla="*/ 9945457 w 21062084"/>
              <a:gd name="connsiteY24" fmla="*/ 4936003 h 5299364"/>
              <a:gd name="connsiteX25" fmla="*/ 9774567 w 21062084"/>
              <a:gd name="connsiteY25" fmla="*/ 4936140 h 5299364"/>
              <a:gd name="connsiteX26" fmla="*/ 9335316 w 21062084"/>
              <a:gd name="connsiteY26" fmla="*/ 5006693 h 5299364"/>
              <a:gd name="connsiteX27" fmla="*/ 8302825 w 21062084"/>
              <a:gd name="connsiteY27" fmla="*/ 5106205 h 5299364"/>
              <a:gd name="connsiteX28" fmla="*/ 7388521 w 21062084"/>
              <a:gd name="connsiteY28" fmla="*/ 5198179 h 5299364"/>
              <a:gd name="connsiteX29" fmla="*/ 6531661 w 21062084"/>
              <a:gd name="connsiteY29" fmla="*/ 5198903 h 5299364"/>
              <a:gd name="connsiteX30" fmla="*/ 5482836 w 21062084"/>
              <a:gd name="connsiteY30" fmla="*/ 4831141 h 5299364"/>
              <a:gd name="connsiteX31" fmla="*/ 4751068 w 21062084"/>
              <a:gd name="connsiteY31" fmla="*/ 4639253 h 5299364"/>
              <a:gd name="connsiteX32" fmla="*/ 3693523 w 21062084"/>
              <a:gd name="connsiteY32" fmla="*/ 4343400 h 5299364"/>
              <a:gd name="connsiteX33" fmla="*/ 3168145 w 21062084"/>
              <a:gd name="connsiteY33" fmla="*/ 4299284 h 5299364"/>
              <a:gd name="connsiteX34" fmla="*/ 2349997 w 21062084"/>
              <a:gd name="connsiteY34" fmla="*/ 4283242 h 5299364"/>
              <a:gd name="connsiteX35" fmla="*/ 1644145 w 21062084"/>
              <a:gd name="connsiteY35" fmla="*/ 4299284 h 5299364"/>
              <a:gd name="connsiteX36" fmla="*/ 1259134 w 21062084"/>
              <a:gd name="connsiteY36" fmla="*/ 4299284 h 5299364"/>
              <a:gd name="connsiteX37" fmla="*/ 954334 w 21062084"/>
              <a:gd name="connsiteY37" fmla="*/ 4186989 h 5299364"/>
              <a:gd name="connsiteX38" fmla="*/ 617450 w 21062084"/>
              <a:gd name="connsiteY38" fmla="*/ 3994484 h 5299364"/>
              <a:gd name="connsiteX39" fmla="*/ 376819 w 21062084"/>
              <a:gd name="connsiteY39" fmla="*/ 3689684 h 5299364"/>
              <a:gd name="connsiteX40" fmla="*/ 168271 w 21062084"/>
              <a:gd name="connsiteY40" fmla="*/ 3513221 h 5299364"/>
              <a:gd name="connsiteX41" fmla="*/ 23892 w 21062084"/>
              <a:gd name="connsiteY41" fmla="*/ 3176337 h 5299364"/>
              <a:gd name="connsiteX42" fmla="*/ 7850 w 21062084"/>
              <a:gd name="connsiteY42" fmla="*/ 2775284 h 5299364"/>
              <a:gd name="connsiteX43" fmla="*/ 104103 w 21062084"/>
              <a:gd name="connsiteY43" fmla="*/ 2294021 h 5299364"/>
              <a:gd name="connsiteX44" fmla="*/ 248482 w 21062084"/>
              <a:gd name="connsiteY44" fmla="*/ 1925053 h 5299364"/>
              <a:gd name="connsiteX45" fmla="*/ 473071 w 21062084"/>
              <a:gd name="connsiteY45" fmla="*/ 1668379 h 5299364"/>
              <a:gd name="connsiteX46" fmla="*/ 729745 w 21062084"/>
              <a:gd name="connsiteY46" fmla="*/ 1411705 h 5299364"/>
              <a:gd name="connsiteX47" fmla="*/ 1034545 w 21062084"/>
              <a:gd name="connsiteY47" fmla="*/ 1106905 h 5299364"/>
              <a:gd name="connsiteX48" fmla="*/ 1483724 w 21062084"/>
              <a:gd name="connsiteY48" fmla="*/ 689811 h 5299364"/>
              <a:gd name="connsiteX49" fmla="*/ 1852692 w 21062084"/>
              <a:gd name="connsiteY49" fmla="*/ 545432 h 5299364"/>
              <a:gd name="connsiteX50" fmla="*/ 2847303 w 21062084"/>
              <a:gd name="connsiteY50" fmla="*/ 336884 h 5299364"/>
              <a:gd name="connsiteX51" fmla="*/ 3472945 w 21062084"/>
              <a:gd name="connsiteY51" fmla="*/ 256674 h 5299364"/>
              <a:gd name="connsiteX52" fmla="*/ 4515682 w 21062084"/>
              <a:gd name="connsiteY52" fmla="*/ 192505 h 5299364"/>
              <a:gd name="connsiteX53" fmla="*/ 5141324 w 21062084"/>
              <a:gd name="connsiteY53" fmla="*/ 80211 h 5299364"/>
              <a:gd name="connsiteX54" fmla="*/ 6585113 w 21062084"/>
              <a:gd name="connsiteY54" fmla="*/ 16042 h 5299364"/>
              <a:gd name="connsiteX55" fmla="*/ 7611808 w 21062084"/>
              <a:gd name="connsiteY55" fmla="*/ 0 h 5299364"/>
              <a:gd name="connsiteX56" fmla="*/ 8724794 w 21062084"/>
              <a:gd name="connsiteY56" fmla="*/ 12161 h 5299364"/>
              <a:gd name="connsiteX57" fmla="*/ 9455356 w 21062084"/>
              <a:gd name="connsiteY57" fmla="*/ 55112 h 5299364"/>
              <a:gd name="connsiteX58" fmla="*/ 9855503 w 21062084"/>
              <a:gd name="connsiteY58" fmla="*/ 187848 h 5299364"/>
              <a:gd name="connsiteX59" fmla="*/ 10289417 w 21062084"/>
              <a:gd name="connsiteY59" fmla="*/ 240761 h 5299364"/>
              <a:gd name="connsiteX60" fmla="*/ 11014416 w 21062084"/>
              <a:gd name="connsiteY60" fmla="*/ 402993 h 5299364"/>
              <a:gd name="connsiteX61" fmla="*/ 11532939 w 21062084"/>
              <a:gd name="connsiteY61" fmla="*/ 640650 h 5299364"/>
              <a:gd name="connsiteX62" fmla="*/ 11875774 w 21062084"/>
              <a:gd name="connsiteY62" fmla="*/ 754237 h 5299364"/>
              <a:gd name="connsiteX63" fmla="*/ 12314991 w 21062084"/>
              <a:gd name="connsiteY63" fmla="*/ 922032 h 5299364"/>
              <a:gd name="connsiteX64" fmla="*/ 12849168 w 21062084"/>
              <a:gd name="connsiteY64" fmla="*/ 1175213 h 5299364"/>
              <a:gd name="connsiteX65" fmla="*/ 13098079 w 21062084"/>
              <a:gd name="connsiteY65" fmla="*/ 1332528 h 5299364"/>
              <a:gd name="connsiteX66" fmla="*/ 13518666 w 21062084"/>
              <a:gd name="connsiteY66" fmla="*/ 1493339 h 5299364"/>
              <a:gd name="connsiteX67" fmla="*/ 13888151 w 21062084"/>
              <a:gd name="connsiteY67" fmla="*/ 1778085 h 5299364"/>
              <a:gd name="connsiteX68" fmla="*/ 14092819 w 21062084"/>
              <a:gd name="connsiteY68" fmla="*/ 2133600 h 5299364"/>
              <a:gd name="connsiteX69" fmla="*/ 14205113 w 21062084"/>
              <a:gd name="connsiteY69" fmla="*/ 2470484 h 5299364"/>
              <a:gd name="connsiteX70" fmla="*/ 14381576 w 21062084"/>
              <a:gd name="connsiteY70" fmla="*/ 2679032 h 5299364"/>
              <a:gd name="connsiteX71" fmla="*/ 14574082 w 21062084"/>
              <a:gd name="connsiteY71" fmla="*/ 2983832 h 5299364"/>
              <a:gd name="connsiteX72" fmla="*/ 14959092 w 21062084"/>
              <a:gd name="connsiteY72" fmla="*/ 3336758 h 5299364"/>
              <a:gd name="connsiteX73" fmla="*/ 15392229 w 21062084"/>
              <a:gd name="connsiteY73" fmla="*/ 3673642 h 5299364"/>
              <a:gd name="connsiteX74" fmla="*/ 15905576 w 21062084"/>
              <a:gd name="connsiteY74" fmla="*/ 3834063 h 5299364"/>
              <a:gd name="connsiteX75" fmla="*/ 16659555 w 21062084"/>
              <a:gd name="connsiteY75" fmla="*/ 3962400 h 5299364"/>
              <a:gd name="connsiteX76" fmla="*/ 17493745 w 21062084"/>
              <a:gd name="connsiteY76" fmla="*/ 4058653 h 5299364"/>
              <a:gd name="connsiteX77" fmla="*/ 18040693 w 21062084"/>
              <a:gd name="connsiteY77" fmla="*/ 4151871 h 5299364"/>
              <a:gd name="connsiteX78" fmla="*/ 18710778 w 21062084"/>
              <a:gd name="connsiteY78" fmla="*/ 4320746 h 5299364"/>
              <a:gd name="connsiteX79" fmla="*/ 19232795 w 21062084"/>
              <a:gd name="connsiteY79" fmla="*/ 4456237 h 5299364"/>
              <a:gd name="connsiteX80" fmla="*/ 19526864 w 21062084"/>
              <a:gd name="connsiteY80" fmla="*/ 4562678 h 5299364"/>
              <a:gd name="connsiteX81" fmla="*/ 20099069 w 21062084"/>
              <a:gd name="connsiteY81" fmla="*/ 4823905 h 5299364"/>
              <a:gd name="connsiteX82" fmla="*/ 20598977 w 21062084"/>
              <a:gd name="connsiteY82" fmla="*/ 5007087 h 5299364"/>
              <a:gd name="connsiteX83" fmla="*/ 21059646 w 21062084"/>
              <a:gd name="connsiteY83" fmla="*/ 5165448 h 5299364"/>
              <a:gd name="connsiteX84" fmla="*/ 20368947 w 21062084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20598977 w 20920255"/>
              <a:gd name="connsiteY82" fmla="*/ 5007087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19847695 w 20920255"/>
              <a:gd name="connsiteY82" fmla="*/ 3935160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612914"/>
              <a:gd name="connsiteY0" fmla="*/ 3902891 h 5229630"/>
              <a:gd name="connsiteX1" fmla="*/ 20064445 w 20612914"/>
              <a:gd name="connsiteY1" fmla="*/ 3955744 h 5229630"/>
              <a:gd name="connsiteX2" fmla="*/ 20580224 w 20612914"/>
              <a:gd name="connsiteY2" fmla="*/ 5109519 h 5229630"/>
              <a:gd name="connsiteX3" fmla="*/ 19800230 w 20612914"/>
              <a:gd name="connsiteY3" fmla="*/ 4838538 h 5229630"/>
              <a:gd name="connsiteX4" fmla="*/ 19404382 w 20612914"/>
              <a:gd name="connsiteY4" fmla="*/ 4708359 h 5229630"/>
              <a:gd name="connsiteX5" fmla="*/ 19118982 w 20612914"/>
              <a:gd name="connsiteY5" fmla="*/ 4629773 h 5229630"/>
              <a:gd name="connsiteX6" fmla="*/ 18786869 w 20612914"/>
              <a:gd name="connsiteY6" fmla="*/ 4588800 h 5229630"/>
              <a:gd name="connsiteX7" fmla="*/ 18422129 w 20612914"/>
              <a:gd name="connsiteY7" fmla="*/ 4523115 h 5229630"/>
              <a:gd name="connsiteX8" fmla="*/ 17883742 w 20612914"/>
              <a:gd name="connsiteY8" fmla="*/ 4345676 h 5229630"/>
              <a:gd name="connsiteX9" fmla="*/ 17541436 w 20612914"/>
              <a:gd name="connsiteY9" fmla="*/ 4312399 h 5229630"/>
              <a:gd name="connsiteX10" fmla="*/ 16972376 w 20612914"/>
              <a:gd name="connsiteY10" fmla="*/ 4288661 h 5229630"/>
              <a:gd name="connsiteX11" fmla="*/ 16611429 w 20612914"/>
              <a:gd name="connsiteY11" fmla="*/ 4263190 h 5229630"/>
              <a:gd name="connsiteX12" fmla="*/ 15777240 w 20612914"/>
              <a:gd name="connsiteY12" fmla="*/ 4283242 h 5229630"/>
              <a:gd name="connsiteX13" fmla="*/ 15340092 w 20612914"/>
              <a:gd name="connsiteY13" fmla="*/ 4335378 h 5229630"/>
              <a:gd name="connsiteX14" fmla="*/ 14979145 w 20612914"/>
              <a:gd name="connsiteY14" fmla="*/ 4383505 h 5229630"/>
              <a:gd name="connsiteX15" fmla="*/ 14285324 w 20612914"/>
              <a:gd name="connsiteY15" fmla="*/ 4443663 h 5229630"/>
              <a:gd name="connsiteX16" fmla="*/ 13880261 w 20612914"/>
              <a:gd name="connsiteY16" fmla="*/ 4471736 h 5229630"/>
              <a:gd name="connsiteX17" fmla="*/ 13523324 w 20612914"/>
              <a:gd name="connsiteY17" fmla="*/ 4547937 h 5229630"/>
              <a:gd name="connsiteX18" fmla="*/ 13013987 w 20612914"/>
              <a:gd name="connsiteY18" fmla="*/ 4592053 h 5229630"/>
              <a:gd name="connsiteX19" fmla="*/ 12556787 w 20612914"/>
              <a:gd name="connsiteY19" fmla="*/ 4608095 h 5229630"/>
              <a:gd name="connsiteX20" fmla="*/ 11921580 w 20612914"/>
              <a:gd name="connsiteY20" fmla="*/ 4656220 h 5229630"/>
              <a:gd name="connsiteX21" fmla="*/ 11121422 w 20612914"/>
              <a:gd name="connsiteY21" fmla="*/ 4717627 h 5229630"/>
              <a:gd name="connsiteX22" fmla="*/ 10684488 w 20612914"/>
              <a:gd name="connsiteY22" fmla="*/ 4758524 h 5229630"/>
              <a:gd name="connsiteX23" fmla="*/ 10322480 w 20612914"/>
              <a:gd name="connsiteY23" fmla="*/ 4864701 h 5229630"/>
              <a:gd name="connsiteX24" fmla="*/ 9945457 w 20612914"/>
              <a:gd name="connsiteY24" fmla="*/ 4936003 h 5229630"/>
              <a:gd name="connsiteX25" fmla="*/ 9774567 w 20612914"/>
              <a:gd name="connsiteY25" fmla="*/ 4936140 h 5229630"/>
              <a:gd name="connsiteX26" fmla="*/ 9335316 w 20612914"/>
              <a:gd name="connsiteY26" fmla="*/ 5006693 h 5229630"/>
              <a:gd name="connsiteX27" fmla="*/ 8302825 w 20612914"/>
              <a:gd name="connsiteY27" fmla="*/ 5106205 h 5229630"/>
              <a:gd name="connsiteX28" fmla="*/ 7388521 w 20612914"/>
              <a:gd name="connsiteY28" fmla="*/ 5198179 h 5229630"/>
              <a:gd name="connsiteX29" fmla="*/ 6531661 w 20612914"/>
              <a:gd name="connsiteY29" fmla="*/ 5198903 h 5229630"/>
              <a:gd name="connsiteX30" fmla="*/ 5482836 w 20612914"/>
              <a:gd name="connsiteY30" fmla="*/ 4831141 h 5229630"/>
              <a:gd name="connsiteX31" fmla="*/ 4751068 w 20612914"/>
              <a:gd name="connsiteY31" fmla="*/ 4639253 h 5229630"/>
              <a:gd name="connsiteX32" fmla="*/ 3693523 w 20612914"/>
              <a:gd name="connsiteY32" fmla="*/ 4343400 h 5229630"/>
              <a:gd name="connsiteX33" fmla="*/ 3168145 w 20612914"/>
              <a:gd name="connsiteY33" fmla="*/ 4299284 h 5229630"/>
              <a:gd name="connsiteX34" fmla="*/ 2349997 w 20612914"/>
              <a:gd name="connsiteY34" fmla="*/ 4283242 h 5229630"/>
              <a:gd name="connsiteX35" fmla="*/ 1644145 w 20612914"/>
              <a:gd name="connsiteY35" fmla="*/ 4299284 h 5229630"/>
              <a:gd name="connsiteX36" fmla="*/ 1259134 w 20612914"/>
              <a:gd name="connsiteY36" fmla="*/ 4299284 h 5229630"/>
              <a:gd name="connsiteX37" fmla="*/ 954334 w 20612914"/>
              <a:gd name="connsiteY37" fmla="*/ 4186989 h 5229630"/>
              <a:gd name="connsiteX38" fmla="*/ 617450 w 20612914"/>
              <a:gd name="connsiteY38" fmla="*/ 3994484 h 5229630"/>
              <a:gd name="connsiteX39" fmla="*/ 376819 w 20612914"/>
              <a:gd name="connsiteY39" fmla="*/ 3689684 h 5229630"/>
              <a:gd name="connsiteX40" fmla="*/ 168271 w 20612914"/>
              <a:gd name="connsiteY40" fmla="*/ 3513221 h 5229630"/>
              <a:gd name="connsiteX41" fmla="*/ 23892 w 20612914"/>
              <a:gd name="connsiteY41" fmla="*/ 3176337 h 5229630"/>
              <a:gd name="connsiteX42" fmla="*/ 7850 w 20612914"/>
              <a:gd name="connsiteY42" fmla="*/ 2775284 h 5229630"/>
              <a:gd name="connsiteX43" fmla="*/ 104103 w 20612914"/>
              <a:gd name="connsiteY43" fmla="*/ 2294021 h 5229630"/>
              <a:gd name="connsiteX44" fmla="*/ 248482 w 20612914"/>
              <a:gd name="connsiteY44" fmla="*/ 1925053 h 5229630"/>
              <a:gd name="connsiteX45" fmla="*/ 473071 w 20612914"/>
              <a:gd name="connsiteY45" fmla="*/ 1668379 h 5229630"/>
              <a:gd name="connsiteX46" fmla="*/ 729745 w 20612914"/>
              <a:gd name="connsiteY46" fmla="*/ 1411705 h 5229630"/>
              <a:gd name="connsiteX47" fmla="*/ 1034545 w 20612914"/>
              <a:gd name="connsiteY47" fmla="*/ 1106905 h 5229630"/>
              <a:gd name="connsiteX48" fmla="*/ 1483724 w 20612914"/>
              <a:gd name="connsiteY48" fmla="*/ 689811 h 5229630"/>
              <a:gd name="connsiteX49" fmla="*/ 1852692 w 20612914"/>
              <a:gd name="connsiteY49" fmla="*/ 545432 h 5229630"/>
              <a:gd name="connsiteX50" fmla="*/ 2847303 w 20612914"/>
              <a:gd name="connsiteY50" fmla="*/ 336884 h 5229630"/>
              <a:gd name="connsiteX51" fmla="*/ 3472945 w 20612914"/>
              <a:gd name="connsiteY51" fmla="*/ 256674 h 5229630"/>
              <a:gd name="connsiteX52" fmla="*/ 4515682 w 20612914"/>
              <a:gd name="connsiteY52" fmla="*/ 192505 h 5229630"/>
              <a:gd name="connsiteX53" fmla="*/ 5141324 w 20612914"/>
              <a:gd name="connsiteY53" fmla="*/ 80211 h 5229630"/>
              <a:gd name="connsiteX54" fmla="*/ 6585113 w 20612914"/>
              <a:gd name="connsiteY54" fmla="*/ 16042 h 5229630"/>
              <a:gd name="connsiteX55" fmla="*/ 7611808 w 20612914"/>
              <a:gd name="connsiteY55" fmla="*/ 0 h 5229630"/>
              <a:gd name="connsiteX56" fmla="*/ 8724794 w 20612914"/>
              <a:gd name="connsiteY56" fmla="*/ 12161 h 5229630"/>
              <a:gd name="connsiteX57" fmla="*/ 9455356 w 20612914"/>
              <a:gd name="connsiteY57" fmla="*/ 55112 h 5229630"/>
              <a:gd name="connsiteX58" fmla="*/ 9855503 w 20612914"/>
              <a:gd name="connsiteY58" fmla="*/ 187848 h 5229630"/>
              <a:gd name="connsiteX59" fmla="*/ 10289417 w 20612914"/>
              <a:gd name="connsiteY59" fmla="*/ 240761 h 5229630"/>
              <a:gd name="connsiteX60" fmla="*/ 11014416 w 20612914"/>
              <a:gd name="connsiteY60" fmla="*/ 402993 h 5229630"/>
              <a:gd name="connsiteX61" fmla="*/ 11532939 w 20612914"/>
              <a:gd name="connsiteY61" fmla="*/ 640650 h 5229630"/>
              <a:gd name="connsiteX62" fmla="*/ 11875774 w 20612914"/>
              <a:gd name="connsiteY62" fmla="*/ 754237 h 5229630"/>
              <a:gd name="connsiteX63" fmla="*/ 12314991 w 20612914"/>
              <a:gd name="connsiteY63" fmla="*/ 922032 h 5229630"/>
              <a:gd name="connsiteX64" fmla="*/ 12849168 w 20612914"/>
              <a:gd name="connsiteY64" fmla="*/ 1175213 h 5229630"/>
              <a:gd name="connsiteX65" fmla="*/ 13098079 w 20612914"/>
              <a:gd name="connsiteY65" fmla="*/ 1332528 h 5229630"/>
              <a:gd name="connsiteX66" fmla="*/ 13518666 w 20612914"/>
              <a:gd name="connsiteY66" fmla="*/ 1493339 h 5229630"/>
              <a:gd name="connsiteX67" fmla="*/ 13888151 w 20612914"/>
              <a:gd name="connsiteY67" fmla="*/ 1778085 h 5229630"/>
              <a:gd name="connsiteX68" fmla="*/ 14092819 w 20612914"/>
              <a:gd name="connsiteY68" fmla="*/ 2133600 h 5229630"/>
              <a:gd name="connsiteX69" fmla="*/ 14205113 w 20612914"/>
              <a:gd name="connsiteY69" fmla="*/ 2470484 h 5229630"/>
              <a:gd name="connsiteX70" fmla="*/ 14381576 w 20612914"/>
              <a:gd name="connsiteY70" fmla="*/ 2679032 h 5229630"/>
              <a:gd name="connsiteX71" fmla="*/ 14574082 w 20612914"/>
              <a:gd name="connsiteY71" fmla="*/ 2983832 h 5229630"/>
              <a:gd name="connsiteX72" fmla="*/ 14959092 w 20612914"/>
              <a:gd name="connsiteY72" fmla="*/ 3336758 h 5229630"/>
              <a:gd name="connsiteX73" fmla="*/ 15392229 w 20612914"/>
              <a:gd name="connsiteY73" fmla="*/ 3673642 h 5229630"/>
              <a:gd name="connsiteX74" fmla="*/ 15905576 w 20612914"/>
              <a:gd name="connsiteY74" fmla="*/ 3834063 h 5229630"/>
              <a:gd name="connsiteX75" fmla="*/ 16659555 w 20612914"/>
              <a:gd name="connsiteY75" fmla="*/ 3962400 h 5229630"/>
              <a:gd name="connsiteX76" fmla="*/ 17493745 w 20612914"/>
              <a:gd name="connsiteY76" fmla="*/ 4058653 h 5229630"/>
              <a:gd name="connsiteX77" fmla="*/ 18040693 w 20612914"/>
              <a:gd name="connsiteY77" fmla="*/ 4151871 h 5229630"/>
              <a:gd name="connsiteX78" fmla="*/ 18710778 w 20612914"/>
              <a:gd name="connsiteY78" fmla="*/ 4320746 h 5229630"/>
              <a:gd name="connsiteX79" fmla="*/ 19232795 w 20612914"/>
              <a:gd name="connsiteY79" fmla="*/ 4456237 h 5229630"/>
              <a:gd name="connsiteX80" fmla="*/ 19526864 w 20612914"/>
              <a:gd name="connsiteY80" fmla="*/ 4562678 h 5229630"/>
              <a:gd name="connsiteX81" fmla="*/ 20099069 w 20612914"/>
              <a:gd name="connsiteY81" fmla="*/ 4823905 h 5229630"/>
              <a:gd name="connsiteX82" fmla="*/ 19847695 w 20612914"/>
              <a:gd name="connsiteY82" fmla="*/ 3935160 h 5229630"/>
              <a:gd name="connsiteX83" fmla="*/ 20308349 w 20612914"/>
              <a:gd name="connsiteY83" fmla="*/ 4044773 h 5229630"/>
              <a:gd name="connsiteX84" fmla="*/ 20368947 w 20612914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20099069 w 20390653"/>
              <a:gd name="connsiteY81" fmla="*/ 4823905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643340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886957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325371 w 20390653"/>
              <a:gd name="connsiteY71" fmla="*/ 2788934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6164964 w 20390653"/>
              <a:gd name="connsiteY72" fmla="*/ 2984057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6100265 w 20390653"/>
              <a:gd name="connsiteY70" fmla="*/ 2168493 h 5229630"/>
              <a:gd name="connsiteX71" fmla="*/ 15675978 w 20390653"/>
              <a:gd name="connsiteY71" fmla="*/ 2837653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5073852 w 20390653"/>
              <a:gd name="connsiteY67" fmla="*/ 1359171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4418008 w 20390653"/>
              <a:gd name="connsiteY66" fmla="*/ 873696 h 5229630"/>
              <a:gd name="connsiteX67" fmla="*/ 15073852 w 20390653"/>
              <a:gd name="connsiteY67" fmla="*/ 1359171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522718 w 20390653"/>
              <a:gd name="connsiteY65" fmla="*/ 718739 h 5229630"/>
              <a:gd name="connsiteX66" fmla="*/ 14418008 w 20390653"/>
              <a:gd name="connsiteY66" fmla="*/ 873696 h 5229630"/>
              <a:gd name="connsiteX67" fmla="*/ 15073852 w 20390653"/>
              <a:gd name="connsiteY67" fmla="*/ 1359171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0390653" h="5229630">
                <a:moveTo>
                  <a:pt x="20368947" y="3902891"/>
                </a:moveTo>
                <a:cubicBezTo>
                  <a:pt x="20328296" y="3888053"/>
                  <a:pt x="20187838" y="3941417"/>
                  <a:pt x="20064445" y="3955744"/>
                </a:cubicBezTo>
                <a:cubicBezTo>
                  <a:pt x="19941052" y="3970071"/>
                  <a:pt x="19814537" y="4052857"/>
                  <a:pt x="19628589" y="3988851"/>
                </a:cubicBezTo>
                <a:lnTo>
                  <a:pt x="19649959" y="4156412"/>
                </a:lnTo>
                <a:cubicBezTo>
                  <a:pt x="19453985" y="4089552"/>
                  <a:pt x="18941920" y="4418339"/>
                  <a:pt x="18803341" y="4464750"/>
                </a:cubicBezTo>
                <a:cubicBezTo>
                  <a:pt x="18664762" y="4511161"/>
                  <a:pt x="18821230" y="4414201"/>
                  <a:pt x="18818485" y="4434876"/>
                </a:cubicBezTo>
                <a:cubicBezTo>
                  <a:pt x="18815740" y="4455551"/>
                  <a:pt x="18852928" y="4574094"/>
                  <a:pt x="18786869" y="4588800"/>
                </a:cubicBezTo>
                <a:cubicBezTo>
                  <a:pt x="18720810" y="4603507"/>
                  <a:pt x="18572650" y="4563636"/>
                  <a:pt x="18422129" y="4523115"/>
                </a:cubicBezTo>
                <a:cubicBezTo>
                  <a:pt x="18271608" y="4482594"/>
                  <a:pt x="18030524" y="4380795"/>
                  <a:pt x="17883742" y="4345676"/>
                </a:cubicBezTo>
                <a:cubicBezTo>
                  <a:pt x="17736960" y="4310557"/>
                  <a:pt x="17693330" y="4321901"/>
                  <a:pt x="17541436" y="4312399"/>
                </a:cubicBezTo>
                <a:cubicBezTo>
                  <a:pt x="17389542" y="4302897"/>
                  <a:pt x="17127378" y="4272501"/>
                  <a:pt x="16972376" y="4288661"/>
                </a:cubicBezTo>
                <a:cubicBezTo>
                  <a:pt x="16817374" y="4304821"/>
                  <a:pt x="16810610" y="4410263"/>
                  <a:pt x="16611421" y="4409360"/>
                </a:cubicBezTo>
                <a:cubicBezTo>
                  <a:pt x="16412232" y="4408457"/>
                  <a:pt x="15989128" y="4295572"/>
                  <a:pt x="15777240" y="4283242"/>
                </a:cubicBezTo>
                <a:cubicBezTo>
                  <a:pt x="15565352" y="4270912"/>
                  <a:pt x="15473108" y="4318668"/>
                  <a:pt x="15340092" y="4335378"/>
                </a:cubicBezTo>
                <a:cubicBezTo>
                  <a:pt x="15207076" y="4352088"/>
                  <a:pt x="15154940" y="4365458"/>
                  <a:pt x="14979145" y="4383505"/>
                </a:cubicBezTo>
                <a:cubicBezTo>
                  <a:pt x="14803350" y="4401553"/>
                  <a:pt x="14468471" y="4428958"/>
                  <a:pt x="14285324" y="4443663"/>
                </a:cubicBezTo>
                <a:cubicBezTo>
                  <a:pt x="14102177" y="4458368"/>
                  <a:pt x="14007261" y="4454357"/>
                  <a:pt x="13880261" y="4471736"/>
                </a:cubicBezTo>
                <a:cubicBezTo>
                  <a:pt x="13753261" y="4489115"/>
                  <a:pt x="13667703" y="4527884"/>
                  <a:pt x="13523324" y="4547937"/>
                </a:cubicBezTo>
                <a:cubicBezTo>
                  <a:pt x="13378945" y="4567990"/>
                  <a:pt x="13175077" y="4582027"/>
                  <a:pt x="13013987" y="4592053"/>
                </a:cubicBezTo>
                <a:cubicBezTo>
                  <a:pt x="12852898" y="4602079"/>
                  <a:pt x="12738855" y="4597401"/>
                  <a:pt x="12556787" y="4608095"/>
                </a:cubicBezTo>
                <a:cubicBezTo>
                  <a:pt x="12374719" y="4618790"/>
                  <a:pt x="12160807" y="4637965"/>
                  <a:pt x="11921580" y="4656220"/>
                </a:cubicBezTo>
                <a:lnTo>
                  <a:pt x="11121422" y="4717627"/>
                </a:lnTo>
                <a:cubicBezTo>
                  <a:pt x="10915240" y="4734678"/>
                  <a:pt x="10817645" y="4734012"/>
                  <a:pt x="10684488" y="4758524"/>
                </a:cubicBezTo>
                <a:cubicBezTo>
                  <a:pt x="10551331" y="4783036"/>
                  <a:pt x="10445652" y="4835121"/>
                  <a:pt x="10322480" y="4864701"/>
                </a:cubicBezTo>
                <a:cubicBezTo>
                  <a:pt x="10199308" y="4894281"/>
                  <a:pt x="10020734" y="4912065"/>
                  <a:pt x="9945457" y="4936003"/>
                </a:cubicBezTo>
                <a:cubicBezTo>
                  <a:pt x="9870180" y="4959941"/>
                  <a:pt x="9876257" y="4924358"/>
                  <a:pt x="9774567" y="4936140"/>
                </a:cubicBezTo>
                <a:cubicBezTo>
                  <a:pt x="9672877" y="4947922"/>
                  <a:pt x="9580606" y="4978349"/>
                  <a:pt x="9335316" y="5006693"/>
                </a:cubicBezTo>
                <a:cubicBezTo>
                  <a:pt x="9090026" y="5035037"/>
                  <a:pt x="8627291" y="5074291"/>
                  <a:pt x="8302825" y="5106205"/>
                </a:cubicBezTo>
                <a:cubicBezTo>
                  <a:pt x="7978359" y="5138119"/>
                  <a:pt x="7683715" y="5182729"/>
                  <a:pt x="7388521" y="5198179"/>
                </a:cubicBezTo>
                <a:cubicBezTo>
                  <a:pt x="7093327" y="5213629"/>
                  <a:pt x="6849275" y="5260076"/>
                  <a:pt x="6531661" y="5198903"/>
                </a:cubicBezTo>
                <a:cubicBezTo>
                  <a:pt x="6214047" y="5137730"/>
                  <a:pt x="5779602" y="4924416"/>
                  <a:pt x="5482836" y="4831141"/>
                </a:cubicBezTo>
                <a:cubicBezTo>
                  <a:pt x="5186070" y="4737866"/>
                  <a:pt x="5049287" y="4720543"/>
                  <a:pt x="4751068" y="4639253"/>
                </a:cubicBezTo>
                <a:cubicBezTo>
                  <a:pt x="4452849" y="4557963"/>
                  <a:pt x="3957343" y="4400061"/>
                  <a:pt x="3693523" y="4343400"/>
                </a:cubicBezTo>
                <a:cubicBezTo>
                  <a:pt x="3429703" y="4286739"/>
                  <a:pt x="3392066" y="4309310"/>
                  <a:pt x="3168145" y="4299284"/>
                </a:cubicBezTo>
                <a:cubicBezTo>
                  <a:pt x="2944224" y="4289258"/>
                  <a:pt x="2603997" y="4283242"/>
                  <a:pt x="2349997" y="4283242"/>
                </a:cubicBezTo>
                <a:cubicBezTo>
                  <a:pt x="2095997" y="4283242"/>
                  <a:pt x="1825955" y="4296610"/>
                  <a:pt x="1644145" y="4299284"/>
                </a:cubicBezTo>
                <a:cubicBezTo>
                  <a:pt x="1462335" y="4301958"/>
                  <a:pt x="1374102" y="4318000"/>
                  <a:pt x="1259134" y="4299284"/>
                </a:cubicBezTo>
                <a:cubicBezTo>
                  <a:pt x="1144165" y="4280568"/>
                  <a:pt x="1061281" y="4237789"/>
                  <a:pt x="954334" y="4186989"/>
                </a:cubicBezTo>
                <a:cubicBezTo>
                  <a:pt x="847387" y="4136189"/>
                  <a:pt x="713702" y="4077368"/>
                  <a:pt x="617450" y="3994484"/>
                </a:cubicBezTo>
                <a:cubicBezTo>
                  <a:pt x="521198" y="3911600"/>
                  <a:pt x="451682" y="3769894"/>
                  <a:pt x="376819" y="3689684"/>
                </a:cubicBezTo>
                <a:cubicBezTo>
                  <a:pt x="301956" y="3609474"/>
                  <a:pt x="227092" y="3598779"/>
                  <a:pt x="168271" y="3513221"/>
                </a:cubicBezTo>
                <a:cubicBezTo>
                  <a:pt x="109450" y="3427663"/>
                  <a:pt x="50629" y="3299326"/>
                  <a:pt x="23892" y="3176337"/>
                </a:cubicBezTo>
                <a:cubicBezTo>
                  <a:pt x="-2845" y="3053348"/>
                  <a:pt x="-5518" y="2922337"/>
                  <a:pt x="7850" y="2775284"/>
                </a:cubicBezTo>
                <a:cubicBezTo>
                  <a:pt x="21218" y="2628231"/>
                  <a:pt x="63998" y="2435726"/>
                  <a:pt x="104103" y="2294021"/>
                </a:cubicBezTo>
                <a:cubicBezTo>
                  <a:pt x="144208" y="2152316"/>
                  <a:pt x="186987" y="2029327"/>
                  <a:pt x="248482" y="1925053"/>
                </a:cubicBezTo>
                <a:cubicBezTo>
                  <a:pt x="309977" y="1820779"/>
                  <a:pt x="392861" y="1753937"/>
                  <a:pt x="473071" y="1668379"/>
                </a:cubicBezTo>
                <a:cubicBezTo>
                  <a:pt x="553281" y="1582821"/>
                  <a:pt x="729745" y="1411705"/>
                  <a:pt x="729745" y="1411705"/>
                </a:cubicBezTo>
                <a:cubicBezTo>
                  <a:pt x="823324" y="1318126"/>
                  <a:pt x="908882" y="1227221"/>
                  <a:pt x="1034545" y="1106905"/>
                </a:cubicBezTo>
                <a:cubicBezTo>
                  <a:pt x="1160208" y="986589"/>
                  <a:pt x="1347366" y="783390"/>
                  <a:pt x="1483724" y="689811"/>
                </a:cubicBezTo>
                <a:cubicBezTo>
                  <a:pt x="1620082" y="596232"/>
                  <a:pt x="1625429" y="604253"/>
                  <a:pt x="1852692" y="545432"/>
                </a:cubicBezTo>
                <a:cubicBezTo>
                  <a:pt x="2079955" y="486611"/>
                  <a:pt x="2577261" y="385010"/>
                  <a:pt x="2847303" y="336884"/>
                </a:cubicBezTo>
                <a:cubicBezTo>
                  <a:pt x="3117345" y="288758"/>
                  <a:pt x="3194882" y="280737"/>
                  <a:pt x="3472945" y="256674"/>
                </a:cubicBezTo>
                <a:cubicBezTo>
                  <a:pt x="3751008" y="232611"/>
                  <a:pt x="4237619" y="221915"/>
                  <a:pt x="4515682" y="192505"/>
                </a:cubicBezTo>
                <a:cubicBezTo>
                  <a:pt x="4793745" y="163094"/>
                  <a:pt x="4796419" y="109621"/>
                  <a:pt x="5141324" y="80211"/>
                </a:cubicBezTo>
                <a:cubicBezTo>
                  <a:pt x="5486229" y="50801"/>
                  <a:pt x="6173366" y="29410"/>
                  <a:pt x="6585113" y="16042"/>
                </a:cubicBezTo>
                <a:cubicBezTo>
                  <a:pt x="6996860" y="2674"/>
                  <a:pt x="7255195" y="647"/>
                  <a:pt x="7611808" y="0"/>
                </a:cubicBezTo>
                <a:lnTo>
                  <a:pt x="8724794" y="12161"/>
                </a:lnTo>
                <a:cubicBezTo>
                  <a:pt x="9032052" y="21346"/>
                  <a:pt x="9266905" y="25831"/>
                  <a:pt x="9455356" y="55112"/>
                </a:cubicBezTo>
                <a:cubicBezTo>
                  <a:pt x="9643807" y="84393"/>
                  <a:pt x="9716493" y="156907"/>
                  <a:pt x="9855503" y="187848"/>
                </a:cubicBezTo>
                <a:cubicBezTo>
                  <a:pt x="9994513" y="218790"/>
                  <a:pt x="10096266" y="229267"/>
                  <a:pt x="10289417" y="240761"/>
                </a:cubicBezTo>
                <a:cubicBezTo>
                  <a:pt x="10482569" y="252256"/>
                  <a:pt x="10798813" y="238892"/>
                  <a:pt x="11014412" y="256815"/>
                </a:cubicBezTo>
                <a:cubicBezTo>
                  <a:pt x="11230011" y="274738"/>
                  <a:pt x="11422756" y="314119"/>
                  <a:pt x="11583010" y="348300"/>
                </a:cubicBezTo>
                <a:cubicBezTo>
                  <a:pt x="11743264" y="382481"/>
                  <a:pt x="11787158" y="431248"/>
                  <a:pt x="11975937" y="461903"/>
                </a:cubicBezTo>
                <a:cubicBezTo>
                  <a:pt x="12164716" y="492558"/>
                  <a:pt x="12536756" y="478310"/>
                  <a:pt x="12715684" y="532230"/>
                </a:cubicBezTo>
                <a:cubicBezTo>
                  <a:pt x="12894612" y="586150"/>
                  <a:pt x="12915000" y="754339"/>
                  <a:pt x="13049506" y="785424"/>
                </a:cubicBezTo>
                <a:cubicBezTo>
                  <a:pt x="13184012" y="816509"/>
                  <a:pt x="13456954" y="656468"/>
                  <a:pt x="13522718" y="718739"/>
                </a:cubicBezTo>
                <a:cubicBezTo>
                  <a:pt x="13634301" y="771760"/>
                  <a:pt x="14159486" y="766957"/>
                  <a:pt x="14418008" y="873696"/>
                </a:cubicBezTo>
                <a:cubicBezTo>
                  <a:pt x="14676530" y="980435"/>
                  <a:pt x="14862648" y="1252460"/>
                  <a:pt x="15073852" y="1359171"/>
                </a:cubicBezTo>
                <a:cubicBezTo>
                  <a:pt x="15285056" y="1465882"/>
                  <a:pt x="15571610" y="1407658"/>
                  <a:pt x="15685233" y="1513964"/>
                </a:cubicBezTo>
                <a:cubicBezTo>
                  <a:pt x="15798856" y="1620270"/>
                  <a:pt x="15686418" y="1887916"/>
                  <a:pt x="15755590" y="1997004"/>
                </a:cubicBezTo>
                <a:cubicBezTo>
                  <a:pt x="15824762" y="2106092"/>
                  <a:pt x="16020079" y="2064752"/>
                  <a:pt x="16100265" y="2168493"/>
                </a:cubicBezTo>
                <a:cubicBezTo>
                  <a:pt x="16180451" y="2272234"/>
                  <a:pt x="16169854" y="2510798"/>
                  <a:pt x="16236709" y="2619450"/>
                </a:cubicBezTo>
                <a:cubicBezTo>
                  <a:pt x="16303564" y="2728102"/>
                  <a:pt x="16494244" y="2669066"/>
                  <a:pt x="16501395" y="2820404"/>
                </a:cubicBezTo>
                <a:cubicBezTo>
                  <a:pt x="16508546" y="2971742"/>
                  <a:pt x="16378921" y="3358537"/>
                  <a:pt x="16279618" y="3527480"/>
                </a:cubicBezTo>
                <a:cubicBezTo>
                  <a:pt x="16180315" y="3696423"/>
                  <a:pt x="15842253" y="3761576"/>
                  <a:pt x="15905576" y="3834063"/>
                </a:cubicBezTo>
                <a:cubicBezTo>
                  <a:pt x="15968899" y="3906550"/>
                  <a:pt x="16428249" y="3868127"/>
                  <a:pt x="16659555" y="3962400"/>
                </a:cubicBezTo>
                <a:cubicBezTo>
                  <a:pt x="16890861" y="4056673"/>
                  <a:pt x="17063221" y="4343761"/>
                  <a:pt x="17293410" y="4399702"/>
                </a:cubicBezTo>
                <a:cubicBezTo>
                  <a:pt x="17523599" y="4455643"/>
                  <a:pt x="17804460" y="4311207"/>
                  <a:pt x="18040688" y="4298048"/>
                </a:cubicBezTo>
                <a:cubicBezTo>
                  <a:pt x="18276916" y="4284889"/>
                  <a:pt x="18545483" y="4367467"/>
                  <a:pt x="18710778" y="4320746"/>
                </a:cubicBezTo>
                <a:cubicBezTo>
                  <a:pt x="18876073" y="4274025"/>
                  <a:pt x="18946527" y="4034247"/>
                  <a:pt x="19032458" y="4017723"/>
                </a:cubicBezTo>
                <a:cubicBezTo>
                  <a:pt x="19118389" y="4001199"/>
                  <a:pt x="19132076" y="4200927"/>
                  <a:pt x="19226366" y="4221603"/>
                </a:cubicBezTo>
                <a:cubicBezTo>
                  <a:pt x="19320656" y="4242279"/>
                  <a:pt x="19494641" y="4189522"/>
                  <a:pt x="19598196" y="4141782"/>
                </a:cubicBezTo>
                <a:cubicBezTo>
                  <a:pt x="19701751" y="4094042"/>
                  <a:pt x="19775506" y="3913771"/>
                  <a:pt x="19847695" y="3935160"/>
                </a:cubicBezTo>
                <a:cubicBezTo>
                  <a:pt x="19919884" y="3956549"/>
                  <a:pt x="20221474" y="4050151"/>
                  <a:pt x="20308349" y="4044773"/>
                </a:cubicBezTo>
                <a:cubicBezTo>
                  <a:pt x="20395224" y="4039395"/>
                  <a:pt x="20409598" y="3917729"/>
                  <a:pt x="20368947" y="3902891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8" name="Vrije vorm 67"/>
          <p:cNvSpPr>
            <a:spLocks noChangeAspect="1"/>
          </p:cNvSpPr>
          <p:nvPr/>
        </p:nvSpPr>
        <p:spPr>
          <a:xfrm>
            <a:off x="2503834" y="3228535"/>
            <a:ext cx="1513943" cy="53622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676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0760" y="3505009"/>
                  <a:pt x="14657348" y="3561670"/>
                </a:cubicBezTo>
                <a:cubicBezTo>
                  <a:pt x="14633936" y="3618331"/>
                  <a:pt x="14580386" y="3613897"/>
                  <a:pt x="14533204" y="3624054"/>
                </a:cubicBezTo>
                <a:cubicBezTo>
                  <a:pt x="14486022" y="3634211"/>
                  <a:pt x="14422521" y="3611472"/>
                  <a:pt x="14374257" y="3622615"/>
                </a:cubicBezTo>
                <a:cubicBezTo>
                  <a:pt x="14325993" y="3633758"/>
                  <a:pt x="14280079" y="3671361"/>
                  <a:pt x="14243621" y="3690910"/>
                </a:cubicBezTo>
                <a:cubicBezTo>
                  <a:pt x="14207163" y="3710459"/>
                  <a:pt x="14230069" y="3727787"/>
                  <a:pt x="14155507" y="3739910"/>
                </a:cubicBezTo>
                <a:cubicBezTo>
                  <a:pt x="14080945" y="3752033"/>
                  <a:pt x="13931605" y="3784431"/>
                  <a:pt x="13796251" y="3763648"/>
                </a:cubicBezTo>
                <a:cubicBezTo>
                  <a:pt x="13660897" y="3742865"/>
                  <a:pt x="13507585" y="3605570"/>
                  <a:pt x="13343383" y="3615210"/>
                </a:cubicBezTo>
                <a:cubicBezTo>
                  <a:pt x="13179181" y="3624850"/>
                  <a:pt x="13030754" y="3813088"/>
                  <a:pt x="12811041" y="3821491"/>
                </a:cubicBezTo>
                <a:cubicBezTo>
                  <a:pt x="12591328" y="3829894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2">
              <a:lumMod val="75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9" name="Vrije vorm 68"/>
          <p:cNvSpPr>
            <a:spLocks noChangeAspect="1"/>
          </p:cNvSpPr>
          <p:nvPr/>
        </p:nvSpPr>
        <p:spPr>
          <a:xfrm>
            <a:off x="3929830" y="3242632"/>
            <a:ext cx="1463298" cy="518281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676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0760" y="3505009"/>
                  <a:pt x="14657348" y="3561670"/>
                </a:cubicBezTo>
                <a:cubicBezTo>
                  <a:pt x="14633936" y="3618331"/>
                  <a:pt x="14580386" y="3613897"/>
                  <a:pt x="14533204" y="3624054"/>
                </a:cubicBezTo>
                <a:cubicBezTo>
                  <a:pt x="14486022" y="3634211"/>
                  <a:pt x="14422521" y="3611472"/>
                  <a:pt x="14374257" y="3622615"/>
                </a:cubicBezTo>
                <a:cubicBezTo>
                  <a:pt x="14325993" y="3633758"/>
                  <a:pt x="14280079" y="3671361"/>
                  <a:pt x="14243621" y="3690910"/>
                </a:cubicBezTo>
                <a:cubicBezTo>
                  <a:pt x="14207163" y="3710459"/>
                  <a:pt x="14230069" y="3727787"/>
                  <a:pt x="14155507" y="3739910"/>
                </a:cubicBezTo>
                <a:cubicBezTo>
                  <a:pt x="14080945" y="3752033"/>
                  <a:pt x="13931605" y="3784431"/>
                  <a:pt x="13796251" y="3763648"/>
                </a:cubicBezTo>
                <a:cubicBezTo>
                  <a:pt x="13660897" y="3742865"/>
                  <a:pt x="13507585" y="3605570"/>
                  <a:pt x="13343383" y="3615210"/>
                </a:cubicBezTo>
                <a:cubicBezTo>
                  <a:pt x="13179181" y="3624850"/>
                  <a:pt x="13030754" y="3813088"/>
                  <a:pt x="12811041" y="3821491"/>
                </a:cubicBezTo>
                <a:cubicBezTo>
                  <a:pt x="12591328" y="3829894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2">
              <a:lumMod val="50000"/>
            </a:schemeClr>
          </a:solidFill>
          <a:ln w="2857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1" name="Rechteraccolade 70"/>
          <p:cNvSpPr/>
          <p:nvPr/>
        </p:nvSpPr>
        <p:spPr>
          <a:xfrm rot="20527051">
            <a:off x="5121805" y="2783640"/>
            <a:ext cx="604939" cy="717953"/>
          </a:xfrm>
          <a:prstGeom prst="rightBrace">
            <a:avLst>
              <a:gd name="adj1" fmla="val 253"/>
              <a:gd name="adj2" fmla="val 47079"/>
            </a:avLst>
          </a:prstGeom>
          <a:ln w="285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 b="1"/>
          </a:p>
        </p:txBody>
      </p:sp>
      <p:sp>
        <p:nvSpPr>
          <p:cNvPr id="72" name="Tekstvak 71"/>
          <p:cNvSpPr txBox="1"/>
          <p:nvPr/>
        </p:nvSpPr>
        <p:spPr>
          <a:xfrm>
            <a:off x="5714300" y="2759123"/>
            <a:ext cx="2902791" cy="461665"/>
          </a:xfrm>
          <a:prstGeom prst="rect">
            <a:avLst/>
          </a:prstGeom>
          <a:noFill/>
          <a:ln w="28575"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max</a:t>
            </a:r>
            <a:r>
              <a:rPr lang="nl-NL" sz="2400" b="1" dirty="0"/>
              <a:t>. </a:t>
            </a:r>
            <a:r>
              <a:rPr lang="nl-NL" sz="2400" b="1" dirty="0" smtClean="0"/>
              <a:t>2 </a:t>
            </a:r>
            <a:r>
              <a:rPr lang="nl-NL" sz="2400" b="1" dirty="0" err="1" smtClean="0"/>
              <a:t>layers</a:t>
            </a:r>
            <a:endParaRPr lang="nl-NL" sz="2400" b="1" dirty="0"/>
          </a:p>
        </p:txBody>
      </p:sp>
      <p:cxnSp>
        <p:nvCxnSpPr>
          <p:cNvPr id="73" name="Rechte verbindingslijn 72"/>
          <p:cNvCxnSpPr/>
          <p:nvPr/>
        </p:nvCxnSpPr>
        <p:spPr>
          <a:xfrm flipH="1" flipV="1">
            <a:off x="1077870" y="2169732"/>
            <a:ext cx="8397" cy="2082270"/>
          </a:xfrm>
          <a:prstGeom prst="line">
            <a:avLst/>
          </a:prstGeom>
          <a:ln w="28575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Rechte verbindingslijn met pijl 73"/>
          <p:cNvCxnSpPr/>
          <p:nvPr/>
        </p:nvCxnSpPr>
        <p:spPr>
          <a:xfrm>
            <a:off x="1799066" y="2809244"/>
            <a:ext cx="7005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5" name="Tekstvak 74"/>
          <p:cNvSpPr txBox="1"/>
          <p:nvPr/>
        </p:nvSpPr>
        <p:spPr>
          <a:xfrm>
            <a:off x="1200835" y="2121938"/>
            <a:ext cx="425048" cy="629529"/>
          </a:xfrm>
          <a:prstGeom prst="rect">
            <a:avLst/>
          </a:prstGeom>
          <a:noFill/>
          <a:ln w="28575"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½</a:t>
            </a:r>
            <a:endParaRPr lang="nl-NL" sz="2400" b="1" dirty="0"/>
          </a:p>
        </p:txBody>
      </p:sp>
      <p:sp>
        <p:nvSpPr>
          <p:cNvPr id="76" name="Tekstvak 75"/>
          <p:cNvSpPr txBox="1"/>
          <p:nvPr/>
        </p:nvSpPr>
        <p:spPr>
          <a:xfrm>
            <a:off x="1898760" y="2107203"/>
            <a:ext cx="425048" cy="629529"/>
          </a:xfrm>
          <a:prstGeom prst="rect">
            <a:avLst/>
          </a:prstGeom>
          <a:noFill/>
          <a:ln w="28575"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½</a:t>
            </a:r>
            <a:endParaRPr lang="nl-NL" sz="2400" b="1" dirty="0"/>
          </a:p>
        </p:txBody>
      </p:sp>
      <p:sp>
        <p:nvSpPr>
          <p:cNvPr id="77" name="Tekstvak 76"/>
          <p:cNvSpPr txBox="1"/>
          <p:nvPr/>
        </p:nvSpPr>
        <p:spPr>
          <a:xfrm>
            <a:off x="3625634" y="1837427"/>
            <a:ext cx="913865" cy="163677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nl-NL" sz="2400" b="1" dirty="0"/>
              <a:t>e</a:t>
            </a:r>
            <a:r>
              <a:rPr lang="nl-NL" sz="2400" b="1" dirty="0" smtClean="0"/>
              <a:t>tc.</a:t>
            </a:r>
          </a:p>
          <a:p>
            <a:r>
              <a:rPr lang="nl-NL" sz="2400" b="1" dirty="0" smtClean="0"/>
              <a:t>  ^</a:t>
            </a:r>
          </a:p>
          <a:p>
            <a:r>
              <a:rPr lang="nl-NL" sz="2400" b="1" dirty="0"/>
              <a:t> </a:t>
            </a:r>
            <a:r>
              <a:rPr lang="nl-NL" sz="2400" b="1" dirty="0" smtClean="0"/>
              <a:t> ^</a:t>
            </a:r>
            <a:endParaRPr lang="nl-NL" sz="2400" b="1" dirty="0"/>
          </a:p>
        </p:txBody>
      </p:sp>
      <p:sp>
        <p:nvSpPr>
          <p:cNvPr id="78" name="Tekstvak 77"/>
          <p:cNvSpPr txBox="1"/>
          <p:nvPr/>
        </p:nvSpPr>
        <p:spPr>
          <a:xfrm>
            <a:off x="7613822" y="3963612"/>
            <a:ext cx="1530177" cy="629529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&gt;&gt; etc.</a:t>
            </a:r>
            <a:endParaRPr lang="nl-NL" sz="2400" b="1" dirty="0"/>
          </a:p>
        </p:txBody>
      </p:sp>
      <p:grpSp>
        <p:nvGrpSpPr>
          <p:cNvPr id="79" name="Groep 78"/>
          <p:cNvGrpSpPr/>
          <p:nvPr/>
        </p:nvGrpSpPr>
        <p:grpSpPr>
          <a:xfrm>
            <a:off x="1089251" y="4037124"/>
            <a:ext cx="1483794" cy="478823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80" name="Vrije vorm 7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1" name="Vrije vorm 8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Vrije vorm 8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3" name="Groep 82"/>
          <p:cNvGrpSpPr/>
          <p:nvPr/>
        </p:nvGrpSpPr>
        <p:grpSpPr>
          <a:xfrm>
            <a:off x="2507584" y="4028253"/>
            <a:ext cx="1483794" cy="478823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84" name="Vrije vorm 8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5" name="Vrije vorm 8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6" name="Vrije vorm 8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7" name="Groep 86"/>
          <p:cNvGrpSpPr/>
          <p:nvPr/>
        </p:nvGrpSpPr>
        <p:grpSpPr>
          <a:xfrm>
            <a:off x="3970687" y="4081383"/>
            <a:ext cx="1434357" cy="462870"/>
            <a:chOff x="2417305" y="6040389"/>
            <a:chExt cx="14630590" cy="4307262"/>
          </a:xfrm>
          <a:solidFill>
            <a:schemeClr val="bg2">
              <a:lumMod val="75000"/>
            </a:schemeClr>
          </a:solidFill>
        </p:grpSpPr>
        <p:sp>
          <p:nvSpPr>
            <p:cNvPr id="88" name="Vrije vorm 8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9" name="Vrije vorm 8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0" name="Vrije vorm 8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1" name="Groep 90"/>
          <p:cNvGrpSpPr/>
          <p:nvPr/>
        </p:nvGrpSpPr>
        <p:grpSpPr>
          <a:xfrm>
            <a:off x="3212044" y="3484848"/>
            <a:ext cx="1517286" cy="488633"/>
            <a:chOff x="2141711" y="1139375"/>
            <a:chExt cx="14707080" cy="4871748"/>
          </a:xfrm>
          <a:solidFill>
            <a:schemeClr val="bg2">
              <a:lumMod val="75000"/>
            </a:schemeClr>
          </a:solidFill>
        </p:grpSpPr>
        <p:sp>
          <p:nvSpPr>
            <p:cNvPr id="92" name="Vrije vorm 91"/>
            <p:cNvSpPr>
              <a:spLocks noChangeAspect="1"/>
            </p:cNvSpPr>
            <p:nvPr/>
          </p:nvSpPr>
          <p:spPr>
            <a:xfrm>
              <a:off x="2141711" y="1139375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3" name="Vrije vorm 9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4" name="Groep 93"/>
          <p:cNvGrpSpPr/>
          <p:nvPr/>
        </p:nvGrpSpPr>
        <p:grpSpPr>
          <a:xfrm>
            <a:off x="3307045" y="3759492"/>
            <a:ext cx="1865580" cy="484856"/>
            <a:chOff x="2490384" y="695157"/>
            <a:chExt cx="17848155" cy="4720649"/>
          </a:xfrm>
          <a:solidFill>
            <a:schemeClr val="bg2">
              <a:lumMod val="75000"/>
            </a:schemeClr>
          </a:solidFill>
        </p:grpSpPr>
        <p:sp>
          <p:nvSpPr>
            <p:cNvPr id="95" name="Vrije vorm 9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1" name="Vrije vorm 12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2" name="Vrije vorm 12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3" name="Groep 122"/>
          <p:cNvGrpSpPr/>
          <p:nvPr/>
        </p:nvGrpSpPr>
        <p:grpSpPr>
          <a:xfrm>
            <a:off x="5323911" y="4092256"/>
            <a:ext cx="1386374" cy="447384"/>
            <a:chOff x="2417305" y="6040389"/>
            <a:chExt cx="14630590" cy="4307262"/>
          </a:xfrm>
          <a:solidFill>
            <a:schemeClr val="bg2">
              <a:lumMod val="50000"/>
            </a:schemeClr>
          </a:solidFill>
        </p:grpSpPr>
        <p:sp>
          <p:nvSpPr>
            <p:cNvPr id="125" name="Vrije vorm 12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6" name="Vrije vorm 12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8" name="Vrije vorm 12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9" name="Groep 128"/>
          <p:cNvGrpSpPr/>
          <p:nvPr/>
        </p:nvGrpSpPr>
        <p:grpSpPr>
          <a:xfrm>
            <a:off x="4641793" y="3541034"/>
            <a:ext cx="1466529" cy="472286"/>
            <a:chOff x="2227315" y="479470"/>
            <a:chExt cx="14707080" cy="4871748"/>
          </a:xfrm>
          <a:solidFill>
            <a:schemeClr val="bg2">
              <a:lumMod val="50000"/>
            </a:schemeClr>
          </a:solidFill>
        </p:grpSpPr>
        <p:sp>
          <p:nvSpPr>
            <p:cNvPr id="132" name="Vrije vorm 131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3" name="Vrije vorm 13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4" name="Groep 133"/>
          <p:cNvGrpSpPr/>
          <p:nvPr/>
        </p:nvGrpSpPr>
        <p:grpSpPr>
          <a:xfrm flipH="1">
            <a:off x="4312550" y="3801372"/>
            <a:ext cx="1803172" cy="468636"/>
            <a:chOff x="2490384" y="695157"/>
            <a:chExt cx="17848155" cy="4720649"/>
          </a:xfrm>
          <a:solidFill>
            <a:schemeClr val="bg2">
              <a:lumMod val="50000"/>
            </a:schemeClr>
          </a:solidFill>
        </p:grpSpPr>
        <p:sp>
          <p:nvSpPr>
            <p:cNvPr id="135" name="Vrije vorm 13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6" name="Vrije vorm 135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7" name="Vrije vorm 136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54" name="Groep 153"/>
          <p:cNvGrpSpPr/>
          <p:nvPr/>
        </p:nvGrpSpPr>
        <p:grpSpPr>
          <a:xfrm>
            <a:off x="1788017" y="3442734"/>
            <a:ext cx="1512789" cy="505475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56" name="Vrije vorm 155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7" name="Vrije vorm 156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58" name="Groep 157"/>
          <p:cNvGrpSpPr/>
          <p:nvPr/>
        </p:nvGrpSpPr>
        <p:grpSpPr>
          <a:xfrm>
            <a:off x="1792582" y="3734283"/>
            <a:ext cx="1885871" cy="501568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59" name="Vrije vorm 158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0" name="Vrije vorm 159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1" name="Vrije vorm 160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162" name="Rechte verbindingslijn met pijl 161"/>
          <p:cNvCxnSpPr/>
          <p:nvPr/>
        </p:nvCxnSpPr>
        <p:spPr>
          <a:xfrm>
            <a:off x="1086488" y="3096485"/>
            <a:ext cx="712578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Rechte verbindingslijn 162"/>
          <p:cNvCxnSpPr/>
          <p:nvPr/>
        </p:nvCxnSpPr>
        <p:spPr>
          <a:xfrm flipH="1" flipV="1">
            <a:off x="1788017" y="2232060"/>
            <a:ext cx="0" cy="2159951"/>
          </a:xfrm>
          <a:prstGeom prst="line">
            <a:avLst/>
          </a:prstGeom>
          <a:ln w="28575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4" name="Rechte verbindingslijn 163"/>
          <p:cNvCxnSpPr/>
          <p:nvPr/>
        </p:nvCxnSpPr>
        <p:spPr>
          <a:xfrm flipH="1" flipV="1">
            <a:off x="2488107" y="2224283"/>
            <a:ext cx="1322" cy="2110861"/>
          </a:xfrm>
          <a:prstGeom prst="line">
            <a:avLst/>
          </a:prstGeom>
          <a:ln w="28575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68" name="Afbeelding 16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34790" y="1977190"/>
            <a:ext cx="625225" cy="892247"/>
          </a:xfrm>
          <a:prstGeom prst="rect">
            <a:avLst/>
          </a:prstGeom>
          <a:effectLst/>
        </p:spPr>
      </p:pic>
      <p:sp>
        <p:nvSpPr>
          <p:cNvPr id="63" name="Tekstvak 62"/>
          <p:cNvSpPr txBox="1"/>
          <p:nvPr/>
        </p:nvSpPr>
        <p:spPr>
          <a:xfrm>
            <a:off x="6683167" y="3964020"/>
            <a:ext cx="705799" cy="629529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+1</a:t>
            </a:r>
            <a:endParaRPr lang="nl-NL" sz="2400" b="1" dirty="0"/>
          </a:p>
        </p:txBody>
      </p:sp>
      <p:pic>
        <p:nvPicPr>
          <p:cNvPr id="64" name="Afbeelding 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95759" y="1977190"/>
            <a:ext cx="625225" cy="892247"/>
          </a:xfrm>
          <a:prstGeom prst="rect">
            <a:avLst/>
          </a:prstGeom>
          <a:effectLst/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24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39331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508958" y="802257"/>
            <a:ext cx="8013940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err="1" smtClean="0"/>
              <a:t>Vertical</a:t>
            </a:r>
            <a:r>
              <a:rPr lang="nl-NL" b="1" dirty="0" smtClean="0"/>
              <a:t> </a:t>
            </a:r>
            <a:r>
              <a:rPr lang="nl-NL" b="1" dirty="0" err="1" smtClean="0"/>
              <a:t>stacking</a:t>
            </a:r>
            <a:endParaRPr lang="nl-NL" b="1" dirty="0" smtClean="0"/>
          </a:p>
          <a:p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stack takes the form of a blunt pyramid.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bottom layer is always one </a:t>
            </a:r>
            <a:r>
              <a:rPr lang="en-US" dirty="0" smtClean="0"/>
              <a:t>bag </a:t>
            </a:r>
            <a:r>
              <a:rPr lang="en-US" dirty="0"/>
              <a:t>wider than the </a:t>
            </a:r>
            <a:r>
              <a:rPr lang="en-US" dirty="0" smtClean="0"/>
              <a:t>second layer.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Place a maximum of two layers of a certain width on top of each other.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For example, you get: 3 on the bottom, 2 on top, 2 on top, 1 on top, 1 on top.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Stack </a:t>
            </a:r>
            <a:r>
              <a:rPr lang="en-US" dirty="0"/>
              <a:t>every two layers with half a bag in width. The aspect ratio will be approximately 1:2.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Does </a:t>
            </a:r>
            <a:r>
              <a:rPr lang="en-US" dirty="0"/>
              <a:t>the stack </a:t>
            </a:r>
            <a:r>
              <a:rPr lang="en-US" dirty="0" smtClean="0"/>
              <a:t>needs to be </a:t>
            </a:r>
            <a:r>
              <a:rPr lang="en-US" dirty="0"/>
              <a:t>higher? Then build from the bottom up with an extra layer.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97169102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" name="Groep 217"/>
          <p:cNvGrpSpPr/>
          <p:nvPr/>
        </p:nvGrpSpPr>
        <p:grpSpPr>
          <a:xfrm>
            <a:off x="5464965" y="2633405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219" name="Vrije vorm 218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Vrije vorm 219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09" name="Groep 208"/>
          <p:cNvGrpSpPr/>
          <p:nvPr/>
        </p:nvGrpSpPr>
        <p:grpSpPr>
          <a:xfrm>
            <a:off x="6952147" y="3226356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210" name="Vrije vorm 209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Vrije vorm 210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00" name="Groep 199"/>
          <p:cNvGrpSpPr/>
          <p:nvPr/>
        </p:nvGrpSpPr>
        <p:grpSpPr>
          <a:xfrm>
            <a:off x="7387658" y="3814542"/>
            <a:ext cx="1067373" cy="454072"/>
            <a:chOff x="2227315" y="479470"/>
            <a:chExt cx="14707080" cy="4871748"/>
          </a:xfrm>
          <a:solidFill>
            <a:schemeClr val="bg1"/>
          </a:solidFill>
        </p:grpSpPr>
        <p:sp>
          <p:nvSpPr>
            <p:cNvPr id="201" name="Vrije vorm 200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Vrije vorm 201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90" name="Rechthoek 189"/>
          <p:cNvSpPr/>
          <p:nvPr/>
        </p:nvSpPr>
        <p:spPr>
          <a:xfrm>
            <a:off x="3898744" y="3498096"/>
            <a:ext cx="1689950" cy="1384919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66" name="Vrije vorm 65"/>
          <p:cNvSpPr/>
          <p:nvPr/>
        </p:nvSpPr>
        <p:spPr>
          <a:xfrm rot="496203">
            <a:off x="958114" y="2975128"/>
            <a:ext cx="914912" cy="1001442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643922" h="3551497">
                <a:moveTo>
                  <a:pt x="265491" y="2253343"/>
                </a:moveTo>
                <a:cubicBezTo>
                  <a:pt x="306312" y="2038350"/>
                  <a:pt x="420613" y="2207079"/>
                  <a:pt x="477763" y="2171700"/>
                </a:cubicBezTo>
                <a:cubicBezTo>
                  <a:pt x="534913" y="2136321"/>
                  <a:pt x="553963" y="2109107"/>
                  <a:pt x="608391" y="2041071"/>
                </a:cubicBezTo>
                <a:cubicBezTo>
                  <a:pt x="662819" y="1973035"/>
                  <a:pt x="747184" y="1845129"/>
                  <a:pt x="804334" y="1763486"/>
                </a:cubicBezTo>
                <a:cubicBezTo>
                  <a:pt x="861484" y="1681843"/>
                  <a:pt x="896862" y="1624693"/>
                  <a:pt x="951291" y="1551214"/>
                </a:cubicBezTo>
                <a:cubicBezTo>
                  <a:pt x="1005720" y="1477735"/>
                  <a:pt x="1081920" y="1401535"/>
                  <a:pt x="1130906" y="1322614"/>
                </a:cubicBezTo>
                <a:cubicBezTo>
                  <a:pt x="1179892" y="1243693"/>
                  <a:pt x="1193499" y="1164772"/>
                  <a:pt x="1245206" y="1077686"/>
                </a:cubicBezTo>
                <a:cubicBezTo>
                  <a:pt x="1296913" y="990600"/>
                  <a:pt x="1386720" y="892629"/>
                  <a:pt x="1441148" y="800100"/>
                </a:cubicBezTo>
                <a:cubicBezTo>
                  <a:pt x="1495576" y="707571"/>
                  <a:pt x="1528234" y="601435"/>
                  <a:pt x="1571777" y="522514"/>
                </a:cubicBezTo>
                <a:cubicBezTo>
                  <a:pt x="1615320" y="443593"/>
                  <a:pt x="1653420" y="383721"/>
                  <a:pt x="1702406" y="326571"/>
                </a:cubicBezTo>
                <a:cubicBezTo>
                  <a:pt x="1751392" y="269421"/>
                  <a:pt x="1803098" y="217714"/>
                  <a:pt x="1865691" y="179614"/>
                </a:cubicBezTo>
                <a:cubicBezTo>
                  <a:pt x="1928284" y="141514"/>
                  <a:pt x="2004484" y="122464"/>
                  <a:pt x="2077963" y="97971"/>
                </a:cubicBezTo>
                <a:cubicBezTo>
                  <a:pt x="2151442" y="73478"/>
                  <a:pt x="2224920" y="48985"/>
                  <a:pt x="2306563" y="32657"/>
                </a:cubicBezTo>
                <a:cubicBezTo>
                  <a:pt x="2388206" y="16329"/>
                  <a:pt x="2497063" y="0"/>
                  <a:pt x="2567820" y="0"/>
                </a:cubicBezTo>
                <a:cubicBezTo>
                  <a:pt x="2638577" y="0"/>
                  <a:pt x="2671235" y="13607"/>
                  <a:pt x="2731106" y="32657"/>
                </a:cubicBezTo>
                <a:cubicBezTo>
                  <a:pt x="2790977" y="51707"/>
                  <a:pt x="2861734" y="78921"/>
                  <a:pt x="2927048" y="114300"/>
                </a:cubicBezTo>
                <a:cubicBezTo>
                  <a:pt x="2992362" y="149679"/>
                  <a:pt x="3060398" y="206829"/>
                  <a:pt x="3122991" y="244929"/>
                </a:cubicBezTo>
                <a:cubicBezTo>
                  <a:pt x="3185584" y="283029"/>
                  <a:pt x="3253620" y="304800"/>
                  <a:pt x="3302606" y="342900"/>
                </a:cubicBezTo>
                <a:cubicBezTo>
                  <a:pt x="3351592" y="381000"/>
                  <a:pt x="3386970" y="432708"/>
                  <a:pt x="3416906" y="473529"/>
                </a:cubicBezTo>
                <a:cubicBezTo>
                  <a:pt x="3446842" y="514350"/>
                  <a:pt x="3463170" y="541565"/>
                  <a:pt x="3482220" y="587829"/>
                </a:cubicBezTo>
                <a:cubicBezTo>
                  <a:pt x="3501270" y="634093"/>
                  <a:pt x="3517599" y="702128"/>
                  <a:pt x="3531206" y="751114"/>
                </a:cubicBezTo>
                <a:cubicBezTo>
                  <a:pt x="3544813" y="800100"/>
                  <a:pt x="3563863" y="816429"/>
                  <a:pt x="3563863" y="881743"/>
                </a:cubicBezTo>
                <a:cubicBezTo>
                  <a:pt x="3563863" y="947057"/>
                  <a:pt x="3555699" y="1123950"/>
                  <a:pt x="3531206" y="1143000"/>
                </a:cubicBezTo>
                <a:cubicBezTo>
                  <a:pt x="3506713" y="1162050"/>
                  <a:pt x="3474056" y="1031421"/>
                  <a:pt x="3416906" y="996043"/>
                </a:cubicBezTo>
                <a:cubicBezTo>
                  <a:pt x="3359756" y="960664"/>
                  <a:pt x="3267227" y="944336"/>
                  <a:pt x="3188306" y="930729"/>
                </a:cubicBezTo>
                <a:cubicBezTo>
                  <a:pt x="3109385" y="917122"/>
                  <a:pt x="3016856" y="908957"/>
                  <a:pt x="2943377" y="914400"/>
                </a:cubicBezTo>
                <a:cubicBezTo>
                  <a:pt x="2869898" y="919843"/>
                  <a:pt x="2818191" y="933450"/>
                  <a:pt x="2747434" y="963386"/>
                </a:cubicBezTo>
                <a:cubicBezTo>
                  <a:pt x="2676677" y="993322"/>
                  <a:pt x="2562377" y="1042307"/>
                  <a:pt x="2518834" y="1094014"/>
                </a:cubicBezTo>
                <a:cubicBezTo>
                  <a:pt x="2475291" y="1145721"/>
                  <a:pt x="2502505" y="1213758"/>
                  <a:pt x="2486177" y="1273629"/>
                </a:cubicBezTo>
                <a:cubicBezTo>
                  <a:pt x="2469849" y="1333500"/>
                  <a:pt x="2418142" y="1387929"/>
                  <a:pt x="2420863" y="1453243"/>
                </a:cubicBezTo>
                <a:cubicBezTo>
                  <a:pt x="2423584" y="1518557"/>
                  <a:pt x="2478013" y="1594757"/>
                  <a:pt x="2502506" y="1665514"/>
                </a:cubicBezTo>
                <a:cubicBezTo>
                  <a:pt x="2526999" y="1736271"/>
                  <a:pt x="2535163" y="1817914"/>
                  <a:pt x="2567820" y="1877786"/>
                </a:cubicBezTo>
                <a:cubicBezTo>
                  <a:pt x="2600477" y="1937657"/>
                  <a:pt x="2644020" y="1981200"/>
                  <a:pt x="2698448" y="2024743"/>
                </a:cubicBezTo>
                <a:cubicBezTo>
                  <a:pt x="2752876" y="2068286"/>
                  <a:pt x="2815470" y="2114550"/>
                  <a:pt x="2894391" y="2139043"/>
                </a:cubicBezTo>
                <a:cubicBezTo>
                  <a:pt x="2973312" y="2163536"/>
                  <a:pt x="3087613" y="2177143"/>
                  <a:pt x="3171977" y="2171700"/>
                </a:cubicBezTo>
                <a:cubicBezTo>
                  <a:pt x="3256341" y="2166257"/>
                  <a:pt x="3362477" y="1915886"/>
                  <a:pt x="3400577" y="2106386"/>
                </a:cubicBezTo>
                <a:cubicBezTo>
                  <a:pt x="3438677" y="2296886"/>
                  <a:pt x="3928534" y="3088822"/>
                  <a:pt x="3400577" y="3314700"/>
                </a:cubicBezTo>
                <a:cubicBezTo>
                  <a:pt x="2872620" y="3540578"/>
                  <a:pt x="755348" y="3635828"/>
                  <a:pt x="232834" y="3461657"/>
                </a:cubicBezTo>
                <a:cubicBezTo>
                  <a:pt x="-289680" y="3287486"/>
                  <a:pt x="224670" y="2468336"/>
                  <a:pt x="265491" y="2253343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Vrije vorm 64"/>
          <p:cNvSpPr/>
          <p:nvPr/>
        </p:nvSpPr>
        <p:spPr>
          <a:xfrm rot="496203">
            <a:off x="217234" y="3054246"/>
            <a:ext cx="700615" cy="867754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  <a:gd name="connsiteX0" fmla="*/ 38327 w 3416758"/>
              <a:gd name="connsiteY0" fmla="*/ 2253343 h 3488031"/>
              <a:gd name="connsiteX1" fmla="*/ 250599 w 3416758"/>
              <a:gd name="connsiteY1" fmla="*/ 2171700 h 3488031"/>
              <a:gd name="connsiteX2" fmla="*/ 381227 w 3416758"/>
              <a:gd name="connsiteY2" fmla="*/ 2041071 h 3488031"/>
              <a:gd name="connsiteX3" fmla="*/ 577170 w 3416758"/>
              <a:gd name="connsiteY3" fmla="*/ 1763486 h 3488031"/>
              <a:gd name="connsiteX4" fmla="*/ 724127 w 3416758"/>
              <a:gd name="connsiteY4" fmla="*/ 1551214 h 3488031"/>
              <a:gd name="connsiteX5" fmla="*/ 903742 w 3416758"/>
              <a:gd name="connsiteY5" fmla="*/ 1322614 h 3488031"/>
              <a:gd name="connsiteX6" fmla="*/ 1018042 w 3416758"/>
              <a:gd name="connsiteY6" fmla="*/ 1077686 h 3488031"/>
              <a:gd name="connsiteX7" fmla="*/ 1213984 w 3416758"/>
              <a:gd name="connsiteY7" fmla="*/ 800100 h 3488031"/>
              <a:gd name="connsiteX8" fmla="*/ 1344613 w 3416758"/>
              <a:gd name="connsiteY8" fmla="*/ 522514 h 3488031"/>
              <a:gd name="connsiteX9" fmla="*/ 1475242 w 3416758"/>
              <a:gd name="connsiteY9" fmla="*/ 326571 h 3488031"/>
              <a:gd name="connsiteX10" fmla="*/ 1638527 w 3416758"/>
              <a:gd name="connsiteY10" fmla="*/ 179614 h 3488031"/>
              <a:gd name="connsiteX11" fmla="*/ 1850799 w 3416758"/>
              <a:gd name="connsiteY11" fmla="*/ 97971 h 3488031"/>
              <a:gd name="connsiteX12" fmla="*/ 2079399 w 3416758"/>
              <a:gd name="connsiteY12" fmla="*/ 32657 h 3488031"/>
              <a:gd name="connsiteX13" fmla="*/ 2340656 w 3416758"/>
              <a:gd name="connsiteY13" fmla="*/ 0 h 3488031"/>
              <a:gd name="connsiteX14" fmla="*/ 2503942 w 3416758"/>
              <a:gd name="connsiteY14" fmla="*/ 32657 h 3488031"/>
              <a:gd name="connsiteX15" fmla="*/ 2699884 w 3416758"/>
              <a:gd name="connsiteY15" fmla="*/ 114300 h 3488031"/>
              <a:gd name="connsiteX16" fmla="*/ 2895827 w 3416758"/>
              <a:gd name="connsiteY16" fmla="*/ 244929 h 3488031"/>
              <a:gd name="connsiteX17" fmla="*/ 3075442 w 3416758"/>
              <a:gd name="connsiteY17" fmla="*/ 342900 h 3488031"/>
              <a:gd name="connsiteX18" fmla="*/ 3189742 w 3416758"/>
              <a:gd name="connsiteY18" fmla="*/ 473529 h 3488031"/>
              <a:gd name="connsiteX19" fmla="*/ 3255056 w 3416758"/>
              <a:gd name="connsiteY19" fmla="*/ 587829 h 3488031"/>
              <a:gd name="connsiteX20" fmla="*/ 3304042 w 3416758"/>
              <a:gd name="connsiteY20" fmla="*/ 751114 h 3488031"/>
              <a:gd name="connsiteX21" fmla="*/ 3336699 w 3416758"/>
              <a:gd name="connsiteY21" fmla="*/ 881743 h 3488031"/>
              <a:gd name="connsiteX22" fmla="*/ 3304042 w 3416758"/>
              <a:gd name="connsiteY22" fmla="*/ 1143000 h 3488031"/>
              <a:gd name="connsiteX23" fmla="*/ 3189742 w 3416758"/>
              <a:gd name="connsiteY23" fmla="*/ 996043 h 3488031"/>
              <a:gd name="connsiteX24" fmla="*/ 2961142 w 3416758"/>
              <a:gd name="connsiteY24" fmla="*/ 930729 h 3488031"/>
              <a:gd name="connsiteX25" fmla="*/ 2716213 w 3416758"/>
              <a:gd name="connsiteY25" fmla="*/ 914400 h 3488031"/>
              <a:gd name="connsiteX26" fmla="*/ 2520270 w 3416758"/>
              <a:gd name="connsiteY26" fmla="*/ 963386 h 3488031"/>
              <a:gd name="connsiteX27" fmla="*/ 2291670 w 3416758"/>
              <a:gd name="connsiteY27" fmla="*/ 1094014 h 3488031"/>
              <a:gd name="connsiteX28" fmla="*/ 2259013 w 3416758"/>
              <a:gd name="connsiteY28" fmla="*/ 1273629 h 3488031"/>
              <a:gd name="connsiteX29" fmla="*/ 2193699 w 3416758"/>
              <a:gd name="connsiteY29" fmla="*/ 1453243 h 3488031"/>
              <a:gd name="connsiteX30" fmla="*/ 2275342 w 3416758"/>
              <a:gd name="connsiteY30" fmla="*/ 1665514 h 3488031"/>
              <a:gd name="connsiteX31" fmla="*/ 2340656 w 3416758"/>
              <a:gd name="connsiteY31" fmla="*/ 1877786 h 3488031"/>
              <a:gd name="connsiteX32" fmla="*/ 2471284 w 3416758"/>
              <a:gd name="connsiteY32" fmla="*/ 2024743 h 3488031"/>
              <a:gd name="connsiteX33" fmla="*/ 2667227 w 3416758"/>
              <a:gd name="connsiteY33" fmla="*/ 2139043 h 3488031"/>
              <a:gd name="connsiteX34" fmla="*/ 2944813 w 3416758"/>
              <a:gd name="connsiteY34" fmla="*/ 2171700 h 3488031"/>
              <a:gd name="connsiteX35" fmla="*/ 3173413 w 3416758"/>
              <a:gd name="connsiteY35" fmla="*/ 2106386 h 3488031"/>
              <a:gd name="connsiteX36" fmla="*/ 3173413 w 3416758"/>
              <a:gd name="connsiteY36" fmla="*/ 3314700 h 3488031"/>
              <a:gd name="connsiteX37" fmla="*/ 1107191 w 3416758"/>
              <a:gd name="connsiteY37" fmla="*/ 3360574 h 3488031"/>
              <a:gd name="connsiteX38" fmla="*/ 38327 w 3416758"/>
              <a:gd name="connsiteY38" fmla="*/ 2253343 h 3488031"/>
              <a:gd name="connsiteX0" fmla="*/ 38327 w 3362409"/>
              <a:gd name="connsiteY0" fmla="*/ 2253343 h 3378139"/>
              <a:gd name="connsiteX1" fmla="*/ 250599 w 3362409"/>
              <a:gd name="connsiteY1" fmla="*/ 2171700 h 3378139"/>
              <a:gd name="connsiteX2" fmla="*/ 381227 w 3362409"/>
              <a:gd name="connsiteY2" fmla="*/ 2041071 h 3378139"/>
              <a:gd name="connsiteX3" fmla="*/ 577170 w 3362409"/>
              <a:gd name="connsiteY3" fmla="*/ 1763486 h 3378139"/>
              <a:gd name="connsiteX4" fmla="*/ 724127 w 3362409"/>
              <a:gd name="connsiteY4" fmla="*/ 1551214 h 3378139"/>
              <a:gd name="connsiteX5" fmla="*/ 903742 w 3362409"/>
              <a:gd name="connsiteY5" fmla="*/ 1322614 h 3378139"/>
              <a:gd name="connsiteX6" fmla="*/ 1018042 w 3362409"/>
              <a:gd name="connsiteY6" fmla="*/ 1077686 h 3378139"/>
              <a:gd name="connsiteX7" fmla="*/ 1213984 w 3362409"/>
              <a:gd name="connsiteY7" fmla="*/ 800100 h 3378139"/>
              <a:gd name="connsiteX8" fmla="*/ 1344613 w 3362409"/>
              <a:gd name="connsiteY8" fmla="*/ 522514 h 3378139"/>
              <a:gd name="connsiteX9" fmla="*/ 1475242 w 3362409"/>
              <a:gd name="connsiteY9" fmla="*/ 326571 h 3378139"/>
              <a:gd name="connsiteX10" fmla="*/ 1638527 w 3362409"/>
              <a:gd name="connsiteY10" fmla="*/ 179614 h 3378139"/>
              <a:gd name="connsiteX11" fmla="*/ 1850799 w 3362409"/>
              <a:gd name="connsiteY11" fmla="*/ 97971 h 3378139"/>
              <a:gd name="connsiteX12" fmla="*/ 2079399 w 3362409"/>
              <a:gd name="connsiteY12" fmla="*/ 32657 h 3378139"/>
              <a:gd name="connsiteX13" fmla="*/ 2340656 w 3362409"/>
              <a:gd name="connsiteY13" fmla="*/ 0 h 3378139"/>
              <a:gd name="connsiteX14" fmla="*/ 2503942 w 3362409"/>
              <a:gd name="connsiteY14" fmla="*/ 32657 h 3378139"/>
              <a:gd name="connsiteX15" fmla="*/ 2699884 w 3362409"/>
              <a:gd name="connsiteY15" fmla="*/ 114300 h 3378139"/>
              <a:gd name="connsiteX16" fmla="*/ 2895827 w 3362409"/>
              <a:gd name="connsiteY16" fmla="*/ 244929 h 3378139"/>
              <a:gd name="connsiteX17" fmla="*/ 3075442 w 3362409"/>
              <a:gd name="connsiteY17" fmla="*/ 342900 h 3378139"/>
              <a:gd name="connsiteX18" fmla="*/ 3189742 w 3362409"/>
              <a:gd name="connsiteY18" fmla="*/ 473529 h 3378139"/>
              <a:gd name="connsiteX19" fmla="*/ 3255056 w 3362409"/>
              <a:gd name="connsiteY19" fmla="*/ 587829 h 3378139"/>
              <a:gd name="connsiteX20" fmla="*/ 3304042 w 3362409"/>
              <a:gd name="connsiteY20" fmla="*/ 751114 h 3378139"/>
              <a:gd name="connsiteX21" fmla="*/ 3336699 w 3362409"/>
              <a:gd name="connsiteY21" fmla="*/ 881743 h 3378139"/>
              <a:gd name="connsiteX22" fmla="*/ 3304042 w 3362409"/>
              <a:gd name="connsiteY22" fmla="*/ 1143000 h 3378139"/>
              <a:gd name="connsiteX23" fmla="*/ 3189742 w 3362409"/>
              <a:gd name="connsiteY23" fmla="*/ 996043 h 3378139"/>
              <a:gd name="connsiteX24" fmla="*/ 2961142 w 3362409"/>
              <a:gd name="connsiteY24" fmla="*/ 930729 h 3378139"/>
              <a:gd name="connsiteX25" fmla="*/ 2716213 w 3362409"/>
              <a:gd name="connsiteY25" fmla="*/ 914400 h 3378139"/>
              <a:gd name="connsiteX26" fmla="*/ 2520270 w 3362409"/>
              <a:gd name="connsiteY26" fmla="*/ 963386 h 3378139"/>
              <a:gd name="connsiteX27" fmla="*/ 2291670 w 3362409"/>
              <a:gd name="connsiteY27" fmla="*/ 1094014 h 3378139"/>
              <a:gd name="connsiteX28" fmla="*/ 2259013 w 3362409"/>
              <a:gd name="connsiteY28" fmla="*/ 1273629 h 3378139"/>
              <a:gd name="connsiteX29" fmla="*/ 2193699 w 3362409"/>
              <a:gd name="connsiteY29" fmla="*/ 1453243 h 3378139"/>
              <a:gd name="connsiteX30" fmla="*/ 2275342 w 3362409"/>
              <a:gd name="connsiteY30" fmla="*/ 1665514 h 3378139"/>
              <a:gd name="connsiteX31" fmla="*/ 2340656 w 3362409"/>
              <a:gd name="connsiteY31" fmla="*/ 1877786 h 3378139"/>
              <a:gd name="connsiteX32" fmla="*/ 2471284 w 3362409"/>
              <a:gd name="connsiteY32" fmla="*/ 2024743 h 3378139"/>
              <a:gd name="connsiteX33" fmla="*/ 2667227 w 3362409"/>
              <a:gd name="connsiteY33" fmla="*/ 2139043 h 3378139"/>
              <a:gd name="connsiteX34" fmla="*/ 2944813 w 3362409"/>
              <a:gd name="connsiteY34" fmla="*/ 2171700 h 3378139"/>
              <a:gd name="connsiteX35" fmla="*/ 3173413 w 3362409"/>
              <a:gd name="connsiteY35" fmla="*/ 2106386 h 3378139"/>
              <a:gd name="connsiteX36" fmla="*/ 3100472 w 3362409"/>
              <a:gd name="connsiteY36" fmla="*/ 2867865 h 3378139"/>
              <a:gd name="connsiteX37" fmla="*/ 1107191 w 3362409"/>
              <a:gd name="connsiteY37" fmla="*/ 3360574 h 3378139"/>
              <a:gd name="connsiteX38" fmla="*/ 38327 w 3362409"/>
              <a:gd name="connsiteY38" fmla="*/ 2253343 h 3378139"/>
              <a:gd name="connsiteX0" fmla="*/ 49885 w 3373963"/>
              <a:gd name="connsiteY0" fmla="*/ 2253343 h 3096131"/>
              <a:gd name="connsiteX1" fmla="*/ 262157 w 3373963"/>
              <a:gd name="connsiteY1" fmla="*/ 2171700 h 3096131"/>
              <a:gd name="connsiteX2" fmla="*/ 392785 w 3373963"/>
              <a:gd name="connsiteY2" fmla="*/ 2041071 h 3096131"/>
              <a:gd name="connsiteX3" fmla="*/ 588728 w 3373963"/>
              <a:gd name="connsiteY3" fmla="*/ 1763486 h 3096131"/>
              <a:gd name="connsiteX4" fmla="*/ 735685 w 3373963"/>
              <a:gd name="connsiteY4" fmla="*/ 1551214 h 3096131"/>
              <a:gd name="connsiteX5" fmla="*/ 915300 w 3373963"/>
              <a:gd name="connsiteY5" fmla="*/ 1322614 h 3096131"/>
              <a:gd name="connsiteX6" fmla="*/ 1029600 w 3373963"/>
              <a:gd name="connsiteY6" fmla="*/ 1077686 h 3096131"/>
              <a:gd name="connsiteX7" fmla="*/ 1225542 w 3373963"/>
              <a:gd name="connsiteY7" fmla="*/ 800100 h 3096131"/>
              <a:gd name="connsiteX8" fmla="*/ 1356171 w 3373963"/>
              <a:gd name="connsiteY8" fmla="*/ 522514 h 3096131"/>
              <a:gd name="connsiteX9" fmla="*/ 1486800 w 3373963"/>
              <a:gd name="connsiteY9" fmla="*/ 326571 h 3096131"/>
              <a:gd name="connsiteX10" fmla="*/ 1650085 w 3373963"/>
              <a:gd name="connsiteY10" fmla="*/ 179614 h 3096131"/>
              <a:gd name="connsiteX11" fmla="*/ 1862357 w 3373963"/>
              <a:gd name="connsiteY11" fmla="*/ 97971 h 3096131"/>
              <a:gd name="connsiteX12" fmla="*/ 2090957 w 3373963"/>
              <a:gd name="connsiteY12" fmla="*/ 32657 h 3096131"/>
              <a:gd name="connsiteX13" fmla="*/ 2352214 w 3373963"/>
              <a:gd name="connsiteY13" fmla="*/ 0 h 3096131"/>
              <a:gd name="connsiteX14" fmla="*/ 2515500 w 3373963"/>
              <a:gd name="connsiteY14" fmla="*/ 32657 h 3096131"/>
              <a:gd name="connsiteX15" fmla="*/ 2711442 w 3373963"/>
              <a:gd name="connsiteY15" fmla="*/ 114300 h 3096131"/>
              <a:gd name="connsiteX16" fmla="*/ 2907385 w 3373963"/>
              <a:gd name="connsiteY16" fmla="*/ 244929 h 3096131"/>
              <a:gd name="connsiteX17" fmla="*/ 3087000 w 3373963"/>
              <a:gd name="connsiteY17" fmla="*/ 342900 h 3096131"/>
              <a:gd name="connsiteX18" fmla="*/ 3201300 w 3373963"/>
              <a:gd name="connsiteY18" fmla="*/ 473529 h 3096131"/>
              <a:gd name="connsiteX19" fmla="*/ 3266614 w 3373963"/>
              <a:gd name="connsiteY19" fmla="*/ 587829 h 3096131"/>
              <a:gd name="connsiteX20" fmla="*/ 3315600 w 3373963"/>
              <a:gd name="connsiteY20" fmla="*/ 751114 h 3096131"/>
              <a:gd name="connsiteX21" fmla="*/ 3348257 w 3373963"/>
              <a:gd name="connsiteY21" fmla="*/ 881743 h 3096131"/>
              <a:gd name="connsiteX22" fmla="*/ 3315600 w 3373963"/>
              <a:gd name="connsiteY22" fmla="*/ 1143000 h 3096131"/>
              <a:gd name="connsiteX23" fmla="*/ 3201300 w 3373963"/>
              <a:gd name="connsiteY23" fmla="*/ 996043 h 3096131"/>
              <a:gd name="connsiteX24" fmla="*/ 2972700 w 3373963"/>
              <a:gd name="connsiteY24" fmla="*/ 930729 h 3096131"/>
              <a:gd name="connsiteX25" fmla="*/ 2727771 w 3373963"/>
              <a:gd name="connsiteY25" fmla="*/ 914400 h 3096131"/>
              <a:gd name="connsiteX26" fmla="*/ 2531828 w 3373963"/>
              <a:gd name="connsiteY26" fmla="*/ 963386 h 3096131"/>
              <a:gd name="connsiteX27" fmla="*/ 2303228 w 3373963"/>
              <a:gd name="connsiteY27" fmla="*/ 1094014 h 3096131"/>
              <a:gd name="connsiteX28" fmla="*/ 2270571 w 3373963"/>
              <a:gd name="connsiteY28" fmla="*/ 1273629 h 3096131"/>
              <a:gd name="connsiteX29" fmla="*/ 2205257 w 3373963"/>
              <a:gd name="connsiteY29" fmla="*/ 1453243 h 3096131"/>
              <a:gd name="connsiteX30" fmla="*/ 2286900 w 3373963"/>
              <a:gd name="connsiteY30" fmla="*/ 1665514 h 3096131"/>
              <a:gd name="connsiteX31" fmla="*/ 2352214 w 3373963"/>
              <a:gd name="connsiteY31" fmla="*/ 1877786 h 3096131"/>
              <a:gd name="connsiteX32" fmla="*/ 2482842 w 3373963"/>
              <a:gd name="connsiteY32" fmla="*/ 2024743 h 3096131"/>
              <a:gd name="connsiteX33" fmla="*/ 2678785 w 3373963"/>
              <a:gd name="connsiteY33" fmla="*/ 2139043 h 3096131"/>
              <a:gd name="connsiteX34" fmla="*/ 2956371 w 3373963"/>
              <a:gd name="connsiteY34" fmla="*/ 2171700 h 3096131"/>
              <a:gd name="connsiteX35" fmla="*/ 3184971 w 3373963"/>
              <a:gd name="connsiteY35" fmla="*/ 2106386 h 3096131"/>
              <a:gd name="connsiteX36" fmla="*/ 3112030 w 3373963"/>
              <a:gd name="connsiteY36" fmla="*/ 2867865 h 3096131"/>
              <a:gd name="connsiteX37" fmla="*/ 1300433 w 3373963"/>
              <a:gd name="connsiteY37" fmla="*/ 3046701 h 3096131"/>
              <a:gd name="connsiteX38" fmla="*/ 49885 w 3373963"/>
              <a:gd name="connsiteY38" fmla="*/ 2253343 h 3096131"/>
              <a:gd name="connsiteX0" fmla="*/ 383403 w 3120254"/>
              <a:gd name="connsiteY0" fmla="*/ 2426222 h 3083343"/>
              <a:gd name="connsiteX1" fmla="*/ 8444 w 3120254"/>
              <a:gd name="connsiteY1" fmla="*/ 2171700 h 3083343"/>
              <a:gd name="connsiteX2" fmla="*/ 139072 w 3120254"/>
              <a:gd name="connsiteY2" fmla="*/ 2041071 h 3083343"/>
              <a:gd name="connsiteX3" fmla="*/ 335015 w 3120254"/>
              <a:gd name="connsiteY3" fmla="*/ 1763486 h 3083343"/>
              <a:gd name="connsiteX4" fmla="*/ 481972 w 3120254"/>
              <a:gd name="connsiteY4" fmla="*/ 1551214 h 3083343"/>
              <a:gd name="connsiteX5" fmla="*/ 661587 w 3120254"/>
              <a:gd name="connsiteY5" fmla="*/ 1322614 h 3083343"/>
              <a:gd name="connsiteX6" fmla="*/ 775887 w 3120254"/>
              <a:gd name="connsiteY6" fmla="*/ 1077686 h 3083343"/>
              <a:gd name="connsiteX7" fmla="*/ 971829 w 3120254"/>
              <a:gd name="connsiteY7" fmla="*/ 800100 h 3083343"/>
              <a:gd name="connsiteX8" fmla="*/ 1102458 w 3120254"/>
              <a:gd name="connsiteY8" fmla="*/ 522514 h 3083343"/>
              <a:gd name="connsiteX9" fmla="*/ 1233087 w 3120254"/>
              <a:gd name="connsiteY9" fmla="*/ 326571 h 3083343"/>
              <a:gd name="connsiteX10" fmla="*/ 1396372 w 3120254"/>
              <a:gd name="connsiteY10" fmla="*/ 179614 h 3083343"/>
              <a:gd name="connsiteX11" fmla="*/ 1608644 w 3120254"/>
              <a:gd name="connsiteY11" fmla="*/ 97971 h 3083343"/>
              <a:gd name="connsiteX12" fmla="*/ 1837244 w 3120254"/>
              <a:gd name="connsiteY12" fmla="*/ 32657 h 3083343"/>
              <a:gd name="connsiteX13" fmla="*/ 2098501 w 3120254"/>
              <a:gd name="connsiteY13" fmla="*/ 0 h 3083343"/>
              <a:gd name="connsiteX14" fmla="*/ 2261787 w 3120254"/>
              <a:gd name="connsiteY14" fmla="*/ 32657 h 3083343"/>
              <a:gd name="connsiteX15" fmla="*/ 2457729 w 3120254"/>
              <a:gd name="connsiteY15" fmla="*/ 114300 h 3083343"/>
              <a:gd name="connsiteX16" fmla="*/ 2653672 w 3120254"/>
              <a:gd name="connsiteY16" fmla="*/ 244929 h 3083343"/>
              <a:gd name="connsiteX17" fmla="*/ 2833287 w 3120254"/>
              <a:gd name="connsiteY17" fmla="*/ 342900 h 3083343"/>
              <a:gd name="connsiteX18" fmla="*/ 2947587 w 3120254"/>
              <a:gd name="connsiteY18" fmla="*/ 473529 h 3083343"/>
              <a:gd name="connsiteX19" fmla="*/ 3012901 w 3120254"/>
              <a:gd name="connsiteY19" fmla="*/ 587829 h 3083343"/>
              <a:gd name="connsiteX20" fmla="*/ 3061887 w 3120254"/>
              <a:gd name="connsiteY20" fmla="*/ 751114 h 3083343"/>
              <a:gd name="connsiteX21" fmla="*/ 3094544 w 3120254"/>
              <a:gd name="connsiteY21" fmla="*/ 881743 h 3083343"/>
              <a:gd name="connsiteX22" fmla="*/ 3061887 w 3120254"/>
              <a:gd name="connsiteY22" fmla="*/ 1143000 h 3083343"/>
              <a:gd name="connsiteX23" fmla="*/ 2947587 w 3120254"/>
              <a:gd name="connsiteY23" fmla="*/ 996043 h 3083343"/>
              <a:gd name="connsiteX24" fmla="*/ 2718987 w 3120254"/>
              <a:gd name="connsiteY24" fmla="*/ 930729 h 3083343"/>
              <a:gd name="connsiteX25" fmla="*/ 2474058 w 3120254"/>
              <a:gd name="connsiteY25" fmla="*/ 914400 h 3083343"/>
              <a:gd name="connsiteX26" fmla="*/ 2278115 w 3120254"/>
              <a:gd name="connsiteY26" fmla="*/ 963386 h 3083343"/>
              <a:gd name="connsiteX27" fmla="*/ 2049515 w 3120254"/>
              <a:gd name="connsiteY27" fmla="*/ 1094014 h 3083343"/>
              <a:gd name="connsiteX28" fmla="*/ 2016858 w 3120254"/>
              <a:gd name="connsiteY28" fmla="*/ 1273629 h 3083343"/>
              <a:gd name="connsiteX29" fmla="*/ 1951544 w 3120254"/>
              <a:gd name="connsiteY29" fmla="*/ 1453243 h 3083343"/>
              <a:gd name="connsiteX30" fmla="*/ 2033187 w 3120254"/>
              <a:gd name="connsiteY30" fmla="*/ 1665514 h 3083343"/>
              <a:gd name="connsiteX31" fmla="*/ 2098501 w 3120254"/>
              <a:gd name="connsiteY31" fmla="*/ 1877786 h 3083343"/>
              <a:gd name="connsiteX32" fmla="*/ 2229129 w 3120254"/>
              <a:gd name="connsiteY32" fmla="*/ 2024743 h 3083343"/>
              <a:gd name="connsiteX33" fmla="*/ 2425072 w 3120254"/>
              <a:gd name="connsiteY33" fmla="*/ 2139043 h 3083343"/>
              <a:gd name="connsiteX34" fmla="*/ 2702658 w 3120254"/>
              <a:gd name="connsiteY34" fmla="*/ 2171700 h 3083343"/>
              <a:gd name="connsiteX35" fmla="*/ 2931258 w 3120254"/>
              <a:gd name="connsiteY35" fmla="*/ 2106386 h 3083343"/>
              <a:gd name="connsiteX36" fmla="*/ 2858317 w 3120254"/>
              <a:gd name="connsiteY36" fmla="*/ 2867865 h 3083343"/>
              <a:gd name="connsiteX37" fmla="*/ 1046720 w 3120254"/>
              <a:gd name="connsiteY37" fmla="*/ 3046701 h 3083343"/>
              <a:gd name="connsiteX38" fmla="*/ 383403 w 3120254"/>
              <a:gd name="connsiteY38" fmla="*/ 2426222 h 3083343"/>
              <a:gd name="connsiteX0" fmla="*/ 381065 w 3117912"/>
              <a:gd name="connsiteY0" fmla="*/ 2426222 h 3083343"/>
              <a:gd name="connsiteX1" fmla="*/ 6106 w 3117912"/>
              <a:gd name="connsiteY1" fmla="*/ 2171700 h 3083343"/>
              <a:gd name="connsiteX2" fmla="*/ 671711 w 3117912"/>
              <a:gd name="connsiteY2" fmla="*/ 2179232 h 3083343"/>
              <a:gd name="connsiteX3" fmla="*/ 332677 w 3117912"/>
              <a:gd name="connsiteY3" fmla="*/ 1763486 h 3083343"/>
              <a:gd name="connsiteX4" fmla="*/ 479634 w 3117912"/>
              <a:gd name="connsiteY4" fmla="*/ 1551214 h 3083343"/>
              <a:gd name="connsiteX5" fmla="*/ 659249 w 3117912"/>
              <a:gd name="connsiteY5" fmla="*/ 1322614 h 3083343"/>
              <a:gd name="connsiteX6" fmla="*/ 773549 w 3117912"/>
              <a:gd name="connsiteY6" fmla="*/ 1077686 h 3083343"/>
              <a:gd name="connsiteX7" fmla="*/ 969491 w 3117912"/>
              <a:gd name="connsiteY7" fmla="*/ 800100 h 3083343"/>
              <a:gd name="connsiteX8" fmla="*/ 1100120 w 3117912"/>
              <a:gd name="connsiteY8" fmla="*/ 522514 h 3083343"/>
              <a:gd name="connsiteX9" fmla="*/ 1230749 w 3117912"/>
              <a:gd name="connsiteY9" fmla="*/ 326571 h 3083343"/>
              <a:gd name="connsiteX10" fmla="*/ 1394034 w 3117912"/>
              <a:gd name="connsiteY10" fmla="*/ 179614 h 3083343"/>
              <a:gd name="connsiteX11" fmla="*/ 1606306 w 3117912"/>
              <a:gd name="connsiteY11" fmla="*/ 97971 h 3083343"/>
              <a:gd name="connsiteX12" fmla="*/ 1834906 w 3117912"/>
              <a:gd name="connsiteY12" fmla="*/ 32657 h 3083343"/>
              <a:gd name="connsiteX13" fmla="*/ 2096163 w 3117912"/>
              <a:gd name="connsiteY13" fmla="*/ 0 h 3083343"/>
              <a:gd name="connsiteX14" fmla="*/ 2259449 w 3117912"/>
              <a:gd name="connsiteY14" fmla="*/ 32657 h 3083343"/>
              <a:gd name="connsiteX15" fmla="*/ 2455391 w 3117912"/>
              <a:gd name="connsiteY15" fmla="*/ 114300 h 3083343"/>
              <a:gd name="connsiteX16" fmla="*/ 2651334 w 3117912"/>
              <a:gd name="connsiteY16" fmla="*/ 244929 h 3083343"/>
              <a:gd name="connsiteX17" fmla="*/ 2830949 w 3117912"/>
              <a:gd name="connsiteY17" fmla="*/ 342900 h 3083343"/>
              <a:gd name="connsiteX18" fmla="*/ 2945249 w 3117912"/>
              <a:gd name="connsiteY18" fmla="*/ 473529 h 3083343"/>
              <a:gd name="connsiteX19" fmla="*/ 3010563 w 3117912"/>
              <a:gd name="connsiteY19" fmla="*/ 587829 h 3083343"/>
              <a:gd name="connsiteX20" fmla="*/ 3059549 w 3117912"/>
              <a:gd name="connsiteY20" fmla="*/ 751114 h 3083343"/>
              <a:gd name="connsiteX21" fmla="*/ 3092206 w 3117912"/>
              <a:gd name="connsiteY21" fmla="*/ 881743 h 3083343"/>
              <a:gd name="connsiteX22" fmla="*/ 3059549 w 3117912"/>
              <a:gd name="connsiteY22" fmla="*/ 1143000 h 3083343"/>
              <a:gd name="connsiteX23" fmla="*/ 2945249 w 3117912"/>
              <a:gd name="connsiteY23" fmla="*/ 996043 h 3083343"/>
              <a:gd name="connsiteX24" fmla="*/ 2716649 w 3117912"/>
              <a:gd name="connsiteY24" fmla="*/ 930729 h 3083343"/>
              <a:gd name="connsiteX25" fmla="*/ 2471720 w 3117912"/>
              <a:gd name="connsiteY25" fmla="*/ 914400 h 3083343"/>
              <a:gd name="connsiteX26" fmla="*/ 2275777 w 3117912"/>
              <a:gd name="connsiteY26" fmla="*/ 963386 h 3083343"/>
              <a:gd name="connsiteX27" fmla="*/ 2047177 w 3117912"/>
              <a:gd name="connsiteY27" fmla="*/ 1094014 h 3083343"/>
              <a:gd name="connsiteX28" fmla="*/ 2014520 w 3117912"/>
              <a:gd name="connsiteY28" fmla="*/ 1273629 h 3083343"/>
              <a:gd name="connsiteX29" fmla="*/ 1949206 w 3117912"/>
              <a:gd name="connsiteY29" fmla="*/ 1453243 h 3083343"/>
              <a:gd name="connsiteX30" fmla="*/ 2030849 w 3117912"/>
              <a:gd name="connsiteY30" fmla="*/ 1665514 h 3083343"/>
              <a:gd name="connsiteX31" fmla="*/ 2096163 w 3117912"/>
              <a:gd name="connsiteY31" fmla="*/ 1877786 h 3083343"/>
              <a:gd name="connsiteX32" fmla="*/ 2226791 w 3117912"/>
              <a:gd name="connsiteY32" fmla="*/ 2024743 h 3083343"/>
              <a:gd name="connsiteX33" fmla="*/ 2422734 w 3117912"/>
              <a:gd name="connsiteY33" fmla="*/ 2139043 h 3083343"/>
              <a:gd name="connsiteX34" fmla="*/ 2700320 w 3117912"/>
              <a:gd name="connsiteY34" fmla="*/ 2171700 h 3083343"/>
              <a:gd name="connsiteX35" fmla="*/ 2928920 w 3117912"/>
              <a:gd name="connsiteY35" fmla="*/ 2106386 h 3083343"/>
              <a:gd name="connsiteX36" fmla="*/ 2855979 w 3117912"/>
              <a:gd name="connsiteY36" fmla="*/ 2867865 h 3083343"/>
              <a:gd name="connsiteX37" fmla="*/ 1044382 w 3117912"/>
              <a:gd name="connsiteY37" fmla="*/ 3046701 h 3083343"/>
              <a:gd name="connsiteX38" fmla="*/ 381065 w 3117912"/>
              <a:gd name="connsiteY38" fmla="*/ 2426222 h 3083343"/>
              <a:gd name="connsiteX0" fmla="*/ 53570 w 2790421"/>
              <a:gd name="connsiteY0" fmla="*/ 2426222 h 3083343"/>
              <a:gd name="connsiteX1" fmla="*/ 376976 w 2790421"/>
              <a:gd name="connsiteY1" fmla="*/ 2454628 h 3083343"/>
              <a:gd name="connsiteX2" fmla="*/ 344216 w 2790421"/>
              <a:gd name="connsiteY2" fmla="*/ 2179232 h 3083343"/>
              <a:gd name="connsiteX3" fmla="*/ 5182 w 2790421"/>
              <a:gd name="connsiteY3" fmla="*/ 1763486 h 3083343"/>
              <a:gd name="connsiteX4" fmla="*/ 152139 w 2790421"/>
              <a:gd name="connsiteY4" fmla="*/ 1551214 h 3083343"/>
              <a:gd name="connsiteX5" fmla="*/ 331754 w 2790421"/>
              <a:gd name="connsiteY5" fmla="*/ 1322614 h 3083343"/>
              <a:gd name="connsiteX6" fmla="*/ 446054 w 2790421"/>
              <a:gd name="connsiteY6" fmla="*/ 1077686 h 3083343"/>
              <a:gd name="connsiteX7" fmla="*/ 641996 w 2790421"/>
              <a:gd name="connsiteY7" fmla="*/ 800100 h 3083343"/>
              <a:gd name="connsiteX8" fmla="*/ 772625 w 2790421"/>
              <a:gd name="connsiteY8" fmla="*/ 522514 h 3083343"/>
              <a:gd name="connsiteX9" fmla="*/ 903254 w 2790421"/>
              <a:gd name="connsiteY9" fmla="*/ 326571 h 3083343"/>
              <a:gd name="connsiteX10" fmla="*/ 1066539 w 2790421"/>
              <a:gd name="connsiteY10" fmla="*/ 179614 h 3083343"/>
              <a:gd name="connsiteX11" fmla="*/ 1278811 w 2790421"/>
              <a:gd name="connsiteY11" fmla="*/ 97971 h 3083343"/>
              <a:gd name="connsiteX12" fmla="*/ 1507411 w 2790421"/>
              <a:gd name="connsiteY12" fmla="*/ 32657 h 3083343"/>
              <a:gd name="connsiteX13" fmla="*/ 1768668 w 2790421"/>
              <a:gd name="connsiteY13" fmla="*/ 0 h 3083343"/>
              <a:gd name="connsiteX14" fmla="*/ 1931954 w 2790421"/>
              <a:gd name="connsiteY14" fmla="*/ 32657 h 3083343"/>
              <a:gd name="connsiteX15" fmla="*/ 2127896 w 2790421"/>
              <a:gd name="connsiteY15" fmla="*/ 114300 h 3083343"/>
              <a:gd name="connsiteX16" fmla="*/ 2323839 w 2790421"/>
              <a:gd name="connsiteY16" fmla="*/ 244929 h 3083343"/>
              <a:gd name="connsiteX17" fmla="*/ 2503454 w 2790421"/>
              <a:gd name="connsiteY17" fmla="*/ 342900 h 3083343"/>
              <a:gd name="connsiteX18" fmla="*/ 2617754 w 2790421"/>
              <a:gd name="connsiteY18" fmla="*/ 473529 h 3083343"/>
              <a:gd name="connsiteX19" fmla="*/ 2683068 w 2790421"/>
              <a:gd name="connsiteY19" fmla="*/ 587829 h 3083343"/>
              <a:gd name="connsiteX20" fmla="*/ 2732054 w 2790421"/>
              <a:gd name="connsiteY20" fmla="*/ 751114 h 3083343"/>
              <a:gd name="connsiteX21" fmla="*/ 2764711 w 2790421"/>
              <a:gd name="connsiteY21" fmla="*/ 881743 h 3083343"/>
              <a:gd name="connsiteX22" fmla="*/ 2732054 w 2790421"/>
              <a:gd name="connsiteY22" fmla="*/ 1143000 h 3083343"/>
              <a:gd name="connsiteX23" fmla="*/ 2617754 w 2790421"/>
              <a:gd name="connsiteY23" fmla="*/ 996043 h 3083343"/>
              <a:gd name="connsiteX24" fmla="*/ 2389154 w 2790421"/>
              <a:gd name="connsiteY24" fmla="*/ 930729 h 3083343"/>
              <a:gd name="connsiteX25" fmla="*/ 2144225 w 2790421"/>
              <a:gd name="connsiteY25" fmla="*/ 914400 h 3083343"/>
              <a:gd name="connsiteX26" fmla="*/ 1948282 w 2790421"/>
              <a:gd name="connsiteY26" fmla="*/ 963386 h 3083343"/>
              <a:gd name="connsiteX27" fmla="*/ 1719682 w 2790421"/>
              <a:gd name="connsiteY27" fmla="*/ 1094014 h 3083343"/>
              <a:gd name="connsiteX28" fmla="*/ 1687025 w 2790421"/>
              <a:gd name="connsiteY28" fmla="*/ 1273629 h 3083343"/>
              <a:gd name="connsiteX29" fmla="*/ 1621711 w 2790421"/>
              <a:gd name="connsiteY29" fmla="*/ 1453243 h 3083343"/>
              <a:gd name="connsiteX30" fmla="*/ 1703354 w 2790421"/>
              <a:gd name="connsiteY30" fmla="*/ 1665514 h 3083343"/>
              <a:gd name="connsiteX31" fmla="*/ 1768668 w 2790421"/>
              <a:gd name="connsiteY31" fmla="*/ 1877786 h 3083343"/>
              <a:gd name="connsiteX32" fmla="*/ 1899296 w 2790421"/>
              <a:gd name="connsiteY32" fmla="*/ 2024743 h 3083343"/>
              <a:gd name="connsiteX33" fmla="*/ 2095239 w 2790421"/>
              <a:gd name="connsiteY33" fmla="*/ 2139043 h 3083343"/>
              <a:gd name="connsiteX34" fmla="*/ 2372825 w 2790421"/>
              <a:gd name="connsiteY34" fmla="*/ 2171700 h 3083343"/>
              <a:gd name="connsiteX35" fmla="*/ 2601425 w 2790421"/>
              <a:gd name="connsiteY35" fmla="*/ 2106386 h 3083343"/>
              <a:gd name="connsiteX36" fmla="*/ 2528484 w 2790421"/>
              <a:gd name="connsiteY36" fmla="*/ 2867865 h 3083343"/>
              <a:gd name="connsiteX37" fmla="*/ 716887 w 2790421"/>
              <a:gd name="connsiteY37" fmla="*/ 3046701 h 3083343"/>
              <a:gd name="connsiteX38" fmla="*/ 53570 w 2790421"/>
              <a:gd name="connsiteY38" fmla="*/ 2426222 h 3083343"/>
              <a:gd name="connsiteX0" fmla="*/ 392805 w 2790417"/>
              <a:gd name="connsiteY0" fmla="*/ 2506757 h 3077389"/>
              <a:gd name="connsiteX1" fmla="*/ 376976 w 2790417"/>
              <a:gd name="connsiteY1" fmla="*/ 2454628 h 3077389"/>
              <a:gd name="connsiteX2" fmla="*/ 344216 w 2790417"/>
              <a:gd name="connsiteY2" fmla="*/ 2179232 h 3077389"/>
              <a:gd name="connsiteX3" fmla="*/ 5182 w 2790417"/>
              <a:gd name="connsiteY3" fmla="*/ 1763486 h 3077389"/>
              <a:gd name="connsiteX4" fmla="*/ 152139 w 2790417"/>
              <a:gd name="connsiteY4" fmla="*/ 1551214 h 3077389"/>
              <a:gd name="connsiteX5" fmla="*/ 331754 w 2790417"/>
              <a:gd name="connsiteY5" fmla="*/ 1322614 h 3077389"/>
              <a:gd name="connsiteX6" fmla="*/ 446054 w 2790417"/>
              <a:gd name="connsiteY6" fmla="*/ 1077686 h 3077389"/>
              <a:gd name="connsiteX7" fmla="*/ 641996 w 2790417"/>
              <a:gd name="connsiteY7" fmla="*/ 800100 h 3077389"/>
              <a:gd name="connsiteX8" fmla="*/ 772625 w 2790417"/>
              <a:gd name="connsiteY8" fmla="*/ 522514 h 3077389"/>
              <a:gd name="connsiteX9" fmla="*/ 903254 w 2790417"/>
              <a:gd name="connsiteY9" fmla="*/ 326571 h 3077389"/>
              <a:gd name="connsiteX10" fmla="*/ 1066539 w 2790417"/>
              <a:gd name="connsiteY10" fmla="*/ 179614 h 3077389"/>
              <a:gd name="connsiteX11" fmla="*/ 1278811 w 2790417"/>
              <a:gd name="connsiteY11" fmla="*/ 97971 h 3077389"/>
              <a:gd name="connsiteX12" fmla="*/ 1507411 w 2790417"/>
              <a:gd name="connsiteY12" fmla="*/ 32657 h 3077389"/>
              <a:gd name="connsiteX13" fmla="*/ 1768668 w 2790417"/>
              <a:gd name="connsiteY13" fmla="*/ 0 h 3077389"/>
              <a:gd name="connsiteX14" fmla="*/ 1931954 w 2790417"/>
              <a:gd name="connsiteY14" fmla="*/ 32657 h 3077389"/>
              <a:gd name="connsiteX15" fmla="*/ 2127896 w 2790417"/>
              <a:gd name="connsiteY15" fmla="*/ 114300 h 3077389"/>
              <a:gd name="connsiteX16" fmla="*/ 2323839 w 2790417"/>
              <a:gd name="connsiteY16" fmla="*/ 244929 h 3077389"/>
              <a:gd name="connsiteX17" fmla="*/ 2503454 w 2790417"/>
              <a:gd name="connsiteY17" fmla="*/ 342900 h 3077389"/>
              <a:gd name="connsiteX18" fmla="*/ 2617754 w 2790417"/>
              <a:gd name="connsiteY18" fmla="*/ 473529 h 3077389"/>
              <a:gd name="connsiteX19" fmla="*/ 2683068 w 2790417"/>
              <a:gd name="connsiteY19" fmla="*/ 587829 h 3077389"/>
              <a:gd name="connsiteX20" fmla="*/ 2732054 w 2790417"/>
              <a:gd name="connsiteY20" fmla="*/ 751114 h 3077389"/>
              <a:gd name="connsiteX21" fmla="*/ 2764711 w 2790417"/>
              <a:gd name="connsiteY21" fmla="*/ 881743 h 3077389"/>
              <a:gd name="connsiteX22" fmla="*/ 2732054 w 2790417"/>
              <a:gd name="connsiteY22" fmla="*/ 1143000 h 3077389"/>
              <a:gd name="connsiteX23" fmla="*/ 2617754 w 2790417"/>
              <a:gd name="connsiteY23" fmla="*/ 996043 h 3077389"/>
              <a:gd name="connsiteX24" fmla="*/ 2389154 w 2790417"/>
              <a:gd name="connsiteY24" fmla="*/ 930729 h 3077389"/>
              <a:gd name="connsiteX25" fmla="*/ 2144225 w 2790417"/>
              <a:gd name="connsiteY25" fmla="*/ 914400 h 3077389"/>
              <a:gd name="connsiteX26" fmla="*/ 1948282 w 2790417"/>
              <a:gd name="connsiteY26" fmla="*/ 963386 h 3077389"/>
              <a:gd name="connsiteX27" fmla="*/ 1719682 w 2790417"/>
              <a:gd name="connsiteY27" fmla="*/ 1094014 h 3077389"/>
              <a:gd name="connsiteX28" fmla="*/ 1687025 w 2790417"/>
              <a:gd name="connsiteY28" fmla="*/ 1273629 h 3077389"/>
              <a:gd name="connsiteX29" fmla="*/ 1621711 w 2790417"/>
              <a:gd name="connsiteY29" fmla="*/ 1453243 h 3077389"/>
              <a:gd name="connsiteX30" fmla="*/ 1703354 w 2790417"/>
              <a:gd name="connsiteY30" fmla="*/ 1665514 h 3077389"/>
              <a:gd name="connsiteX31" fmla="*/ 1768668 w 2790417"/>
              <a:gd name="connsiteY31" fmla="*/ 1877786 h 3077389"/>
              <a:gd name="connsiteX32" fmla="*/ 1899296 w 2790417"/>
              <a:gd name="connsiteY32" fmla="*/ 2024743 h 3077389"/>
              <a:gd name="connsiteX33" fmla="*/ 2095239 w 2790417"/>
              <a:gd name="connsiteY33" fmla="*/ 2139043 h 3077389"/>
              <a:gd name="connsiteX34" fmla="*/ 2372825 w 2790417"/>
              <a:gd name="connsiteY34" fmla="*/ 2171700 h 3077389"/>
              <a:gd name="connsiteX35" fmla="*/ 2601425 w 2790417"/>
              <a:gd name="connsiteY35" fmla="*/ 2106386 h 3077389"/>
              <a:gd name="connsiteX36" fmla="*/ 2528484 w 2790417"/>
              <a:gd name="connsiteY36" fmla="*/ 2867865 h 3077389"/>
              <a:gd name="connsiteX37" fmla="*/ 716887 w 2790417"/>
              <a:gd name="connsiteY37" fmla="*/ 3046701 h 3077389"/>
              <a:gd name="connsiteX38" fmla="*/ 392805 w 2790417"/>
              <a:gd name="connsiteY38" fmla="*/ 2506757 h 307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790417" h="3077389">
                <a:moveTo>
                  <a:pt x="392805" y="2506757"/>
                </a:moveTo>
                <a:cubicBezTo>
                  <a:pt x="336153" y="2408078"/>
                  <a:pt x="385074" y="2509215"/>
                  <a:pt x="376976" y="2454628"/>
                </a:cubicBezTo>
                <a:cubicBezTo>
                  <a:pt x="368878" y="2400041"/>
                  <a:pt x="406182" y="2294422"/>
                  <a:pt x="344216" y="2179232"/>
                </a:cubicBezTo>
                <a:cubicBezTo>
                  <a:pt x="282250" y="2064042"/>
                  <a:pt x="37195" y="1868155"/>
                  <a:pt x="5182" y="1763486"/>
                </a:cubicBezTo>
                <a:cubicBezTo>
                  <a:pt x="-26831" y="1658817"/>
                  <a:pt x="97710" y="1624693"/>
                  <a:pt x="152139" y="1551214"/>
                </a:cubicBezTo>
                <a:cubicBezTo>
                  <a:pt x="206568" y="1477735"/>
                  <a:pt x="282768" y="1401535"/>
                  <a:pt x="331754" y="1322614"/>
                </a:cubicBezTo>
                <a:cubicBezTo>
                  <a:pt x="380740" y="1243693"/>
                  <a:pt x="394347" y="1164772"/>
                  <a:pt x="446054" y="1077686"/>
                </a:cubicBezTo>
                <a:cubicBezTo>
                  <a:pt x="497761" y="990600"/>
                  <a:pt x="587568" y="892629"/>
                  <a:pt x="641996" y="800100"/>
                </a:cubicBezTo>
                <a:cubicBezTo>
                  <a:pt x="696424" y="707571"/>
                  <a:pt x="729082" y="601435"/>
                  <a:pt x="772625" y="522514"/>
                </a:cubicBezTo>
                <a:cubicBezTo>
                  <a:pt x="816168" y="443593"/>
                  <a:pt x="854268" y="383721"/>
                  <a:pt x="903254" y="326571"/>
                </a:cubicBezTo>
                <a:cubicBezTo>
                  <a:pt x="952240" y="269421"/>
                  <a:pt x="1003946" y="217714"/>
                  <a:pt x="1066539" y="179614"/>
                </a:cubicBezTo>
                <a:cubicBezTo>
                  <a:pt x="1129132" y="141514"/>
                  <a:pt x="1205332" y="122464"/>
                  <a:pt x="1278811" y="97971"/>
                </a:cubicBezTo>
                <a:cubicBezTo>
                  <a:pt x="1352290" y="73478"/>
                  <a:pt x="1425768" y="48985"/>
                  <a:pt x="1507411" y="32657"/>
                </a:cubicBezTo>
                <a:cubicBezTo>
                  <a:pt x="1589054" y="16329"/>
                  <a:pt x="1697911" y="0"/>
                  <a:pt x="1768668" y="0"/>
                </a:cubicBezTo>
                <a:cubicBezTo>
                  <a:pt x="1839425" y="0"/>
                  <a:pt x="1872083" y="13607"/>
                  <a:pt x="1931954" y="32657"/>
                </a:cubicBezTo>
                <a:cubicBezTo>
                  <a:pt x="1991825" y="51707"/>
                  <a:pt x="2062582" y="78921"/>
                  <a:pt x="2127896" y="114300"/>
                </a:cubicBezTo>
                <a:cubicBezTo>
                  <a:pt x="2193210" y="149679"/>
                  <a:pt x="2261246" y="206829"/>
                  <a:pt x="2323839" y="244929"/>
                </a:cubicBezTo>
                <a:cubicBezTo>
                  <a:pt x="2386432" y="283029"/>
                  <a:pt x="2454468" y="304800"/>
                  <a:pt x="2503454" y="342900"/>
                </a:cubicBezTo>
                <a:cubicBezTo>
                  <a:pt x="2552440" y="381000"/>
                  <a:pt x="2587818" y="432708"/>
                  <a:pt x="2617754" y="473529"/>
                </a:cubicBezTo>
                <a:cubicBezTo>
                  <a:pt x="2647690" y="514350"/>
                  <a:pt x="2664018" y="541565"/>
                  <a:pt x="2683068" y="587829"/>
                </a:cubicBezTo>
                <a:cubicBezTo>
                  <a:pt x="2702118" y="634093"/>
                  <a:pt x="2718447" y="702128"/>
                  <a:pt x="2732054" y="751114"/>
                </a:cubicBezTo>
                <a:cubicBezTo>
                  <a:pt x="2745661" y="800100"/>
                  <a:pt x="2764711" y="816429"/>
                  <a:pt x="2764711" y="881743"/>
                </a:cubicBezTo>
                <a:cubicBezTo>
                  <a:pt x="2764711" y="947057"/>
                  <a:pt x="2756547" y="1123950"/>
                  <a:pt x="2732054" y="1143000"/>
                </a:cubicBezTo>
                <a:cubicBezTo>
                  <a:pt x="2707561" y="1162050"/>
                  <a:pt x="2674904" y="1031421"/>
                  <a:pt x="2617754" y="996043"/>
                </a:cubicBezTo>
                <a:cubicBezTo>
                  <a:pt x="2560604" y="960664"/>
                  <a:pt x="2468075" y="944336"/>
                  <a:pt x="2389154" y="930729"/>
                </a:cubicBezTo>
                <a:cubicBezTo>
                  <a:pt x="2310233" y="917122"/>
                  <a:pt x="2217704" y="908957"/>
                  <a:pt x="2144225" y="914400"/>
                </a:cubicBezTo>
                <a:cubicBezTo>
                  <a:pt x="2070746" y="919843"/>
                  <a:pt x="2019039" y="933450"/>
                  <a:pt x="1948282" y="963386"/>
                </a:cubicBezTo>
                <a:cubicBezTo>
                  <a:pt x="1877525" y="993322"/>
                  <a:pt x="1763225" y="1042307"/>
                  <a:pt x="1719682" y="1094014"/>
                </a:cubicBezTo>
                <a:cubicBezTo>
                  <a:pt x="1676139" y="1145721"/>
                  <a:pt x="1703353" y="1213758"/>
                  <a:pt x="1687025" y="1273629"/>
                </a:cubicBezTo>
                <a:cubicBezTo>
                  <a:pt x="1670697" y="1333500"/>
                  <a:pt x="1618990" y="1387929"/>
                  <a:pt x="1621711" y="1453243"/>
                </a:cubicBezTo>
                <a:cubicBezTo>
                  <a:pt x="1624432" y="1518557"/>
                  <a:pt x="1678861" y="1594757"/>
                  <a:pt x="1703354" y="1665514"/>
                </a:cubicBezTo>
                <a:cubicBezTo>
                  <a:pt x="1727847" y="1736271"/>
                  <a:pt x="1736011" y="1817914"/>
                  <a:pt x="1768668" y="1877786"/>
                </a:cubicBezTo>
                <a:cubicBezTo>
                  <a:pt x="1801325" y="1937657"/>
                  <a:pt x="1844868" y="1981200"/>
                  <a:pt x="1899296" y="2024743"/>
                </a:cubicBezTo>
                <a:cubicBezTo>
                  <a:pt x="1953724" y="2068286"/>
                  <a:pt x="2016318" y="2114550"/>
                  <a:pt x="2095239" y="2139043"/>
                </a:cubicBezTo>
                <a:cubicBezTo>
                  <a:pt x="2174160" y="2163536"/>
                  <a:pt x="2288461" y="2177143"/>
                  <a:pt x="2372825" y="2171700"/>
                </a:cubicBezTo>
                <a:cubicBezTo>
                  <a:pt x="2457189" y="2166257"/>
                  <a:pt x="2575482" y="1990359"/>
                  <a:pt x="2601425" y="2106386"/>
                </a:cubicBezTo>
                <a:cubicBezTo>
                  <a:pt x="2627368" y="2222414"/>
                  <a:pt x="3056441" y="2641987"/>
                  <a:pt x="2528484" y="2867865"/>
                </a:cubicBezTo>
                <a:cubicBezTo>
                  <a:pt x="2000527" y="3093743"/>
                  <a:pt x="1072834" y="3106886"/>
                  <a:pt x="716887" y="3046701"/>
                </a:cubicBezTo>
                <a:cubicBezTo>
                  <a:pt x="360941" y="2986516"/>
                  <a:pt x="449457" y="2605436"/>
                  <a:pt x="392805" y="2506757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035269" y="701565"/>
            <a:ext cx="7848600" cy="1143000"/>
          </a:xfrm>
        </p:spPr>
        <p:txBody>
          <a:bodyPr/>
          <a:lstStyle/>
          <a:p>
            <a:r>
              <a:rPr lang="nl-NL" dirty="0" smtClean="0"/>
              <a:t>Overflow </a:t>
            </a:r>
            <a:r>
              <a:rPr lang="nl-NL" dirty="0" err="1" smtClean="0"/>
              <a:t>and</a:t>
            </a:r>
            <a:r>
              <a:rPr lang="nl-NL" dirty="0" smtClean="0"/>
              <a:t> </a:t>
            </a:r>
            <a:r>
              <a:rPr lang="nl-NL" dirty="0" err="1" smtClean="0"/>
              <a:t>overtopping</a:t>
            </a:r>
            <a:endParaRPr lang="nl-NL" dirty="0"/>
          </a:p>
        </p:txBody>
      </p:sp>
      <p:sp>
        <p:nvSpPr>
          <p:cNvPr id="3" name="Vrije vorm 2"/>
          <p:cNvSpPr/>
          <p:nvPr/>
        </p:nvSpPr>
        <p:spPr>
          <a:xfrm>
            <a:off x="1627495" y="3192600"/>
            <a:ext cx="2262850" cy="1646953"/>
          </a:xfrm>
          <a:custGeom>
            <a:avLst/>
            <a:gdLst>
              <a:gd name="connsiteX0" fmla="*/ 0 w 1198050"/>
              <a:gd name="connsiteY0" fmla="*/ 0 h 888274"/>
              <a:gd name="connsiteX1" fmla="*/ 153022 w 1198050"/>
              <a:gd name="connsiteY1" fmla="*/ 22393 h 888274"/>
              <a:gd name="connsiteX2" fmla="*/ 339634 w 1198050"/>
              <a:gd name="connsiteY2" fmla="*/ 85841 h 888274"/>
              <a:gd name="connsiteX3" fmla="*/ 414279 w 1198050"/>
              <a:gd name="connsiteY3" fmla="*/ 223934 h 888274"/>
              <a:gd name="connsiteX4" fmla="*/ 462798 w 1198050"/>
              <a:gd name="connsiteY4" fmla="*/ 339634 h 888274"/>
              <a:gd name="connsiteX5" fmla="*/ 556104 w 1198050"/>
              <a:gd name="connsiteY5" fmla="*/ 384421 h 888274"/>
              <a:gd name="connsiteX6" fmla="*/ 709126 w 1198050"/>
              <a:gd name="connsiteY6" fmla="*/ 440405 h 888274"/>
              <a:gd name="connsiteX7" fmla="*/ 746449 w 1198050"/>
              <a:gd name="connsiteY7" fmla="*/ 556104 h 888274"/>
              <a:gd name="connsiteX8" fmla="*/ 794968 w 1198050"/>
              <a:gd name="connsiteY8" fmla="*/ 641946 h 888274"/>
              <a:gd name="connsiteX9" fmla="*/ 944258 w 1198050"/>
              <a:gd name="connsiteY9" fmla="*/ 664339 h 888274"/>
              <a:gd name="connsiteX10" fmla="*/ 1097280 w 1198050"/>
              <a:gd name="connsiteY10" fmla="*/ 716591 h 888274"/>
              <a:gd name="connsiteX11" fmla="*/ 1198050 w 1198050"/>
              <a:gd name="connsiteY11" fmla="*/ 888274 h 888274"/>
              <a:gd name="connsiteX0" fmla="*/ 0 w 2133333"/>
              <a:gd name="connsiteY0" fmla="*/ 0 h 894528"/>
              <a:gd name="connsiteX1" fmla="*/ 1088305 w 2133333"/>
              <a:gd name="connsiteY1" fmla="*/ 28647 h 894528"/>
              <a:gd name="connsiteX2" fmla="*/ 1274917 w 2133333"/>
              <a:gd name="connsiteY2" fmla="*/ 92095 h 894528"/>
              <a:gd name="connsiteX3" fmla="*/ 1349562 w 2133333"/>
              <a:gd name="connsiteY3" fmla="*/ 230188 h 894528"/>
              <a:gd name="connsiteX4" fmla="*/ 1398081 w 2133333"/>
              <a:gd name="connsiteY4" fmla="*/ 345888 h 894528"/>
              <a:gd name="connsiteX5" fmla="*/ 1491387 w 2133333"/>
              <a:gd name="connsiteY5" fmla="*/ 390675 h 894528"/>
              <a:gd name="connsiteX6" fmla="*/ 1644409 w 2133333"/>
              <a:gd name="connsiteY6" fmla="*/ 446659 h 894528"/>
              <a:gd name="connsiteX7" fmla="*/ 1681732 w 2133333"/>
              <a:gd name="connsiteY7" fmla="*/ 562358 h 894528"/>
              <a:gd name="connsiteX8" fmla="*/ 1730251 w 2133333"/>
              <a:gd name="connsiteY8" fmla="*/ 648200 h 894528"/>
              <a:gd name="connsiteX9" fmla="*/ 1879541 w 2133333"/>
              <a:gd name="connsiteY9" fmla="*/ 670593 h 894528"/>
              <a:gd name="connsiteX10" fmla="*/ 2032563 w 2133333"/>
              <a:gd name="connsiteY10" fmla="*/ 722845 h 894528"/>
              <a:gd name="connsiteX11" fmla="*/ 2133333 w 2133333"/>
              <a:gd name="connsiteY11" fmla="*/ 894528 h 894528"/>
              <a:gd name="connsiteX0" fmla="*/ 0 w 2133333"/>
              <a:gd name="connsiteY0" fmla="*/ 0 h 894528"/>
              <a:gd name="connsiteX1" fmla="*/ 431035 w 2133333"/>
              <a:gd name="connsiteY1" fmla="*/ 39181 h 894528"/>
              <a:gd name="connsiteX2" fmla="*/ 1088305 w 2133333"/>
              <a:gd name="connsiteY2" fmla="*/ 28647 h 894528"/>
              <a:gd name="connsiteX3" fmla="*/ 1274917 w 2133333"/>
              <a:gd name="connsiteY3" fmla="*/ 92095 h 894528"/>
              <a:gd name="connsiteX4" fmla="*/ 1349562 w 2133333"/>
              <a:gd name="connsiteY4" fmla="*/ 230188 h 894528"/>
              <a:gd name="connsiteX5" fmla="*/ 1398081 w 2133333"/>
              <a:gd name="connsiteY5" fmla="*/ 345888 h 894528"/>
              <a:gd name="connsiteX6" fmla="*/ 1491387 w 2133333"/>
              <a:gd name="connsiteY6" fmla="*/ 390675 h 894528"/>
              <a:gd name="connsiteX7" fmla="*/ 1644409 w 2133333"/>
              <a:gd name="connsiteY7" fmla="*/ 446659 h 894528"/>
              <a:gd name="connsiteX8" fmla="*/ 1681732 w 2133333"/>
              <a:gd name="connsiteY8" fmla="*/ 562358 h 894528"/>
              <a:gd name="connsiteX9" fmla="*/ 1730251 w 2133333"/>
              <a:gd name="connsiteY9" fmla="*/ 648200 h 894528"/>
              <a:gd name="connsiteX10" fmla="*/ 1879541 w 2133333"/>
              <a:gd name="connsiteY10" fmla="*/ 670593 h 894528"/>
              <a:gd name="connsiteX11" fmla="*/ 2032563 w 2133333"/>
              <a:gd name="connsiteY11" fmla="*/ 722845 h 894528"/>
              <a:gd name="connsiteX12" fmla="*/ 2133333 w 2133333"/>
              <a:gd name="connsiteY12" fmla="*/ 894528 h 894528"/>
              <a:gd name="connsiteX0" fmla="*/ 0 w 2133333"/>
              <a:gd name="connsiteY0" fmla="*/ 0 h 894528"/>
              <a:gd name="connsiteX1" fmla="*/ 431035 w 2133333"/>
              <a:gd name="connsiteY1" fmla="*/ 39181 h 894528"/>
              <a:gd name="connsiteX2" fmla="*/ 1088305 w 2133333"/>
              <a:gd name="connsiteY2" fmla="*/ 28647 h 894528"/>
              <a:gd name="connsiteX3" fmla="*/ 1274917 w 2133333"/>
              <a:gd name="connsiteY3" fmla="*/ 92095 h 894528"/>
              <a:gd name="connsiteX4" fmla="*/ 1296118 w 2133333"/>
              <a:gd name="connsiteY4" fmla="*/ 261458 h 894528"/>
              <a:gd name="connsiteX5" fmla="*/ 1398081 w 2133333"/>
              <a:gd name="connsiteY5" fmla="*/ 345888 h 894528"/>
              <a:gd name="connsiteX6" fmla="*/ 1491387 w 2133333"/>
              <a:gd name="connsiteY6" fmla="*/ 390675 h 894528"/>
              <a:gd name="connsiteX7" fmla="*/ 1644409 w 2133333"/>
              <a:gd name="connsiteY7" fmla="*/ 446659 h 894528"/>
              <a:gd name="connsiteX8" fmla="*/ 1681732 w 2133333"/>
              <a:gd name="connsiteY8" fmla="*/ 562358 h 894528"/>
              <a:gd name="connsiteX9" fmla="*/ 1730251 w 2133333"/>
              <a:gd name="connsiteY9" fmla="*/ 648200 h 894528"/>
              <a:gd name="connsiteX10" fmla="*/ 1879541 w 2133333"/>
              <a:gd name="connsiteY10" fmla="*/ 670593 h 894528"/>
              <a:gd name="connsiteX11" fmla="*/ 2032563 w 2133333"/>
              <a:gd name="connsiteY11" fmla="*/ 722845 h 894528"/>
              <a:gd name="connsiteX12" fmla="*/ 2133333 w 2133333"/>
              <a:gd name="connsiteY12" fmla="*/ 894528 h 894528"/>
              <a:gd name="connsiteX0" fmla="*/ 0 w 2133333"/>
              <a:gd name="connsiteY0" fmla="*/ 0 h 894528"/>
              <a:gd name="connsiteX1" fmla="*/ 431035 w 2133333"/>
              <a:gd name="connsiteY1" fmla="*/ 39181 h 894528"/>
              <a:gd name="connsiteX2" fmla="*/ 1088305 w 2133333"/>
              <a:gd name="connsiteY2" fmla="*/ 28647 h 894528"/>
              <a:gd name="connsiteX3" fmla="*/ 1274917 w 2133333"/>
              <a:gd name="connsiteY3" fmla="*/ 92095 h 894528"/>
              <a:gd name="connsiteX4" fmla="*/ 1296118 w 2133333"/>
              <a:gd name="connsiteY4" fmla="*/ 261458 h 894528"/>
              <a:gd name="connsiteX5" fmla="*/ 1309007 w 2133333"/>
              <a:gd name="connsiteY5" fmla="*/ 364650 h 894528"/>
              <a:gd name="connsiteX6" fmla="*/ 1491387 w 2133333"/>
              <a:gd name="connsiteY6" fmla="*/ 390675 h 894528"/>
              <a:gd name="connsiteX7" fmla="*/ 1644409 w 2133333"/>
              <a:gd name="connsiteY7" fmla="*/ 446659 h 894528"/>
              <a:gd name="connsiteX8" fmla="*/ 1681732 w 2133333"/>
              <a:gd name="connsiteY8" fmla="*/ 562358 h 894528"/>
              <a:gd name="connsiteX9" fmla="*/ 1730251 w 2133333"/>
              <a:gd name="connsiteY9" fmla="*/ 648200 h 894528"/>
              <a:gd name="connsiteX10" fmla="*/ 1879541 w 2133333"/>
              <a:gd name="connsiteY10" fmla="*/ 670593 h 894528"/>
              <a:gd name="connsiteX11" fmla="*/ 2032563 w 2133333"/>
              <a:gd name="connsiteY11" fmla="*/ 722845 h 894528"/>
              <a:gd name="connsiteX12" fmla="*/ 2133333 w 2133333"/>
              <a:gd name="connsiteY12" fmla="*/ 894528 h 894528"/>
              <a:gd name="connsiteX0" fmla="*/ 0 w 2329297"/>
              <a:gd name="connsiteY0" fmla="*/ 0 h 882020"/>
              <a:gd name="connsiteX1" fmla="*/ 626999 w 2329297"/>
              <a:gd name="connsiteY1" fmla="*/ 26673 h 882020"/>
              <a:gd name="connsiteX2" fmla="*/ 1284269 w 2329297"/>
              <a:gd name="connsiteY2" fmla="*/ 16139 h 882020"/>
              <a:gd name="connsiteX3" fmla="*/ 1470881 w 2329297"/>
              <a:gd name="connsiteY3" fmla="*/ 79587 h 882020"/>
              <a:gd name="connsiteX4" fmla="*/ 1492082 w 2329297"/>
              <a:gd name="connsiteY4" fmla="*/ 248950 h 882020"/>
              <a:gd name="connsiteX5" fmla="*/ 1504971 w 2329297"/>
              <a:gd name="connsiteY5" fmla="*/ 352142 h 882020"/>
              <a:gd name="connsiteX6" fmla="*/ 1687351 w 2329297"/>
              <a:gd name="connsiteY6" fmla="*/ 378167 h 882020"/>
              <a:gd name="connsiteX7" fmla="*/ 1840373 w 2329297"/>
              <a:gd name="connsiteY7" fmla="*/ 434151 h 882020"/>
              <a:gd name="connsiteX8" fmla="*/ 1877696 w 2329297"/>
              <a:gd name="connsiteY8" fmla="*/ 549850 h 882020"/>
              <a:gd name="connsiteX9" fmla="*/ 1926215 w 2329297"/>
              <a:gd name="connsiteY9" fmla="*/ 635692 h 882020"/>
              <a:gd name="connsiteX10" fmla="*/ 2075505 w 2329297"/>
              <a:gd name="connsiteY10" fmla="*/ 658085 h 882020"/>
              <a:gd name="connsiteX11" fmla="*/ 2228527 w 2329297"/>
              <a:gd name="connsiteY11" fmla="*/ 710337 h 882020"/>
              <a:gd name="connsiteX12" fmla="*/ 2329297 w 2329297"/>
              <a:gd name="connsiteY12" fmla="*/ 882020 h 882020"/>
              <a:gd name="connsiteX0" fmla="*/ 0 w 2382742"/>
              <a:gd name="connsiteY0" fmla="*/ 33894 h 865881"/>
              <a:gd name="connsiteX1" fmla="*/ 680444 w 2382742"/>
              <a:gd name="connsiteY1" fmla="*/ 10534 h 865881"/>
              <a:gd name="connsiteX2" fmla="*/ 1337714 w 2382742"/>
              <a:gd name="connsiteY2" fmla="*/ 0 h 865881"/>
              <a:gd name="connsiteX3" fmla="*/ 1524326 w 2382742"/>
              <a:gd name="connsiteY3" fmla="*/ 63448 h 865881"/>
              <a:gd name="connsiteX4" fmla="*/ 1545527 w 2382742"/>
              <a:gd name="connsiteY4" fmla="*/ 232811 h 865881"/>
              <a:gd name="connsiteX5" fmla="*/ 1558416 w 2382742"/>
              <a:gd name="connsiteY5" fmla="*/ 336003 h 865881"/>
              <a:gd name="connsiteX6" fmla="*/ 1740796 w 2382742"/>
              <a:gd name="connsiteY6" fmla="*/ 362028 h 865881"/>
              <a:gd name="connsiteX7" fmla="*/ 1893818 w 2382742"/>
              <a:gd name="connsiteY7" fmla="*/ 418012 h 865881"/>
              <a:gd name="connsiteX8" fmla="*/ 1931141 w 2382742"/>
              <a:gd name="connsiteY8" fmla="*/ 533711 h 865881"/>
              <a:gd name="connsiteX9" fmla="*/ 1979660 w 2382742"/>
              <a:gd name="connsiteY9" fmla="*/ 619553 h 865881"/>
              <a:gd name="connsiteX10" fmla="*/ 2128950 w 2382742"/>
              <a:gd name="connsiteY10" fmla="*/ 641946 h 865881"/>
              <a:gd name="connsiteX11" fmla="*/ 2281972 w 2382742"/>
              <a:gd name="connsiteY11" fmla="*/ 694198 h 865881"/>
              <a:gd name="connsiteX12" fmla="*/ 2382742 w 2382742"/>
              <a:gd name="connsiteY12" fmla="*/ 865881 h 865881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37714 w 2382742"/>
              <a:gd name="connsiteY3" fmla="*/ 27245 h 893126"/>
              <a:gd name="connsiteX4" fmla="*/ 1524326 w 2382742"/>
              <a:gd name="connsiteY4" fmla="*/ 90693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40796 w 2382742"/>
              <a:gd name="connsiteY7" fmla="*/ 389273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524326 w 2382742"/>
              <a:gd name="connsiteY4" fmla="*/ 90693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40796 w 2382742"/>
              <a:gd name="connsiteY7" fmla="*/ 389273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40796 w 2382742"/>
              <a:gd name="connsiteY7" fmla="*/ 389273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88568 w 2382742"/>
              <a:gd name="connsiteY10" fmla="*/ 690576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88568 w 2382742"/>
              <a:gd name="connsiteY10" fmla="*/ 690576 h 893126"/>
              <a:gd name="connsiteX11" fmla="*/ 2120043 w 2382742"/>
              <a:gd name="connsiteY11" fmla="*/ 73173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88568 w 2382742"/>
              <a:gd name="connsiteY10" fmla="*/ 690576 h 893126"/>
              <a:gd name="connsiteX11" fmla="*/ 2120043 w 2382742"/>
              <a:gd name="connsiteY11" fmla="*/ 731731 h 893126"/>
              <a:gd name="connsiteX12" fmla="*/ 2255250 w 2382742"/>
              <a:gd name="connsiteY12" fmla="*/ 877794 h 893126"/>
              <a:gd name="connsiteX13" fmla="*/ 2382742 w 2382742"/>
              <a:gd name="connsiteY13" fmla="*/ 893126 h 893126"/>
              <a:gd name="connsiteX0" fmla="*/ 0 w 2418372"/>
              <a:gd name="connsiteY0" fmla="*/ 61139 h 924396"/>
              <a:gd name="connsiteX1" fmla="*/ 315239 w 2418372"/>
              <a:gd name="connsiteY1" fmla="*/ 254 h 924396"/>
              <a:gd name="connsiteX2" fmla="*/ 680444 w 2418372"/>
              <a:gd name="connsiteY2" fmla="*/ 37779 h 924396"/>
              <a:gd name="connsiteX3" fmla="*/ 1328807 w 2418372"/>
              <a:gd name="connsiteY3" fmla="*/ 108548 h 924396"/>
              <a:gd name="connsiteX4" fmla="*/ 1488697 w 2418372"/>
              <a:gd name="connsiteY4" fmla="*/ 197011 h 924396"/>
              <a:gd name="connsiteX5" fmla="*/ 1545527 w 2418372"/>
              <a:gd name="connsiteY5" fmla="*/ 260056 h 924396"/>
              <a:gd name="connsiteX6" fmla="*/ 1558416 w 2418372"/>
              <a:gd name="connsiteY6" fmla="*/ 363248 h 924396"/>
              <a:gd name="connsiteX7" fmla="*/ 1714074 w 2418372"/>
              <a:gd name="connsiteY7" fmla="*/ 458067 h 924396"/>
              <a:gd name="connsiteX8" fmla="*/ 1840374 w 2418372"/>
              <a:gd name="connsiteY8" fmla="*/ 551576 h 924396"/>
              <a:gd name="connsiteX9" fmla="*/ 1886605 w 2418372"/>
              <a:gd name="connsiteY9" fmla="*/ 648513 h 924396"/>
              <a:gd name="connsiteX10" fmla="*/ 1988568 w 2418372"/>
              <a:gd name="connsiteY10" fmla="*/ 690576 h 924396"/>
              <a:gd name="connsiteX11" fmla="*/ 2120043 w 2418372"/>
              <a:gd name="connsiteY11" fmla="*/ 731731 h 924396"/>
              <a:gd name="connsiteX12" fmla="*/ 2255250 w 2418372"/>
              <a:gd name="connsiteY12" fmla="*/ 877794 h 924396"/>
              <a:gd name="connsiteX13" fmla="*/ 2418372 w 2418372"/>
              <a:gd name="connsiteY13" fmla="*/ 924396 h 924396"/>
              <a:gd name="connsiteX0" fmla="*/ 0 w 2418372"/>
              <a:gd name="connsiteY0" fmla="*/ 23360 h 886617"/>
              <a:gd name="connsiteX1" fmla="*/ 377591 w 2418372"/>
              <a:gd name="connsiteY1" fmla="*/ 43777 h 886617"/>
              <a:gd name="connsiteX2" fmla="*/ 680444 w 2418372"/>
              <a:gd name="connsiteY2" fmla="*/ 0 h 886617"/>
              <a:gd name="connsiteX3" fmla="*/ 1328807 w 2418372"/>
              <a:gd name="connsiteY3" fmla="*/ 70769 h 886617"/>
              <a:gd name="connsiteX4" fmla="*/ 1488697 w 2418372"/>
              <a:gd name="connsiteY4" fmla="*/ 159232 h 886617"/>
              <a:gd name="connsiteX5" fmla="*/ 1545527 w 2418372"/>
              <a:gd name="connsiteY5" fmla="*/ 222277 h 886617"/>
              <a:gd name="connsiteX6" fmla="*/ 1558416 w 2418372"/>
              <a:gd name="connsiteY6" fmla="*/ 325469 h 886617"/>
              <a:gd name="connsiteX7" fmla="*/ 1714074 w 2418372"/>
              <a:gd name="connsiteY7" fmla="*/ 420288 h 886617"/>
              <a:gd name="connsiteX8" fmla="*/ 1840374 w 2418372"/>
              <a:gd name="connsiteY8" fmla="*/ 513797 h 886617"/>
              <a:gd name="connsiteX9" fmla="*/ 1886605 w 2418372"/>
              <a:gd name="connsiteY9" fmla="*/ 610734 h 886617"/>
              <a:gd name="connsiteX10" fmla="*/ 1988568 w 2418372"/>
              <a:gd name="connsiteY10" fmla="*/ 652797 h 886617"/>
              <a:gd name="connsiteX11" fmla="*/ 2120043 w 2418372"/>
              <a:gd name="connsiteY11" fmla="*/ 693952 h 886617"/>
              <a:gd name="connsiteX12" fmla="*/ 2255250 w 2418372"/>
              <a:gd name="connsiteY12" fmla="*/ 840015 h 886617"/>
              <a:gd name="connsiteX13" fmla="*/ 2418372 w 2418372"/>
              <a:gd name="connsiteY13" fmla="*/ 886617 h 886617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1328807 w 2418372"/>
              <a:gd name="connsiteY3" fmla="*/ 49018 h 864866"/>
              <a:gd name="connsiteX4" fmla="*/ 1488697 w 2418372"/>
              <a:gd name="connsiteY4" fmla="*/ 137481 h 864866"/>
              <a:gd name="connsiteX5" fmla="*/ 1545527 w 2418372"/>
              <a:gd name="connsiteY5" fmla="*/ 200526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1488697 w 2418372"/>
              <a:gd name="connsiteY4" fmla="*/ 137481 h 864866"/>
              <a:gd name="connsiteX5" fmla="*/ 1545527 w 2418372"/>
              <a:gd name="connsiteY5" fmla="*/ 200526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891898 w 2418372"/>
              <a:gd name="connsiteY4" fmla="*/ 287577 h 864866"/>
              <a:gd name="connsiteX5" fmla="*/ 1545527 w 2418372"/>
              <a:gd name="connsiteY5" fmla="*/ 200526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891898 w 2418372"/>
              <a:gd name="connsiteY4" fmla="*/ 287577 h 864866"/>
              <a:gd name="connsiteX5" fmla="*/ 948728 w 2418372"/>
              <a:gd name="connsiteY5" fmla="*/ 388147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48728 w 2418372"/>
              <a:gd name="connsiteY5" fmla="*/ 388147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441233 w 2418372"/>
              <a:gd name="connsiteY9" fmla="*/ 689048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441233 w 2418372"/>
              <a:gd name="connsiteY9" fmla="*/ 689048 h 864866"/>
              <a:gd name="connsiteX10" fmla="*/ 1480843 w 2418372"/>
              <a:gd name="connsiteY10" fmla="*/ 762381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441233 w 2418372"/>
              <a:gd name="connsiteY9" fmla="*/ 689048 h 864866"/>
              <a:gd name="connsiteX10" fmla="*/ 1480843 w 2418372"/>
              <a:gd name="connsiteY10" fmla="*/ 762381 h 864866"/>
              <a:gd name="connsiteX11" fmla="*/ 1487614 w 2418372"/>
              <a:gd name="connsiteY11" fmla="*/ 809790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74550"/>
              <a:gd name="connsiteX1" fmla="*/ 377591 w 2418372"/>
              <a:gd name="connsiteY1" fmla="*/ 22026 h 874550"/>
              <a:gd name="connsiteX2" fmla="*/ 653722 w 2418372"/>
              <a:gd name="connsiteY2" fmla="*/ 115838 h 874550"/>
              <a:gd name="connsiteX3" fmla="*/ 812175 w 2418372"/>
              <a:gd name="connsiteY3" fmla="*/ 192861 h 874550"/>
              <a:gd name="connsiteX4" fmla="*/ 785008 w 2418372"/>
              <a:gd name="connsiteY4" fmla="*/ 300085 h 874550"/>
              <a:gd name="connsiteX5" fmla="*/ 939820 w 2418372"/>
              <a:gd name="connsiteY5" fmla="*/ 425671 h 874550"/>
              <a:gd name="connsiteX6" fmla="*/ 1148673 w 2418372"/>
              <a:gd name="connsiteY6" fmla="*/ 491339 h 874550"/>
              <a:gd name="connsiteX7" fmla="*/ 1143997 w 2418372"/>
              <a:gd name="connsiteY7" fmla="*/ 592412 h 874550"/>
              <a:gd name="connsiteX8" fmla="*/ 1323741 w 2418372"/>
              <a:gd name="connsiteY8" fmla="*/ 629635 h 874550"/>
              <a:gd name="connsiteX9" fmla="*/ 1441233 w 2418372"/>
              <a:gd name="connsiteY9" fmla="*/ 689048 h 874550"/>
              <a:gd name="connsiteX10" fmla="*/ 1480843 w 2418372"/>
              <a:gd name="connsiteY10" fmla="*/ 762381 h 874550"/>
              <a:gd name="connsiteX11" fmla="*/ 1487614 w 2418372"/>
              <a:gd name="connsiteY11" fmla="*/ 809790 h 874550"/>
              <a:gd name="connsiteX12" fmla="*/ 1533746 w 2418372"/>
              <a:gd name="connsiteY12" fmla="*/ 874550 h 874550"/>
              <a:gd name="connsiteX13" fmla="*/ 2418372 w 2418372"/>
              <a:gd name="connsiteY13" fmla="*/ 864866 h 874550"/>
              <a:gd name="connsiteX0" fmla="*/ 0 w 1741406"/>
              <a:gd name="connsiteY0" fmla="*/ 1609 h 889882"/>
              <a:gd name="connsiteX1" fmla="*/ 377591 w 1741406"/>
              <a:gd name="connsiteY1" fmla="*/ 22026 h 889882"/>
              <a:gd name="connsiteX2" fmla="*/ 653722 w 1741406"/>
              <a:gd name="connsiteY2" fmla="*/ 115838 h 889882"/>
              <a:gd name="connsiteX3" fmla="*/ 812175 w 1741406"/>
              <a:gd name="connsiteY3" fmla="*/ 192861 h 889882"/>
              <a:gd name="connsiteX4" fmla="*/ 785008 w 1741406"/>
              <a:gd name="connsiteY4" fmla="*/ 300085 h 889882"/>
              <a:gd name="connsiteX5" fmla="*/ 939820 w 1741406"/>
              <a:gd name="connsiteY5" fmla="*/ 425671 h 889882"/>
              <a:gd name="connsiteX6" fmla="*/ 1148673 w 1741406"/>
              <a:gd name="connsiteY6" fmla="*/ 491339 h 889882"/>
              <a:gd name="connsiteX7" fmla="*/ 1143997 w 1741406"/>
              <a:gd name="connsiteY7" fmla="*/ 592412 h 889882"/>
              <a:gd name="connsiteX8" fmla="*/ 1323741 w 1741406"/>
              <a:gd name="connsiteY8" fmla="*/ 629635 h 889882"/>
              <a:gd name="connsiteX9" fmla="*/ 1441233 w 1741406"/>
              <a:gd name="connsiteY9" fmla="*/ 689048 h 889882"/>
              <a:gd name="connsiteX10" fmla="*/ 1480843 w 1741406"/>
              <a:gd name="connsiteY10" fmla="*/ 762381 h 889882"/>
              <a:gd name="connsiteX11" fmla="*/ 1487614 w 1741406"/>
              <a:gd name="connsiteY11" fmla="*/ 809790 h 889882"/>
              <a:gd name="connsiteX12" fmla="*/ 1533746 w 1741406"/>
              <a:gd name="connsiteY12" fmla="*/ 874550 h 889882"/>
              <a:gd name="connsiteX13" fmla="*/ 1741406 w 1741406"/>
              <a:gd name="connsiteY13" fmla="*/ 889882 h 88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41406" h="889882">
                <a:moveTo>
                  <a:pt x="0" y="1609"/>
                </a:moveTo>
                <a:cubicBezTo>
                  <a:pt x="52540" y="-3327"/>
                  <a:pt x="268637" y="2988"/>
                  <a:pt x="377591" y="22026"/>
                </a:cubicBezTo>
                <a:cubicBezTo>
                  <a:pt x="486545" y="41064"/>
                  <a:pt x="483310" y="116551"/>
                  <a:pt x="653722" y="115838"/>
                </a:cubicBezTo>
                <a:lnTo>
                  <a:pt x="812175" y="192861"/>
                </a:lnTo>
                <a:lnTo>
                  <a:pt x="785008" y="300085"/>
                </a:lnTo>
                <a:lnTo>
                  <a:pt x="939820" y="425671"/>
                </a:lnTo>
                <a:lnTo>
                  <a:pt x="1148673" y="491339"/>
                </a:lnTo>
                <a:lnTo>
                  <a:pt x="1143997" y="592412"/>
                </a:lnTo>
                <a:lnTo>
                  <a:pt x="1323741" y="629635"/>
                </a:lnTo>
                <a:lnTo>
                  <a:pt x="1441233" y="689048"/>
                </a:lnTo>
                <a:lnTo>
                  <a:pt x="1480843" y="762381"/>
                </a:lnTo>
                <a:lnTo>
                  <a:pt x="1487614" y="809790"/>
                </a:lnTo>
                <a:lnTo>
                  <a:pt x="1533746" y="874550"/>
                </a:lnTo>
                <a:lnTo>
                  <a:pt x="1741406" y="889882"/>
                </a:lnTo>
              </a:path>
            </a:pathLst>
          </a:custGeom>
          <a:noFill/>
          <a:ln w="76200">
            <a:solidFill>
              <a:srgbClr val="9BC1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Rechthoek 59"/>
          <p:cNvSpPr/>
          <p:nvPr/>
        </p:nvSpPr>
        <p:spPr>
          <a:xfrm>
            <a:off x="116548" y="2308321"/>
            <a:ext cx="3774598" cy="2695759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2" name="Rechthoek 71"/>
          <p:cNvSpPr/>
          <p:nvPr/>
        </p:nvSpPr>
        <p:spPr>
          <a:xfrm>
            <a:off x="161464" y="3491350"/>
            <a:ext cx="1987713" cy="1384919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73" name="Rechthoek 72"/>
          <p:cNvSpPr/>
          <p:nvPr/>
        </p:nvSpPr>
        <p:spPr>
          <a:xfrm>
            <a:off x="154458" y="4844984"/>
            <a:ext cx="8795537" cy="5193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grpSp>
        <p:nvGrpSpPr>
          <p:cNvPr id="74" name="Groep 73"/>
          <p:cNvGrpSpPr/>
          <p:nvPr/>
        </p:nvGrpSpPr>
        <p:grpSpPr>
          <a:xfrm>
            <a:off x="567541" y="3362522"/>
            <a:ext cx="2930583" cy="1483800"/>
            <a:chOff x="1858342" y="4291123"/>
            <a:chExt cx="2299111" cy="752455"/>
          </a:xfrm>
        </p:grpSpPr>
        <p:sp>
          <p:nvSpPr>
            <p:cNvPr id="122" name="Vrije vorm 121"/>
            <p:cNvSpPr>
              <a:spLocks noChangeAspect="1"/>
            </p:cNvSpPr>
            <p:nvPr/>
          </p:nvSpPr>
          <p:spPr>
            <a:xfrm rot="1030971">
              <a:off x="2664961" y="4291123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77" name="Groep 76"/>
            <p:cNvGrpSpPr/>
            <p:nvPr/>
          </p:nvGrpSpPr>
          <p:grpSpPr>
            <a:xfrm>
              <a:off x="2195050" y="4506877"/>
              <a:ext cx="837379" cy="230266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118" name="Vrije vorm 117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9" name="Vrije vorm 118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78" name="Groep 77"/>
            <p:cNvGrpSpPr/>
            <p:nvPr/>
          </p:nvGrpSpPr>
          <p:grpSpPr>
            <a:xfrm>
              <a:off x="1858342" y="4825453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15" name="Vrije vorm 114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6" name="Vrije vorm 115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7" name="Vrije vorm 116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79" name="Groep 78"/>
            <p:cNvGrpSpPr/>
            <p:nvPr/>
          </p:nvGrpSpPr>
          <p:grpSpPr>
            <a:xfrm>
              <a:off x="2615029" y="482141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12" name="Vrije vorm 111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3" name="Vrije vorm 112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4" name="Vrije vorm 113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80" name="Groep 79"/>
            <p:cNvGrpSpPr/>
            <p:nvPr/>
          </p:nvGrpSpPr>
          <p:grpSpPr>
            <a:xfrm>
              <a:off x="3365842" y="482197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09" name="Vrije vorm 108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0" name="Vrije vorm 109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1" name="Vrije vorm 110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82" name="Groep 81"/>
            <p:cNvGrpSpPr/>
            <p:nvPr/>
          </p:nvGrpSpPr>
          <p:grpSpPr>
            <a:xfrm>
              <a:off x="2982687" y="4568216"/>
              <a:ext cx="837379" cy="230266"/>
              <a:chOff x="2246481" y="159105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104" name="Vrije vorm 103"/>
              <p:cNvSpPr>
                <a:spLocks noChangeAspect="1"/>
              </p:cNvSpPr>
              <p:nvPr/>
            </p:nvSpPr>
            <p:spPr>
              <a:xfrm rot="1270495">
                <a:off x="2246481" y="159105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05" name="Vrije vorm 104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100" name="Vrije vorm 99"/>
            <p:cNvSpPr>
              <a:spLocks noChangeAspect="1"/>
            </p:cNvSpPr>
            <p:nvPr/>
          </p:nvSpPr>
          <p:spPr>
            <a:xfrm rot="996642">
              <a:off x="2625025" y="4438615"/>
              <a:ext cx="837379" cy="206087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86" name="Groep 85"/>
            <p:cNvGrpSpPr/>
            <p:nvPr/>
          </p:nvGrpSpPr>
          <p:grpSpPr>
            <a:xfrm>
              <a:off x="2992522" y="4672360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95" name="Vrije vorm 94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6" name="Vrije vorm 95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7" name="Vrije vorm 96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87" name="Groep 86"/>
            <p:cNvGrpSpPr/>
            <p:nvPr/>
          </p:nvGrpSpPr>
          <p:grpSpPr>
            <a:xfrm>
              <a:off x="2210240" y="4661891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92" name="Vrije vorm 91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3" name="Vrije vorm 92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4" name="Vrije vorm 93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sp>
        <p:nvSpPr>
          <p:cNvPr id="125" name="Vermenigvuldigen 124"/>
          <p:cNvSpPr/>
          <p:nvPr/>
        </p:nvSpPr>
        <p:spPr>
          <a:xfrm>
            <a:off x="1191320" y="2301637"/>
            <a:ext cx="506390" cy="1076950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67" name="Rechte verbindingslijn met pijl 66"/>
          <p:cNvCxnSpPr/>
          <p:nvPr/>
        </p:nvCxnSpPr>
        <p:spPr>
          <a:xfrm>
            <a:off x="2511887" y="3636621"/>
            <a:ext cx="103459" cy="4668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7" name="Rechte verbindingslijn met pijl 126"/>
          <p:cNvCxnSpPr/>
          <p:nvPr/>
        </p:nvCxnSpPr>
        <p:spPr>
          <a:xfrm>
            <a:off x="1826909" y="3249302"/>
            <a:ext cx="234708" cy="457776"/>
          </a:xfrm>
          <a:prstGeom prst="straightConnector1">
            <a:avLst/>
          </a:prstGeom>
          <a:ln w="57150">
            <a:solidFill>
              <a:srgbClr val="0F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9" name="Vrije vorm 128"/>
          <p:cNvSpPr/>
          <p:nvPr/>
        </p:nvSpPr>
        <p:spPr>
          <a:xfrm rot="496203">
            <a:off x="4439187" y="2936168"/>
            <a:ext cx="914912" cy="1001442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643922" h="3551497">
                <a:moveTo>
                  <a:pt x="265491" y="2253343"/>
                </a:moveTo>
                <a:cubicBezTo>
                  <a:pt x="306312" y="2038350"/>
                  <a:pt x="420613" y="2207079"/>
                  <a:pt x="477763" y="2171700"/>
                </a:cubicBezTo>
                <a:cubicBezTo>
                  <a:pt x="534913" y="2136321"/>
                  <a:pt x="553963" y="2109107"/>
                  <a:pt x="608391" y="2041071"/>
                </a:cubicBezTo>
                <a:cubicBezTo>
                  <a:pt x="662819" y="1973035"/>
                  <a:pt x="747184" y="1845129"/>
                  <a:pt x="804334" y="1763486"/>
                </a:cubicBezTo>
                <a:cubicBezTo>
                  <a:pt x="861484" y="1681843"/>
                  <a:pt x="896862" y="1624693"/>
                  <a:pt x="951291" y="1551214"/>
                </a:cubicBezTo>
                <a:cubicBezTo>
                  <a:pt x="1005720" y="1477735"/>
                  <a:pt x="1081920" y="1401535"/>
                  <a:pt x="1130906" y="1322614"/>
                </a:cubicBezTo>
                <a:cubicBezTo>
                  <a:pt x="1179892" y="1243693"/>
                  <a:pt x="1193499" y="1164772"/>
                  <a:pt x="1245206" y="1077686"/>
                </a:cubicBezTo>
                <a:cubicBezTo>
                  <a:pt x="1296913" y="990600"/>
                  <a:pt x="1386720" y="892629"/>
                  <a:pt x="1441148" y="800100"/>
                </a:cubicBezTo>
                <a:cubicBezTo>
                  <a:pt x="1495576" y="707571"/>
                  <a:pt x="1528234" y="601435"/>
                  <a:pt x="1571777" y="522514"/>
                </a:cubicBezTo>
                <a:cubicBezTo>
                  <a:pt x="1615320" y="443593"/>
                  <a:pt x="1653420" y="383721"/>
                  <a:pt x="1702406" y="326571"/>
                </a:cubicBezTo>
                <a:cubicBezTo>
                  <a:pt x="1751392" y="269421"/>
                  <a:pt x="1803098" y="217714"/>
                  <a:pt x="1865691" y="179614"/>
                </a:cubicBezTo>
                <a:cubicBezTo>
                  <a:pt x="1928284" y="141514"/>
                  <a:pt x="2004484" y="122464"/>
                  <a:pt x="2077963" y="97971"/>
                </a:cubicBezTo>
                <a:cubicBezTo>
                  <a:pt x="2151442" y="73478"/>
                  <a:pt x="2224920" y="48985"/>
                  <a:pt x="2306563" y="32657"/>
                </a:cubicBezTo>
                <a:cubicBezTo>
                  <a:pt x="2388206" y="16329"/>
                  <a:pt x="2497063" y="0"/>
                  <a:pt x="2567820" y="0"/>
                </a:cubicBezTo>
                <a:cubicBezTo>
                  <a:pt x="2638577" y="0"/>
                  <a:pt x="2671235" y="13607"/>
                  <a:pt x="2731106" y="32657"/>
                </a:cubicBezTo>
                <a:cubicBezTo>
                  <a:pt x="2790977" y="51707"/>
                  <a:pt x="2861734" y="78921"/>
                  <a:pt x="2927048" y="114300"/>
                </a:cubicBezTo>
                <a:cubicBezTo>
                  <a:pt x="2992362" y="149679"/>
                  <a:pt x="3060398" y="206829"/>
                  <a:pt x="3122991" y="244929"/>
                </a:cubicBezTo>
                <a:cubicBezTo>
                  <a:pt x="3185584" y="283029"/>
                  <a:pt x="3253620" y="304800"/>
                  <a:pt x="3302606" y="342900"/>
                </a:cubicBezTo>
                <a:cubicBezTo>
                  <a:pt x="3351592" y="381000"/>
                  <a:pt x="3386970" y="432708"/>
                  <a:pt x="3416906" y="473529"/>
                </a:cubicBezTo>
                <a:cubicBezTo>
                  <a:pt x="3446842" y="514350"/>
                  <a:pt x="3463170" y="541565"/>
                  <a:pt x="3482220" y="587829"/>
                </a:cubicBezTo>
                <a:cubicBezTo>
                  <a:pt x="3501270" y="634093"/>
                  <a:pt x="3517599" y="702128"/>
                  <a:pt x="3531206" y="751114"/>
                </a:cubicBezTo>
                <a:cubicBezTo>
                  <a:pt x="3544813" y="800100"/>
                  <a:pt x="3563863" y="816429"/>
                  <a:pt x="3563863" y="881743"/>
                </a:cubicBezTo>
                <a:cubicBezTo>
                  <a:pt x="3563863" y="947057"/>
                  <a:pt x="3555699" y="1123950"/>
                  <a:pt x="3531206" y="1143000"/>
                </a:cubicBezTo>
                <a:cubicBezTo>
                  <a:pt x="3506713" y="1162050"/>
                  <a:pt x="3474056" y="1031421"/>
                  <a:pt x="3416906" y="996043"/>
                </a:cubicBezTo>
                <a:cubicBezTo>
                  <a:pt x="3359756" y="960664"/>
                  <a:pt x="3267227" y="944336"/>
                  <a:pt x="3188306" y="930729"/>
                </a:cubicBezTo>
                <a:cubicBezTo>
                  <a:pt x="3109385" y="917122"/>
                  <a:pt x="3016856" y="908957"/>
                  <a:pt x="2943377" y="914400"/>
                </a:cubicBezTo>
                <a:cubicBezTo>
                  <a:pt x="2869898" y="919843"/>
                  <a:pt x="2818191" y="933450"/>
                  <a:pt x="2747434" y="963386"/>
                </a:cubicBezTo>
                <a:cubicBezTo>
                  <a:pt x="2676677" y="993322"/>
                  <a:pt x="2562377" y="1042307"/>
                  <a:pt x="2518834" y="1094014"/>
                </a:cubicBezTo>
                <a:cubicBezTo>
                  <a:pt x="2475291" y="1145721"/>
                  <a:pt x="2502505" y="1213758"/>
                  <a:pt x="2486177" y="1273629"/>
                </a:cubicBezTo>
                <a:cubicBezTo>
                  <a:pt x="2469849" y="1333500"/>
                  <a:pt x="2418142" y="1387929"/>
                  <a:pt x="2420863" y="1453243"/>
                </a:cubicBezTo>
                <a:cubicBezTo>
                  <a:pt x="2423584" y="1518557"/>
                  <a:pt x="2478013" y="1594757"/>
                  <a:pt x="2502506" y="1665514"/>
                </a:cubicBezTo>
                <a:cubicBezTo>
                  <a:pt x="2526999" y="1736271"/>
                  <a:pt x="2535163" y="1817914"/>
                  <a:pt x="2567820" y="1877786"/>
                </a:cubicBezTo>
                <a:cubicBezTo>
                  <a:pt x="2600477" y="1937657"/>
                  <a:pt x="2644020" y="1981200"/>
                  <a:pt x="2698448" y="2024743"/>
                </a:cubicBezTo>
                <a:cubicBezTo>
                  <a:pt x="2752876" y="2068286"/>
                  <a:pt x="2815470" y="2114550"/>
                  <a:pt x="2894391" y="2139043"/>
                </a:cubicBezTo>
                <a:cubicBezTo>
                  <a:pt x="2973312" y="2163536"/>
                  <a:pt x="3087613" y="2177143"/>
                  <a:pt x="3171977" y="2171700"/>
                </a:cubicBezTo>
                <a:cubicBezTo>
                  <a:pt x="3256341" y="2166257"/>
                  <a:pt x="3362477" y="1915886"/>
                  <a:pt x="3400577" y="2106386"/>
                </a:cubicBezTo>
                <a:cubicBezTo>
                  <a:pt x="3438677" y="2296886"/>
                  <a:pt x="3928534" y="3088822"/>
                  <a:pt x="3400577" y="3314700"/>
                </a:cubicBezTo>
                <a:cubicBezTo>
                  <a:pt x="2872620" y="3540578"/>
                  <a:pt x="755348" y="3635828"/>
                  <a:pt x="232834" y="3461657"/>
                </a:cubicBezTo>
                <a:cubicBezTo>
                  <a:pt x="-289680" y="3287486"/>
                  <a:pt x="224670" y="2468336"/>
                  <a:pt x="265491" y="2253343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35" name="Groep 134"/>
          <p:cNvGrpSpPr/>
          <p:nvPr/>
        </p:nvGrpSpPr>
        <p:grpSpPr>
          <a:xfrm>
            <a:off x="4967822" y="3224194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82" name="Vrije vorm 181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3" name="Vrije vorm 18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6" name="Groep 135"/>
          <p:cNvGrpSpPr/>
          <p:nvPr/>
        </p:nvGrpSpPr>
        <p:grpSpPr>
          <a:xfrm>
            <a:off x="5984018" y="3232460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80" name="Vrije vorm 179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1" name="Vrije vorm 180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7" name="Groep 136"/>
          <p:cNvGrpSpPr/>
          <p:nvPr/>
        </p:nvGrpSpPr>
        <p:grpSpPr>
          <a:xfrm>
            <a:off x="4488685" y="3803821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78" name="Vrije vorm 177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9" name="Vrije vorm 178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8" name="Groep 137"/>
          <p:cNvGrpSpPr/>
          <p:nvPr/>
        </p:nvGrpSpPr>
        <p:grpSpPr>
          <a:xfrm>
            <a:off x="4059497" y="4432035"/>
            <a:ext cx="1009034" cy="43013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75" name="Vrije vorm 17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6" name="Vrije vorm 17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7" name="Vrije vorm 17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9" name="Groep 138"/>
          <p:cNvGrpSpPr/>
          <p:nvPr/>
        </p:nvGrpSpPr>
        <p:grpSpPr>
          <a:xfrm>
            <a:off x="5024015" y="4424067"/>
            <a:ext cx="1009034" cy="43013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72" name="Vrije vorm 171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3" name="Vrije vorm 172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4" name="Vrije vorm 173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0" name="Groep 139"/>
          <p:cNvGrpSpPr/>
          <p:nvPr/>
        </p:nvGrpSpPr>
        <p:grpSpPr>
          <a:xfrm>
            <a:off x="5981046" y="4425171"/>
            <a:ext cx="1009034" cy="43013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69" name="Vrije vorm 16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0" name="Vrije vorm 16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1" name="Vrije vorm 17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1" name="Groep 140"/>
          <p:cNvGrpSpPr/>
          <p:nvPr/>
        </p:nvGrpSpPr>
        <p:grpSpPr>
          <a:xfrm>
            <a:off x="6953780" y="4416686"/>
            <a:ext cx="1009034" cy="43019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66" name="Vrije vorm 16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7" name="Vrije vorm 16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8" name="Vrije vorm 16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2" name="Groep 141"/>
          <p:cNvGrpSpPr/>
          <p:nvPr/>
        </p:nvGrpSpPr>
        <p:grpSpPr>
          <a:xfrm>
            <a:off x="5491263" y="3821174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64" name="Vrije vorm 163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5" name="Vrije vorm 164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3" name="Groep 142"/>
          <p:cNvGrpSpPr/>
          <p:nvPr/>
        </p:nvGrpSpPr>
        <p:grpSpPr>
          <a:xfrm>
            <a:off x="6428812" y="3822651"/>
            <a:ext cx="1067373" cy="454072"/>
            <a:chOff x="2227315" y="479470"/>
            <a:chExt cx="14707080" cy="4871748"/>
          </a:xfrm>
          <a:solidFill>
            <a:schemeClr val="bg1"/>
          </a:solidFill>
        </p:grpSpPr>
        <p:sp>
          <p:nvSpPr>
            <p:cNvPr id="162" name="Vrije vorm 161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3" name="Vrije vorm 16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60" name="Vrije vorm 159"/>
          <p:cNvSpPr>
            <a:spLocks noChangeAspect="1"/>
          </p:cNvSpPr>
          <p:nvPr/>
        </p:nvSpPr>
        <p:spPr>
          <a:xfrm>
            <a:off x="4990188" y="3555374"/>
            <a:ext cx="1067373" cy="406391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8" name="Vrije vorm 157"/>
          <p:cNvSpPr>
            <a:spLocks noChangeAspect="1"/>
          </p:cNvSpPr>
          <p:nvPr/>
        </p:nvSpPr>
        <p:spPr>
          <a:xfrm>
            <a:off x="5977457" y="3539271"/>
            <a:ext cx="1067373" cy="406391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46" name="Groep 145"/>
          <p:cNvGrpSpPr/>
          <p:nvPr/>
        </p:nvGrpSpPr>
        <p:grpSpPr>
          <a:xfrm>
            <a:off x="5505190" y="4130144"/>
            <a:ext cx="1312389" cy="450562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55" name="Vrije vorm 15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6" name="Vrije vorm 155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7" name="Vrije vorm 156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7" name="Groep 146"/>
          <p:cNvGrpSpPr/>
          <p:nvPr/>
        </p:nvGrpSpPr>
        <p:grpSpPr>
          <a:xfrm>
            <a:off x="4508047" y="4109500"/>
            <a:ext cx="1312389" cy="450562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52" name="Vrije vorm 15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3" name="Vrije vorm 15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4" name="Vrije vorm 15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8" name="Groep 147"/>
          <p:cNvGrpSpPr/>
          <p:nvPr/>
        </p:nvGrpSpPr>
        <p:grpSpPr>
          <a:xfrm>
            <a:off x="6439695" y="4116678"/>
            <a:ext cx="1312388" cy="450564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49" name="Vrije vorm 148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0" name="Vrije vorm 149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1" name="Vrije vorm 150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191" name="Rechte verbindingslijn met pijl 190"/>
          <p:cNvCxnSpPr/>
          <p:nvPr/>
        </p:nvCxnSpPr>
        <p:spPr>
          <a:xfrm>
            <a:off x="2838179" y="4068413"/>
            <a:ext cx="103459" cy="4668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92" name="Groep 191"/>
          <p:cNvGrpSpPr/>
          <p:nvPr/>
        </p:nvGrpSpPr>
        <p:grpSpPr>
          <a:xfrm>
            <a:off x="7934955" y="4413570"/>
            <a:ext cx="1009034" cy="43019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93" name="Vrije vorm 19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4" name="Vrije vorm 19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5" name="Vrije vorm 19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96" name="Groep 195"/>
          <p:cNvGrpSpPr/>
          <p:nvPr/>
        </p:nvGrpSpPr>
        <p:grpSpPr>
          <a:xfrm>
            <a:off x="7420246" y="4121277"/>
            <a:ext cx="1312388" cy="450564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97" name="Vrije vorm 196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8" name="Vrije vorm 197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9" name="Vrije vorm 198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04" name="Vrije vorm 203"/>
          <p:cNvSpPr>
            <a:spLocks noChangeAspect="1"/>
          </p:cNvSpPr>
          <p:nvPr/>
        </p:nvSpPr>
        <p:spPr>
          <a:xfrm>
            <a:off x="6924610" y="3542222"/>
            <a:ext cx="1067373" cy="406392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06" name="Groep 205"/>
          <p:cNvGrpSpPr/>
          <p:nvPr/>
        </p:nvGrpSpPr>
        <p:grpSpPr>
          <a:xfrm>
            <a:off x="6479683" y="2637396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207" name="Vrije vorm 206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Vrije vorm 207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13" name="Vrije vorm 212"/>
          <p:cNvSpPr>
            <a:spLocks noChangeAspect="1"/>
          </p:cNvSpPr>
          <p:nvPr/>
        </p:nvSpPr>
        <p:spPr>
          <a:xfrm>
            <a:off x="6454314" y="2962054"/>
            <a:ext cx="1067373" cy="406392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6" name="Vrije vorm 215"/>
          <p:cNvSpPr>
            <a:spLocks noChangeAspect="1"/>
          </p:cNvSpPr>
          <p:nvPr/>
        </p:nvSpPr>
        <p:spPr>
          <a:xfrm>
            <a:off x="5477868" y="2952540"/>
            <a:ext cx="1067373" cy="406392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21" name="Afbeelding 220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130045" y="2411818"/>
            <a:ext cx="568649" cy="428743"/>
          </a:xfrm>
          <a:prstGeom prst="rect">
            <a:avLst/>
          </a:prstGeom>
        </p:spPr>
      </p:pic>
      <p:sp>
        <p:nvSpPr>
          <p:cNvPr id="222" name="Vrije vorm 221"/>
          <p:cNvSpPr/>
          <p:nvPr/>
        </p:nvSpPr>
        <p:spPr>
          <a:xfrm rot="496203">
            <a:off x="3923172" y="3064087"/>
            <a:ext cx="700615" cy="867754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  <a:gd name="connsiteX0" fmla="*/ 38327 w 3416758"/>
              <a:gd name="connsiteY0" fmla="*/ 2253343 h 3488031"/>
              <a:gd name="connsiteX1" fmla="*/ 250599 w 3416758"/>
              <a:gd name="connsiteY1" fmla="*/ 2171700 h 3488031"/>
              <a:gd name="connsiteX2" fmla="*/ 381227 w 3416758"/>
              <a:gd name="connsiteY2" fmla="*/ 2041071 h 3488031"/>
              <a:gd name="connsiteX3" fmla="*/ 577170 w 3416758"/>
              <a:gd name="connsiteY3" fmla="*/ 1763486 h 3488031"/>
              <a:gd name="connsiteX4" fmla="*/ 724127 w 3416758"/>
              <a:gd name="connsiteY4" fmla="*/ 1551214 h 3488031"/>
              <a:gd name="connsiteX5" fmla="*/ 903742 w 3416758"/>
              <a:gd name="connsiteY5" fmla="*/ 1322614 h 3488031"/>
              <a:gd name="connsiteX6" fmla="*/ 1018042 w 3416758"/>
              <a:gd name="connsiteY6" fmla="*/ 1077686 h 3488031"/>
              <a:gd name="connsiteX7" fmla="*/ 1213984 w 3416758"/>
              <a:gd name="connsiteY7" fmla="*/ 800100 h 3488031"/>
              <a:gd name="connsiteX8" fmla="*/ 1344613 w 3416758"/>
              <a:gd name="connsiteY8" fmla="*/ 522514 h 3488031"/>
              <a:gd name="connsiteX9" fmla="*/ 1475242 w 3416758"/>
              <a:gd name="connsiteY9" fmla="*/ 326571 h 3488031"/>
              <a:gd name="connsiteX10" fmla="*/ 1638527 w 3416758"/>
              <a:gd name="connsiteY10" fmla="*/ 179614 h 3488031"/>
              <a:gd name="connsiteX11" fmla="*/ 1850799 w 3416758"/>
              <a:gd name="connsiteY11" fmla="*/ 97971 h 3488031"/>
              <a:gd name="connsiteX12" fmla="*/ 2079399 w 3416758"/>
              <a:gd name="connsiteY12" fmla="*/ 32657 h 3488031"/>
              <a:gd name="connsiteX13" fmla="*/ 2340656 w 3416758"/>
              <a:gd name="connsiteY13" fmla="*/ 0 h 3488031"/>
              <a:gd name="connsiteX14" fmla="*/ 2503942 w 3416758"/>
              <a:gd name="connsiteY14" fmla="*/ 32657 h 3488031"/>
              <a:gd name="connsiteX15" fmla="*/ 2699884 w 3416758"/>
              <a:gd name="connsiteY15" fmla="*/ 114300 h 3488031"/>
              <a:gd name="connsiteX16" fmla="*/ 2895827 w 3416758"/>
              <a:gd name="connsiteY16" fmla="*/ 244929 h 3488031"/>
              <a:gd name="connsiteX17" fmla="*/ 3075442 w 3416758"/>
              <a:gd name="connsiteY17" fmla="*/ 342900 h 3488031"/>
              <a:gd name="connsiteX18" fmla="*/ 3189742 w 3416758"/>
              <a:gd name="connsiteY18" fmla="*/ 473529 h 3488031"/>
              <a:gd name="connsiteX19" fmla="*/ 3255056 w 3416758"/>
              <a:gd name="connsiteY19" fmla="*/ 587829 h 3488031"/>
              <a:gd name="connsiteX20" fmla="*/ 3304042 w 3416758"/>
              <a:gd name="connsiteY20" fmla="*/ 751114 h 3488031"/>
              <a:gd name="connsiteX21" fmla="*/ 3336699 w 3416758"/>
              <a:gd name="connsiteY21" fmla="*/ 881743 h 3488031"/>
              <a:gd name="connsiteX22" fmla="*/ 3304042 w 3416758"/>
              <a:gd name="connsiteY22" fmla="*/ 1143000 h 3488031"/>
              <a:gd name="connsiteX23" fmla="*/ 3189742 w 3416758"/>
              <a:gd name="connsiteY23" fmla="*/ 996043 h 3488031"/>
              <a:gd name="connsiteX24" fmla="*/ 2961142 w 3416758"/>
              <a:gd name="connsiteY24" fmla="*/ 930729 h 3488031"/>
              <a:gd name="connsiteX25" fmla="*/ 2716213 w 3416758"/>
              <a:gd name="connsiteY25" fmla="*/ 914400 h 3488031"/>
              <a:gd name="connsiteX26" fmla="*/ 2520270 w 3416758"/>
              <a:gd name="connsiteY26" fmla="*/ 963386 h 3488031"/>
              <a:gd name="connsiteX27" fmla="*/ 2291670 w 3416758"/>
              <a:gd name="connsiteY27" fmla="*/ 1094014 h 3488031"/>
              <a:gd name="connsiteX28" fmla="*/ 2259013 w 3416758"/>
              <a:gd name="connsiteY28" fmla="*/ 1273629 h 3488031"/>
              <a:gd name="connsiteX29" fmla="*/ 2193699 w 3416758"/>
              <a:gd name="connsiteY29" fmla="*/ 1453243 h 3488031"/>
              <a:gd name="connsiteX30" fmla="*/ 2275342 w 3416758"/>
              <a:gd name="connsiteY30" fmla="*/ 1665514 h 3488031"/>
              <a:gd name="connsiteX31" fmla="*/ 2340656 w 3416758"/>
              <a:gd name="connsiteY31" fmla="*/ 1877786 h 3488031"/>
              <a:gd name="connsiteX32" fmla="*/ 2471284 w 3416758"/>
              <a:gd name="connsiteY32" fmla="*/ 2024743 h 3488031"/>
              <a:gd name="connsiteX33" fmla="*/ 2667227 w 3416758"/>
              <a:gd name="connsiteY33" fmla="*/ 2139043 h 3488031"/>
              <a:gd name="connsiteX34" fmla="*/ 2944813 w 3416758"/>
              <a:gd name="connsiteY34" fmla="*/ 2171700 h 3488031"/>
              <a:gd name="connsiteX35" fmla="*/ 3173413 w 3416758"/>
              <a:gd name="connsiteY35" fmla="*/ 2106386 h 3488031"/>
              <a:gd name="connsiteX36" fmla="*/ 3173413 w 3416758"/>
              <a:gd name="connsiteY36" fmla="*/ 3314700 h 3488031"/>
              <a:gd name="connsiteX37" fmla="*/ 1107191 w 3416758"/>
              <a:gd name="connsiteY37" fmla="*/ 3360574 h 3488031"/>
              <a:gd name="connsiteX38" fmla="*/ 38327 w 3416758"/>
              <a:gd name="connsiteY38" fmla="*/ 2253343 h 3488031"/>
              <a:gd name="connsiteX0" fmla="*/ 38327 w 3362409"/>
              <a:gd name="connsiteY0" fmla="*/ 2253343 h 3378139"/>
              <a:gd name="connsiteX1" fmla="*/ 250599 w 3362409"/>
              <a:gd name="connsiteY1" fmla="*/ 2171700 h 3378139"/>
              <a:gd name="connsiteX2" fmla="*/ 381227 w 3362409"/>
              <a:gd name="connsiteY2" fmla="*/ 2041071 h 3378139"/>
              <a:gd name="connsiteX3" fmla="*/ 577170 w 3362409"/>
              <a:gd name="connsiteY3" fmla="*/ 1763486 h 3378139"/>
              <a:gd name="connsiteX4" fmla="*/ 724127 w 3362409"/>
              <a:gd name="connsiteY4" fmla="*/ 1551214 h 3378139"/>
              <a:gd name="connsiteX5" fmla="*/ 903742 w 3362409"/>
              <a:gd name="connsiteY5" fmla="*/ 1322614 h 3378139"/>
              <a:gd name="connsiteX6" fmla="*/ 1018042 w 3362409"/>
              <a:gd name="connsiteY6" fmla="*/ 1077686 h 3378139"/>
              <a:gd name="connsiteX7" fmla="*/ 1213984 w 3362409"/>
              <a:gd name="connsiteY7" fmla="*/ 800100 h 3378139"/>
              <a:gd name="connsiteX8" fmla="*/ 1344613 w 3362409"/>
              <a:gd name="connsiteY8" fmla="*/ 522514 h 3378139"/>
              <a:gd name="connsiteX9" fmla="*/ 1475242 w 3362409"/>
              <a:gd name="connsiteY9" fmla="*/ 326571 h 3378139"/>
              <a:gd name="connsiteX10" fmla="*/ 1638527 w 3362409"/>
              <a:gd name="connsiteY10" fmla="*/ 179614 h 3378139"/>
              <a:gd name="connsiteX11" fmla="*/ 1850799 w 3362409"/>
              <a:gd name="connsiteY11" fmla="*/ 97971 h 3378139"/>
              <a:gd name="connsiteX12" fmla="*/ 2079399 w 3362409"/>
              <a:gd name="connsiteY12" fmla="*/ 32657 h 3378139"/>
              <a:gd name="connsiteX13" fmla="*/ 2340656 w 3362409"/>
              <a:gd name="connsiteY13" fmla="*/ 0 h 3378139"/>
              <a:gd name="connsiteX14" fmla="*/ 2503942 w 3362409"/>
              <a:gd name="connsiteY14" fmla="*/ 32657 h 3378139"/>
              <a:gd name="connsiteX15" fmla="*/ 2699884 w 3362409"/>
              <a:gd name="connsiteY15" fmla="*/ 114300 h 3378139"/>
              <a:gd name="connsiteX16" fmla="*/ 2895827 w 3362409"/>
              <a:gd name="connsiteY16" fmla="*/ 244929 h 3378139"/>
              <a:gd name="connsiteX17" fmla="*/ 3075442 w 3362409"/>
              <a:gd name="connsiteY17" fmla="*/ 342900 h 3378139"/>
              <a:gd name="connsiteX18" fmla="*/ 3189742 w 3362409"/>
              <a:gd name="connsiteY18" fmla="*/ 473529 h 3378139"/>
              <a:gd name="connsiteX19" fmla="*/ 3255056 w 3362409"/>
              <a:gd name="connsiteY19" fmla="*/ 587829 h 3378139"/>
              <a:gd name="connsiteX20" fmla="*/ 3304042 w 3362409"/>
              <a:gd name="connsiteY20" fmla="*/ 751114 h 3378139"/>
              <a:gd name="connsiteX21" fmla="*/ 3336699 w 3362409"/>
              <a:gd name="connsiteY21" fmla="*/ 881743 h 3378139"/>
              <a:gd name="connsiteX22" fmla="*/ 3304042 w 3362409"/>
              <a:gd name="connsiteY22" fmla="*/ 1143000 h 3378139"/>
              <a:gd name="connsiteX23" fmla="*/ 3189742 w 3362409"/>
              <a:gd name="connsiteY23" fmla="*/ 996043 h 3378139"/>
              <a:gd name="connsiteX24" fmla="*/ 2961142 w 3362409"/>
              <a:gd name="connsiteY24" fmla="*/ 930729 h 3378139"/>
              <a:gd name="connsiteX25" fmla="*/ 2716213 w 3362409"/>
              <a:gd name="connsiteY25" fmla="*/ 914400 h 3378139"/>
              <a:gd name="connsiteX26" fmla="*/ 2520270 w 3362409"/>
              <a:gd name="connsiteY26" fmla="*/ 963386 h 3378139"/>
              <a:gd name="connsiteX27" fmla="*/ 2291670 w 3362409"/>
              <a:gd name="connsiteY27" fmla="*/ 1094014 h 3378139"/>
              <a:gd name="connsiteX28" fmla="*/ 2259013 w 3362409"/>
              <a:gd name="connsiteY28" fmla="*/ 1273629 h 3378139"/>
              <a:gd name="connsiteX29" fmla="*/ 2193699 w 3362409"/>
              <a:gd name="connsiteY29" fmla="*/ 1453243 h 3378139"/>
              <a:gd name="connsiteX30" fmla="*/ 2275342 w 3362409"/>
              <a:gd name="connsiteY30" fmla="*/ 1665514 h 3378139"/>
              <a:gd name="connsiteX31" fmla="*/ 2340656 w 3362409"/>
              <a:gd name="connsiteY31" fmla="*/ 1877786 h 3378139"/>
              <a:gd name="connsiteX32" fmla="*/ 2471284 w 3362409"/>
              <a:gd name="connsiteY32" fmla="*/ 2024743 h 3378139"/>
              <a:gd name="connsiteX33" fmla="*/ 2667227 w 3362409"/>
              <a:gd name="connsiteY33" fmla="*/ 2139043 h 3378139"/>
              <a:gd name="connsiteX34" fmla="*/ 2944813 w 3362409"/>
              <a:gd name="connsiteY34" fmla="*/ 2171700 h 3378139"/>
              <a:gd name="connsiteX35" fmla="*/ 3173413 w 3362409"/>
              <a:gd name="connsiteY35" fmla="*/ 2106386 h 3378139"/>
              <a:gd name="connsiteX36" fmla="*/ 3100472 w 3362409"/>
              <a:gd name="connsiteY36" fmla="*/ 2867865 h 3378139"/>
              <a:gd name="connsiteX37" fmla="*/ 1107191 w 3362409"/>
              <a:gd name="connsiteY37" fmla="*/ 3360574 h 3378139"/>
              <a:gd name="connsiteX38" fmla="*/ 38327 w 3362409"/>
              <a:gd name="connsiteY38" fmla="*/ 2253343 h 3378139"/>
              <a:gd name="connsiteX0" fmla="*/ 49885 w 3373963"/>
              <a:gd name="connsiteY0" fmla="*/ 2253343 h 3096131"/>
              <a:gd name="connsiteX1" fmla="*/ 262157 w 3373963"/>
              <a:gd name="connsiteY1" fmla="*/ 2171700 h 3096131"/>
              <a:gd name="connsiteX2" fmla="*/ 392785 w 3373963"/>
              <a:gd name="connsiteY2" fmla="*/ 2041071 h 3096131"/>
              <a:gd name="connsiteX3" fmla="*/ 588728 w 3373963"/>
              <a:gd name="connsiteY3" fmla="*/ 1763486 h 3096131"/>
              <a:gd name="connsiteX4" fmla="*/ 735685 w 3373963"/>
              <a:gd name="connsiteY4" fmla="*/ 1551214 h 3096131"/>
              <a:gd name="connsiteX5" fmla="*/ 915300 w 3373963"/>
              <a:gd name="connsiteY5" fmla="*/ 1322614 h 3096131"/>
              <a:gd name="connsiteX6" fmla="*/ 1029600 w 3373963"/>
              <a:gd name="connsiteY6" fmla="*/ 1077686 h 3096131"/>
              <a:gd name="connsiteX7" fmla="*/ 1225542 w 3373963"/>
              <a:gd name="connsiteY7" fmla="*/ 800100 h 3096131"/>
              <a:gd name="connsiteX8" fmla="*/ 1356171 w 3373963"/>
              <a:gd name="connsiteY8" fmla="*/ 522514 h 3096131"/>
              <a:gd name="connsiteX9" fmla="*/ 1486800 w 3373963"/>
              <a:gd name="connsiteY9" fmla="*/ 326571 h 3096131"/>
              <a:gd name="connsiteX10" fmla="*/ 1650085 w 3373963"/>
              <a:gd name="connsiteY10" fmla="*/ 179614 h 3096131"/>
              <a:gd name="connsiteX11" fmla="*/ 1862357 w 3373963"/>
              <a:gd name="connsiteY11" fmla="*/ 97971 h 3096131"/>
              <a:gd name="connsiteX12" fmla="*/ 2090957 w 3373963"/>
              <a:gd name="connsiteY12" fmla="*/ 32657 h 3096131"/>
              <a:gd name="connsiteX13" fmla="*/ 2352214 w 3373963"/>
              <a:gd name="connsiteY13" fmla="*/ 0 h 3096131"/>
              <a:gd name="connsiteX14" fmla="*/ 2515500 w 3373963"/>
              <a:gd name="connsiteY14" fmla="*/ 32657 h 3096131"/>
              <a:gd name="connsiteX15" fmla="*/ 2711442 w 3373963"/>
              <a:gd name="connsiteY15" fmla="*/ 114300 h 3096131"/>
              <a:gd name="connsiteX16" fmla="*/ 2907385 w 3373963"/>
              <a:gd name="connsiteY16" fmla="*/ 244929 h 3096131"/>
              <a:gd name="connsiteX17" fmla="*/ 3087000 w 3373963"/>
              <a:gd name="connsiteY17" fmla="*/ 342900 h 3096131"/>
              <a:gd name="connsiteX18" fmla="*/ 3201300 w 3373963"/>
              <a:gd name="connsiteY18" fmla="*/ 473529 h 3096131"/>
              <a:gd name="connsiteX19" fmla="*/ 3266614 w 3373963"/>
              <a:gd name="connsiteY19" fmla="*/ 587829 h 3096131"/>
              <a:gd name="connsiteX20" fmla="*/ 3315600 w 3373963"/>
              <a:gd name="connsiteY20" fmla="*/ 751114 h 3096131"/>
              <a:gd name="connsiteX21" fmla="*/ 3348257 w 3373963"/>
              <a:gd name="connsiteY21" fmla="*/ 881743 h 3096131"/>
              <a:gd name="connsiteX22" fmla="*/ 3315600 w 3373963"/>
              <a:gd name="connsiteY22" fmla="*/ 1143000 h 3096131"/>
              <a:gd name="connsiteX23" fmla="*/ 3201300 w 3373963"/>
              <a:gd name="connsiteY23" fmla="*/ 996043 h 3096131"/>
              <a:gd name="connsiteX24" fmla="*/ 2972700 w 3373963"/>
              <a:gd name="connsiteY24" fmla="*/ 930729 h 3096131"/>
              <a:gd name="connsiteX25" fmla="*/ 2727771 w 3373963"/>
              <a:gd name="connsiteY25" fmla="*/ 914400 h 3096131"/>
              <a:gd name="connsiteX26" fmla="*/ 2531828 w 3373963"/>
              <a:gd name="connsiteY26" fmla="*/ 963386 h 3096131"/>
              <a:gd name="connsiteX27" fmla="*/ 2303228 w 3373963"/>
              <a:gd name="connsiteY27" fmla="*/ 1094014 h 3096131"/>
              <a:gd name="connsiteX28" fmla="*/ 2270571 w 3373963"/>
              <a:gd name="connsiteY28" fmla="*/ 1273629 h 3096131"/>
              <a:gd name="connsiteX29" fmla="*/ 2205257 w 3373963"/>
              <a:gd name="connsiteY29" fmla="*/ 1453243 h 3096131"/>
              <a:gd name="connsiteX30" fmla="*/ 2286900 w 3373963"/>
              <a:gd name="connsiteY30" fmla="*/ 1665514 h 3096131"/>
              <a:gd name="connsiteX31" fmla="*/ 2352214 w 3373963"/>
              <a:gd name="connsiteY31" fmla="*/ 1877786 h 3096131"/>
              <a:gd name="connsiteX32" fmla="*/ 2482842 w 3373963"/>
              <a:gd name="connsiteY32" fmla="*/ 2024743 h 3096131"/>
              <a:gd name="connsiteX33" fmla="*/ 2678785 w 3373963"/>
              <a:gd name="connsiteY33" fmla="*/ 2139043 h 3096131"/>
              <a:gd name="connsiteX34" fmla="*/ 2956371 w 3373963"/>
              <a:gd name="connsiteY34" fmla="*/ 2171700 h 3096131"/>
              <a:gd name="connsiteX35" fmla="*/ 3184971 w 3373963"/>
              <a:gd name="connsiteY35" fmla="*/ 2106386 h 3096131"/>
              <a:gd name="connsiteX36" fmla="*/ 3112030 w 3373963"/>
              <a:gd name="connsiteY36" fmla="*/ 2867865 h 3096131"/>
              <a:gd name="connsiteX37" fmla="*/ 1300433 w 3373963"/>
              <a:gd name="connsiteY37" fmla="*/ 3046701 h 3096131"/>
              <a:gd name="connsiteX38" fmla="*/ 49885 w 3373963"/>
              <a:gd name="connsiteY38" fmla="*/ 2253343 h 3096131"/>
              <a:gd name="connsiteX0" fmla="*/ 383403 w 3120254"/>
              <a:gd name="connsiteY0" fmla="*/ 2426222 h 3083343"/>
              <a:gd name="connsiteX1" fmla="*/ 8444 w 3120254"/>
              <a:gd name="connsiteY1" fmla="*/ 2171700 h 3083343"/>
              <a:gd name="connsiteX2" fmla="*/ 139072 w 3120254"/>
              <a:gd name="connsiteY2" fmla="*/ 2041071 h 3083343"/>
              <a:gd name="connsiteX3" fmla="*/ 335015 w 3120254"/>
              <a:gd name="connsiteY3" fmla="*/ 1763486 h 3083343"/>
              <a:gd name="connsiteX4" fmla="*/ 481972 w 3120254"/>
              <a:gd name="connsiteY4" fmla="*/ 1551214 h 3083343"/>
              <a:gd name="connsiteX5" fmla="*/ 661587 w 3120254"/>
              <a:gd name="connsiteY5" fmla="*/ 1322614 h 3083343"/>
              <a:gd name="connsiteX6" fmla="*/ 775887 w 3120254"/>
              <a:gd name="connsiteY6" fmla="*/ 1077686 h 3083343"/>
              <a:gd name="connsiteX7" fmla="*/ 971829 w 3120254"/>
              <a:gd name="connsiteY7" fmla="*/ 800100 h 3083343"/>
              <a:gd name="connsiteX8" fmla="*/ 1102458 w 3120254"/>
              <a:gd name="connsiteY8" fmla="*/ 522514 h 3083343"/>
              <a:gd name="connsiteX9" fmla="*/ 1233087 w 3120254"/>
              <a:gd name="connsiteY9" fmla="*/ 326571 h 3083343"/>
              <a:gd name="connsiteX10" fmla="*/ 1396372 w 3120254"/>
              <a:gd name="connsiteY10" fmla="*/ 179614 h 3083343"/>
              <a:gd name="connsiteX11" fmla="*/ 1608644 w 3120254"/>
              <a:gd name="connsiteY11" fmla="*/ 97971 h 3083343"/>
              <a:gd name="connsiteX12" fmla="*/ 1837244 w 3120254"/>
              <a:gd name="connsiteY12" fmla="*/ 32657 h 3083343"/>
              <a:gd name="connsiteX13" fmla="*/ 2098501 w 3120254"/>
              <a:gd name="connsiteY13" fmla="*/ 0 h 3083343"/>
              <a:gd name="connsiteX14" fmla="*/ 2261787 w 3120254"/>
              <a:gd name="connsiteY14" fmla="*/ 32657 h 3083343"/>
              <a:gd name="connsiteX15" fmla="*/ 2457729 w 3120254"/>
              <a:gd name="connsiteY15" fmla="*/ 114300 h 3083343"/>
              <a:gd name="connsiteX16" fmla="*/ 2653672 w 3120254"/>
              <a:gd name="connsiteY16" fmla="*/ 244929 h 3083343"/>
              <a:gd name="connsiteX17" fmla="*/ 2833287 w 3120254"/>
              <a:gd name="connsiteY17" fmla="*/ 342900 h 3083343"/>
              <a:gd name="connsiteX18" fmla="*/ 2947587 w 3120254"/>
              <a:gd name="connsiteY18" fmla="*/ 473529 h 3083343"/>
              <a:gd name="connsiteX19" fmla="*/ 3012901 w 3120254"/>
              <a:gd name="connsiteY19" fmla="*/ 587829 h 3083343"/>
              <a:gd name="connsiteX20" fmla="*/ 3061887 w 3120254"/>
              <a:gd name="connsiteY20" fmla="*/ 751114 h 3083343"/>
              <a:gd name="connsiteX21" fmla="*/ 3094544 w 3120254"/>
              <a:gd name="connsiteY21" fmla="*/ 881743 h 3083343"/>
              <a:gd name="connsiteX22" fmla="*/ 3061887 w 3120254"/>
              <a:gd name="connsiteY22" fmla="*/ 1143000 h 3083343"/>
              <a:gd name="connsiteX23" fmla="*/ 2947587 w 3120254"/>
              <a:gd name="connsiteY23" fmla="*/ 996043 h 3083343"/>
              <a:gd name="connsiteX24" fmla="*/ 2718987 w 3120254"/>
              <a:gd name="connsiteY24" fmla="*/ 930729 h 3083343"/>
              <a:gd name="connsiteX25" fmla="*/ 2474058 w 3120254"/>
              <a:gd name="connsiteY25" fmla="*/ 914400 h 3083343"/>
              <a:gd name="connsiteX26" fmla="*/ 2278115 w 3120254"/>
              <a:gd name="connsiteY26" fmla="*/ 963386 h 3083343"/>
              <a:gd name="connsiteX27" fmla="*/ 2049515 w 3120254"/>
              <a:gd name="connsiteY27" fmla="*/ 1094014 h 3083343"/>
              <a:gd name="connsiteX28" fmla="*/ 2016858 w 3120254"/>
              <a:gd name="connsiteY28" fmla="*/ 1273629 h 3083343"/>
              <a:gd name="connsiteX29" fmla="*/ 1951544 w 3120254"/>
              <a:gd name="connsiteY29" fmla="*/ 1453243 h 3083343"/>
              <a:gd name="connsiteX30" fmla="*/ 2033187 w 3120254"/>
              <a:gd name="connsiteY30" fmla="*/ 1665514 h 3083343"/>
              <a:gd name="connsiteX31" fmla="*/ 2098501 w 3120254"/>
              <a:gd name="connsiteY31" fmla="*/ 1877786 h 3083343"/>
              <a:gd name="connsiteX32" fmla="*/ 2229129 w 3120254"/>
              <a:gd name="connsiteY32" fmla="*/ 2024743 h 3083343"/>
              <a:gd name="connsiteX33" fmla="*/ 2425072 w 3120254"/>
              <a:gd name="connsiteY33" fmla="*/ 2139043 h 3083343"/>
              <a:gd name="connsiteX34" fmla="*/ 2702658 w 3120254"/>
              <a:gd name="connsiteY34" fmla="*/ 2171700 h 3083343"/>
              <a:gd name="connsiteX35" fmla="*/ 2931258 w 3120254"/>
              <a:gd name="connsiteY35" fmla="*/ 2106386 h 3083343"/>
              <a:gd name="connsiteX36" fmla="*/ 2858317 w 3120254"/>
              <a:gd name="connsiteY36" fmla="*/ 2867865 h 3083343"/>
              <a:gd name="connsiteX37" fmla="*/ 1046720 w 3120254"/>
              <a:gd name="connsiteY37" fmla="*/ 3046701 h 3083343"/>
              <a:gd name="connsiteX38" fmla="*/ 383403 w 3120254"/>
              <a:gd name="connsiteY38" fmla="*/ 2426222 h 3083343"/>
              <a:gd name="connsiteX0" fmla="*/ 381065 w 3117912"/>
              <a:gd name="connsiteY0" fmla="*/ 2426222 h 3083343"/>
              <a:gd name="connsiteX1" fmla="*/ 6106 w 3117912"/>
              <a:gd name="connsiteY1" fmla="*/ 2171700 h 3083343"/>
              <a:gd name="connsiteX2" fmla="*/ 671711 w 3117912"/>
              <a:gd name="connsiteY2" fmla="*/ 2179232 h 3083343"/>
              <a:gd name="connsiteX3" fmla="*/ 332677 w 3117912"/>
              <a:gd name="connsiteY3" fmla="*/ 1763486 h 3083343"/>
              <a:gd name="connsiteX4" fmla="*/ 479634 w 3117912"/>
              <a:gd name="connsiteY4" fmla="*/ 1551214 h 3083343"/>
              <a:gd name="connsiteX5" fmla="*/ 659249 w 3117912"/>
              <a:gd name="connsiteY5" fmla="*/ 1322614 h 3083343"/>
              <a:gd name="connsiteX6" fmla="*/ 773549 w 3117912"/>
              <a:gd name="connsiteY6" fmla="*/ 1077686 h 3083343"/>
              <a:gd name="connsiteX7" fmla="*/ 969491 w 3117912"/>
              <a:gd name="connsiteY7" fmla="*/ 800100 h 3083343"/>
              <a:gd name="connsiteX8" fmla="*/ 1100120 w 3117912"/>
              <a:gd name="connsiteY8" fmla="*/ 522514 h 3083343"/>
              <a:gd name="connsiteX9" fmla="*/ 1230749 w 3117912"/>
              <a:gd name="connsiteY9" fmla="*/ 326571 h 3083343"/>
              <a:gd name="connsiteX10" fmla="*/ 1394034 w 3117912"/>
              <a:gd name="connsiteY10" fmla="*/ 179614 h 3083343"/>
              <a:gd name="connsiteX11" fmla="*/ 1606306 w 3117912"/>
              <a:gd name="connsiteY11" fmla="*/ 97971 h 3083343"/>
              <a:gd name="connsiteX12" fmla="*/ 1834906 w 3117912"/>
              <a:gd name="connsiteY12" fmla="*/ 32657 h 3083343"/>
              <a:gd name="connsiteX13" fmla="*/ 2096163 w 3117912"/>
              <a:gd name="connsiteY13" fmla="*/ 0 h 3083343"/>
              <a:gd name="connsiteX14" fmla="*/ 2259449 w 3117912"/>
              <a:gd name="connsiteY14" fmla="*/ 32657 h 3083343"/>
              <a:gd name="connsiteX15" fmla="*/ 2455391 w 3117912"/>
              <a:gd name="connsiteY15" fmla="*/ 114300 h 3083343"/>
              <a:gd name="connsiteX16" fmla="*/ 2651334 w 3117912"/>
              <a:gd name="connsiteY16" fmla="*/ 244929 h 3083343"/>
              <a:gd name="connsiteX17" fmla="*/ 2830949 w 3117912"/>
              <a:gd name="connsiteY17" fmla="*/ 342900 h 3083343"/>
              <a:gd name="connsiteX18" fmla="*/ 2945249 w 3117912"/>
              <a:gd name="connsiteY18" fmla="*/ 473529 h 3083343"/>
              <a:gd name="connsiteX19" fmla="*/ 3010563 w 3117912"/>
              <a:gd name="connsiteY19" fmla="*/ 587829 h 3083343"/>
              <a:gd name="connsiteX20" fmla="*/ 3059549 w 3117912"/>
              <a:gd name="connsiteY20" fmla="*/ 751114 h 3083343"/>
              <a:gd name="connsiteX21" fmla="*/ 3092206 w 3117912"/>
              <a:gd name="connsiteY21" fmla="*/ 881743 h 3083343"/>
              <a:gd name="connsiteX22" fmla="*/ 3059549 w 3117912"/>
              <a:gd name="connsiteY22" fmla="*/ 1143000 h 3083343"/>
              <a:gd name="connsiteX23" fmla="*/ 2945249 w 3117912"/>
              <a:gd name="connsiteY23" fmla="*/ 996043 h 3083343"/>
              <a:gd name="connsiteX24" fmla="*/ 2716649 w 3117912"/>
              <a:gd name="connsiteY24" fmla="*/ 930729 h 3083343"/>
              <a:gd name="connsiteX25" fmla="*/ 2471720 w 3117912"/>
              <a:gd name="connsiteY25" fmla="*/ 914400 h 3083343"/>
              <a:gd name="connsiteX26" fmla="*/ 2275777 w 3117912"/>
              <a:gd name="connsiteY26" fmla="*/ 963386 h 3083343"/>
              <a:gd name="connsiteX27" fmla="*/ 2047177 w 3117912"/>
              <a:gd name="connsiteY27" fmla="*/ 1094014 h 3083343"/>
              <a:gd name="connsiteX28" fmla="*/ 2014520 w 3117912"/>
              <a:gd name="connsiteY28" fmla="*/ 1273629 h 3083343"/>
              <a:gd name="connsiteX29" fmla="*/ 1949206 w 3117912"/>
              <a:gd name="connsiteY29" fmla="*/ 1453243 h 3083343"/>
              <a:gd name="connsiteX30" fmla="*/ 2030849 w 3117912"/>
              <a:gd name="connsiteY30" fmla="*/ 1665514 h 3083343"/>
              <a:gd name="connsiteX31" fmla="*/ 2096163 w 3117912"/>
              <a:gd name="connsiteY31" fmla="*/ 1877786 h 3083343"/>
              <a:gd name="connsiteX32" fmla="*/ 2226791 w 3117912"/>
              <a:gd name="connsiteY32" fmla="*/ 2024743 h 3083343"/>
              <a:gd name="connsiteX33" fmla="*/ 2422734 w 3117912"/>
              <a:gd name="connsiteY33" fmla="*/ 2139043 h 3083343"/>
              <a:gd name="connsiteX34" fmla="*/ 2700320 w 3117912"/>
              <a:gd name="connsiteY34" fmla="*/ 2171700 h 3083343"/>
              <a:gd name="connsiteX35" fmla="*/ 2928920 w 3117912"/>
              <a:gd name="connsiteY35" fmla="*/ 2106386 h 3083343"/>
              <a:gd name="connsiteX36" fmla="*/ 2855979 w 3117912"/>
              <a:gd name="connsiteY36" fmla="*/ 2867865 h 3083343"/>
              <a:gd name="connsiteX37" fmla="*/ 1044382 w 3117912"/>
              <a:gd name="connsiteY37" fmla="*/ 3046701 h 3083343"/>
              <a:gd name="connsiteX38" fmla="*/ 381065 w 3117912"/>
              <a:gd name="connsiteY38" fmla="*/ 2426222 h 3083343"/>
              <a:gd name="connsiteX0" fmla="*/ 53570 w 2790421"/>
              <a:gd name="connsiteY0" fmla="*/ 2426222 h 3083343"/>
              <a:gd name="connsiteX1" fmla="*/ 376976 w 2790421"/>
              <a:gd name="connsiteY1" fmla="*/ 2454628 h 3083343"/>
              <a:gd name="connsiteX2" fmla="*/ 344216 w 2790421"/>
              <a:gd name="connsiteY2" fmla="*/ 2179232 h 3083343"/>
              <a:gd name="connsiteX3" fmla="*/ 5182 w 2790421"/>
              <a:gd name="connsiteY3" fmla="*/ 1763486 h 3083343"/>
              <a:gd name="connsiteX4" fmla="*/ 152139 w 2790421"/>
              <a:gd name="connsiteY4" fmla="*/ 1551214 h 3083343"/>
              <a:gd name="connsiteX5" fmla="*/ 331754 w 2790421"/>
              <a:gd name="connsiteY5" fmla="*/ 1322614 h 3083343"/>
              <a:gd name="connsiteX6" fmla="*/ 446054 w 2790421"/>
              <a:gd name="connsiteY6" fmla="*/ 1077686 h 3083343"/>
              <a:gd name="connsiteX7" fmla="*/ 641996 w 2790421"/>
              <a:gd name="connsiteY7" fmla="*/ 800100 h 3083343"/>
              <a:gd name="connsiteX8" fmla="*/ 772625 w 2790421"/>
              <a:gd name="connsiteY8" fmla="*/ 522514 h 3083343"/>
              <a:gd name="connsiteX9" fmla="*/ 903254 w 2790421"/>
              <a:gd name="connsiteY9" fmla="*/ 326571 h 3083343"/>
              <a:gd name="connsiteX10" fmla="*/ 1066539 w 2790421"/>
              <a:gd name="connsiteY10" fmla="*/ 179614 h 3083343"/>
              <a:gd name="connsiteX11" fmla="*/ 1278811 w 2790421"/>
              <a:gd name="connsiteY11" fmla="*/ 97971 h 3083343"/>
              <a:gd name="connsiteX12" fmla="*/ 1507411 w 2790421"/>
              <a:gd name="connsiteY12" fmla="*/ 32657 h 3083343"/>
              <a:gd name="connsiteX13" fmla="*/ 1768668 w 2790421"/>
              <a:gd name="connsiteY13" fmla="*/ 0 h 3083343"/>
              <a:gd name="connsiteX14" fmla="*/ 1931954 w 2790421"/>
              <a:gd name="connsiteY14" fmla="*/ 32657 h 3083343"/>
              <a:gd name="connsiteX15" fmla="*/ 2127896 w 2790421"/>
              <a:gd name="connsiteY15" fmla="*/ 114300 h 3083343"/>
              <a:gd name="connsiteX16" fmla="*/ 2323839 w 2790421"/>
              <a:gd name="connsiteY16" fmla="*/ 244929 h 3083343"/>
              <a:gd name="connsiteX17" fmla="*/ 2503454 w 2790421"/>
              <a:gd name="connsiteY17" fmla="*/ 342900 h 3083343"/>
              <a:gd name="connsiteX18" fmla="*/ 2617754 w 2790421"/>
              <a:gd name="connsiteY18" fmla="*/ 473529 h 3083343"/>
              <a:gd name="connsiteX19" fmla="*/ 2683068 w 2790421"/>
              <a:gd name="connsiteY19" fmla="*/ 587829 h 3083343"/>
              <a:gd name="connsiteX20" fmla="*/ 2732054 w 2790421"/>
              <a:gd name="connsiteY20" fmla="*/ 751114 h 3083343"/>
              <a:gd name="connsiteX21" fmla="*/ 2764711 w 2790421"/>
              <a:gd name="connsiteY21" fmla="*/ 881743 h 3083343"/>
              <a:gd name="connsiteX22" fmla="*/ 2732054 w 2790421"/>
              <a:gd name="connsiteY22" fmla="*/ 1143000 h 3083343"/>
              <a:gd name="connsiteX23" fmla="*/ 2617754 w 2790421"/>
              <a:gd name="connsiteY23" fmla="*/ 996043 h 3083343"/>
              <a:gd name="connsiteX24" fmla="*/ 2389154 w 2790421"/>
              <a:gd name="connsiteY24" fmla="*/ 930729 h 3083343"/>
              <a:gd name="connsiteX25" fmla="*/ 2144225 w 2790421"/>
              <a:gd name="connsiteY25" fmla="*/ 914400 h 3083343"/>
              <a:gd name="connsiteX26" fmla="*/ 1948282 w 2790421"/>
              <a:gd name="connsiteY26" fmla="*/ 963386 h 3083343"/>
              <a:gd name="connsiteX27" fmla="*/ 1719682 w 2790421"/>
              <a:gd name="connsiteY27" fmla="*/ 1094014 h 3083343"/>
              <a:gd name="connsiteX28" fmla="*/ 1687025 w 2790421"/>
              <a:gd name="connsiteY28" fmla="*/ 1273629 h 3083343"/>
              <a:gd name="connsiteX29" fmla="*/ 1621711 w 2790421"/>
              <a:gd name="connsiteY29" fmla="*/ 1453243 h 3083343"/>
              <a:gd name="connsiteX30" fmla="*/ 1703354 w 2790421"/>
              <a:gd name="connsiteY30" fmla="*/ 1665514 h 3083343"/>
              <a:gd name="connsiteX31" fmla="*/ 1768668 w 2790421"/>
              <a:gd name="connsiteY31" fmla="*/ 1877786 h 3083343"/>
              <a:gd name="connsiteX32" fmla="*/ 1899296 w 2790421"/>
              <a:gd name="connsiteY32" fmla="*/ 2024743 h 3083343"/>
              <a:gd name="connsiteX33" fmla="*/ 2095239 w 2790421"/>
              <a:gd name="connsiteY33" fmla="*/ 2139043 h 3083343"/>
              <a:gd name="connsiteX34" fmla="*/ 2372825 w 2790421"/>
              <a:gd name="connsiteY34" fmla="*/ 2171700 h 3083343"/>
              <a:gd name="connsiteX35" fmla="*/ 2601425 w 2790421"/>
              <a:gd name="connsiteY35" fmla="*/ 2106386 h 3083343"/>
              <a:gd name="connsiteX36" fmla="*/ 2528484 w 2790421"/>
              <a:gd name="connsiteY36" fmla="*/ 2867865 h 3083343"/>
              <a:gd name="connsiteX37" fmla="*/ 716887 w 2790421"/>
              <a:gd name="connsiteY37" fmla="*/ 3046701 h 3083343"/>
              <a:gd name="connsiteX38" fmla="*/ 53570 w 2790421"/>
              <a:gd name="connsiteY38" fmla="*/ 2426222 h 3083343"/>
              <a:gd name="connsiteX0" fmla="*/ 392805 w 2790417"/>
              <a:gd name="connsiteY0" fmla="*/ 2506757 h 3077389"/>
              <a:gd name="connsiteX1" fmla="*/ 376976 w 2790417"/>
              <a:gd name="connsiteY1" fmla="*/ 2454628 h 3077389"/>
              <a:gd name="connsiteX2" fmla="*/ 344216 w 2790417"/>
              <a:gd name="connsiteY2" fmla="*/ 2179232 h 3077389"/>
              <a:gd name="connsiteX3" fmla="*/ 5182 w 2790417"/>
              <a:gd name="connsiteY3" fmla="*/ 1763486 h 3077389"/>
              <a:gd name="connsiteX4" fmla="*/ 152139 w 2790417"/>
              <a:gd name="connsiteY4" fmla="*/ 1551214 h 3077389"/>
              <a:gd name="connsiteX5" fmla="*/ 331754 w 2790417"/>
              <a:gd name="connsiteY5" fmla="*/ 1322614 h 3077389"/>
              <a:gd name="connsiteX6" fmla="*/ 446054 w 2790417"/>
              <a:gd name="connsiteY6" fmla="*/ 1077686 h 3077389"/>
              <a:gd name="connsiteX7" fmla="*/ 641996 w 2790417"/>
              <a:gd name="connsiteY7" fmla="*/ 800100 h 3077389"/>
              <a:gd name="connsiteX8" fmla="*/ 772625 w 2790417"/>
              <a:gd name="connsiteY8" fmla="*/ 522514 h 3077389"/>
              <a:gd name="connsiteX9" fmla="*/ 903254 w 2790417"/>
              <a:gd name="connsiteY9" fmla="*/ 326571 h 3077389"/>
              <a:gd name="connsiteX10" fmla="*/ 1066539 w 2790417"/>
              <a:gd name="connsiteY10" fmla="*/ 179614 h 3077389"/>
              <a:gd name="connsiteX11" fmla="*/ 1278811 w 2790417"/>
              <a:gd name="connsiteY11" fmla="*/ 97971 h 3077389"/>
              <a:gd name="connsiteX12" fmla="*/ 1507411 w 2790417"/>
              <a:gd name="connsiteY12" fmla="*/ 32657 h 3077389"/>
              <a:gd name="connsiteX13" fmla="*/ 1768668 w 2790417"/>
              <a:gd name="connsiteY13" fmla="*/ 0 h 3077389"/>
              <a:gd name="connsiteX14" fmla="*/ 1931954 w 2790417"/>
              <a:gd name="connsiteY14" fmla="*/ 32657 h 3077389"/>
              <a:gd name="connsiteX15" fmla="*/ 2127896 w 2790417"/>
              <a:gd name="connsiteY15" fmla="*/ 114300 h 3077389"/>
              <a:gd name="connsiteX16" fmla="*/ 2323839 w 2790417"/>
              <a:gd name="connsiteY16" fmla="*/ 244929 h 3077389"/>
              <a:gd name="connsiteX17" fmla="*/ 2503454 w 2790417"/>
              <a:gd name="connsiteY17" fmla="*/ 342900 h 3077389"/>
              <a:gd name="connsiteX18" fmla="*/ 2617754 w 2790417"/>
              <a:gd name="connsiteY18" fmla="*/ 473529 h 3077389"/>
              <a:gd name="connsiteX19" fmla="*/ 2683068 w 2790417"/>
              <a:gd name="connsiteY19" fmla="*/ 587829 h 3077389"/>
              <a:gd name="connsiteX20" fmla="*/ 2732054 w 2790417"/>
              <a:gd name="connsiteY20" fmla="*/ 751114 h 3077389"/>
              <a:gd name="connsiteX21" fmla="*/ 2764711 w 2790417"/>
              <a:gd name="connsiteY21" fmla="*/ 881743 h 3077389"/>
              <a:gd name="connsiteX22" fmla="*/ 2732054 w 2790417"/>
              <a:gd name="connsiteY22" fmla="*/ 1143000 h 3077389"/>
              <a:gd name="connsiteX23" fmla="*/ 2617754 w 2790417"/>
              <a:gd name="connsiteY23" fmla="*/ 996043 h 3077389"/>
              <a:gd name="connsiteX24" fmla="*/ 2389154 w 2790417"/>
              <a:gd name="connsiteY24" fmla="*/ 930729 h 3077389"/>
              <a:gd name="connsiteX25" fmla="*/ 2144225 w 2790417"/>
              <a:gd name="connsiteY25" fmla="*/ 914400 h 3077389"/>
              <a:gd name="connsiteX26" fmla="*/ 1948282 w 2790417"/>
              <a:gd name="connsiteY26" fmla="*/ 963386 h 3077389"/>
              <a:gd name="connsiteX27" fmla="*/ 1719682 w 2790417"/>
              <a:gd name="connsiteY27" fmla="*/ 1094014 h 3077389"/>
              <a:gd name="connsiteX28" fmla="*/ 1687025 w 2790417"/>
              <a:gd name="connsiteY28" fmla="*/ 1273629 h 3077389"/>
              <a:gd name="connsiteX29" fmla="*/ 1621711 w 2790417"/>
              <a:gd name="connsiteY29" fmla="*/ 1453243 h 3077389"/>
              <a:gd name="connsiteX30" fmla="*/ 1703354 w 2790417"/>
              <a:gd name="connsiteY30" fmla="*/ 1665514 h 3077389"/>
              <a:gd name="connsiteX31" fmla="*/ 1768668 w 2790417"/>
              <a:gd name="connsiteY31" fmla="*/ 1877786 h 3077389"/>
              <a:gd name="connsiteX32" fmla="*/ 1899296 w 2790417"/>
              <a:gd name="connsiteY32" fmla="*/ 2024743 h 3077389"/>
              <a:gd name="connsiteX33" fmla="*/ 2095239 w 2790417"/>
              <a:gd name="connsiteY33" fmla="*/ 2139043 h 3077389"/>
              <a:gd name="connsiteX34" fmla="*/ 2372825 w 2790417"/>
              <a:gd name="connsiteY34" fmla="*/ 2171700 h 3077389"/>
              <a:gd name="connsiteX35" fmla="*/ 2601425 w 2790417"/>
              <a:gd name="connsiteY35" fmla="*/ 2106386 h 3077389"/>
              <a:gd name="connsiteX36" fmla="*/ 2528484 w 2790417"/>
              <a:gd name="connsiteY36" fmla="*/ 2867865 h 3077389"/>
              <a:gd name="connsiteX37" fmla="*/ 716887 w 2790417"/>
              <a:gd name="connsiteY37" fmla="*/ 3046701 h 3077389"/>
              <a:gd name="connsiteX38" fmla="*/ 392805 w 2790417"/>
              <a:gd name="connsiteY38" fmla="*/ 2506757 h 307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790417" h="3077389">
                <a:moveTo>
                  <a:pt x="392805" y="2506757"/>
                </a:moveTo>
                <a:cubicBezTo>
                  <a:pt x="336153" y="2408078"/>
                  <a:pt x="385074" y="2509215"/>
                  <a:pt x="376976" y="2454628"/>
                </a:cubicBezTo>
                <a:cubicBezTo>
                  <a:pt x="368878" y="2400041"/>
                  <a:pt x="406182" y="2294422"/>
                  <a:pt x="344216" y="2179232"/>
                </a:cubicBezTo>
                <a:cubicBezTo>
                  <a:pt x="282250" y="2064042"/>
                  <a:pt x="37195" y="1868155"/>
                  <a:pt x="5182" y="1763486"/>
                </a:cubicBezTo>
                <a:cubicBezTo>
                  <a:pt x="-26831" y="1658817"/>
                  <a:pt x="97710" y="1624693"/>
                  <a:pt x="152139" y="1551214"/>
                </a:cubicBezTo>
                <a:cubicBezTo>
                  <a:pt x="206568" y="1477735"/>
                  <a:pt x="282768" y="1401535"/>
                  <a:pt x="331754" y="1322614"/>
                </a:cubicBezTo>
                <a:cubicBezTo>
                  <a:pt x="380740" y="1243693"/>
                  <a:pt x="394347" y="1164772"/>
                  <a:pt x="446054" y="1077686"/>
                </a:cubicBezTo>
                <a:cubicBezTo>
                  <a:pt x="497761" y="990600"/>
                  <a:pt x="587568" y="892629"/>
                  <a:pt x="641996" y="800100"/>
                </a:cubicBezTo>
                <a:cubicBezTo>
                  <a:pt x="696424" y="707571"/>
                  <a:pt x="729082" y="601435"/>
                  <a:pt x="772625" y="522514"/>
                </a:cubicBezTo>
                <a:cubicBezTo>
                  <a:pt x="816168" y="443593"/>
                  <a:pt x="854268" y="383721"/>
                  <a:pt x="903254" y="326571"/>
                </a:cubicBezTo>
                <a:cubicBezTo>
                  <a:pt x="952240" y="269421"/>
                  <a:pt x="1003946" y="217714"/>
                  <a:pt x="1066539" y="179614"/>
                </a:cubicBezTo>
                <a:cubicBezTo>
                  <a:pt x="1129132" y="141514"/>
                  <a:pt x="1205332" y="122464"/>
                  <a:pt x="1278811" y="97971"/>
                </a:cubicBezTo>
                <a:cubicBezTo>
                  <a:pt x="1352290" y="73478"/>
                  <a:pt x="1425768" y="48985"/>
                  <a:pt x="1507411" y="32657"/>
                </a:cubicBezTo>
                <a:cubicBezTo>
                  <a:pt x="1589054" y="16329"/>
                  <a:pt x="1697911" y="0"/>
                  <a:pt x="1768668" y="0"/>
                </a:cubicBezTo>
                <a:cubicBezTo>
                  <a:pt x="1839425" y="0"/>
                  <a:pt x="1872083" y="13607"/>
                  <a:pt x="1931954" y="32657"/>
                </a:cubicBezTo>
                <a:cubicBezTo>
                  <a:pt x="1991825" y="51707"/>
                  <a:pt x="2062582" y="78921"/>
                  <a:pt x="2127896" y="114300"/>
                </a:cubicBezTo>
                <a:cubicBezTo>
                  <a:pt x="2193210" y="149679"/>
                  <a:pt x="2261246" y="206829"/>
                  <a:pt x="2323839" y="244929"/>
                </a:cubicBezTo>
                <a:cubicBezTo>
                  <a:pt x="2386432" y="283029"/>
                  <a:pt x="2454468" y="304800"/>
                  <a:pt x="2503454" y="342900"/>
                </a:cubicBezTo>
                <a:cubicBezTo>
                  <a:pt x="2552440" y="381000"/>
                  <a:pt x="2587818" y="432708"/>
                  <a:pt x="2617754" y="473529"/>
                </a:cubicBezTo>
                <a:cubicBezTo>
                  <a:pt x="2647690" y="514350"/>
                  <a:pt x="2664018" y="541565"/>
                  <a:pt x="2683068" y="587829"/>
                </a:cubicBezTo>
                <a:cubicBezTo>
                  <a:pt x="2702118" y="634093"/>
                  <a:pt x="2718447" y="702128"/>
                  <a:pt x="2732054" y="751114"/>
                </a:cubicBezTo>
                <a:cubicBezTo>
                  <a:pt x="2745661" y="800100"/>
                  <a:pt x="2764711" y="816429"/>
                  <a:pt x="2764711" y="881743"/>
                </a:cubicBezTo>
                <a:cubicBezTo>
                  <a:pt x="2764711" y="947057"/>
                  <a:pt x="2756547" y="1123950"/>
                  <a:pt x="2732054" y="1143000"/>
                </a:cubicBezTo>
                <a:cubicBezTo>
                  <a:pt x="2707561" y="1162050"/>
                  <a:pt x="2674904" y="1031421"/>
                  <a:pt x="2617754" y="996043"/>
                </a:cubicBezTo>
                <a:cubicBezTo>
                  <a:pt x="2560604" y="960664"/>
                  <a:pt x="2468075" y="944336"/>
                  <a:pt x="2389154" y="930729"/>
                </a:cubicBezTo>
                <a:cubicBezTo>
                  <a:pt x="2310233" y="917122"/>
                  <a:pt x="2217704" y="908957"/>
                  <a:pt x="2144225" y="914400"/>
                </a:cubicBezTo>
                <a:cubicBezTo>
                  <a:pt x="2070746" y="919843"/>
                  <a:pt x="2019039" y="933450"/>
                  <a:pt x="1948282" y="963386"/>
                </a:cubicBezTo>
                <a:cubicBezTo>
                  <a:pt x="1877525" y="993322"/>
                  <a:pt x="1763225" y="1042307"/>
                  <a:pt x="1719682" y="1094014"/>
                </a:cubicBezTo>
                <a:cubicBezTo>
                  <a:pt x="1676139" y="1145721"/>
                  <a:pt x="1703353" y="1213758"/>
                  <a:pt x="1687025" y="1273629"/>
                </a:cubicBezTo>
                <a:cubicBezTo>
                  <a:pt x="1670697" y="1333500"/>
                  <a:pt x="1618990" y="1387929"/>
                  <a:pt x="1621711" y="1453243"/>
                </a:cubicBezTo>
                <a:cubicBezTo>
                  <a:pt x="1624432" y="1518557"/>
                  <a:pt x="1678861" y="1594757"/>
                  <a:pt x="1703354" y="1665514"/>
                </a:cubicBezTo>
                <a:cubicBezTo>
                  <a:pt x="1727847" y="1736271"/>
                  <a:pt x="1736011" y="1817914"/>
                  <a:pt x="1768668" y="1877786"/>
                </a:cubicBezTo>
                <a:cubicBezTo>
                  <a:pt x="1801325" y="1937657"/>
                  <a:pt x="1844868" y="1981200"/>
                  <a:pt x="1899296" y="2024743"/>
                </a:cubicBezTo>
                <a:cubicBezTo>
                  <a:pt x="1953724" y="2068286"/>
                  <a:pt x="2016318" y="2114550"/>
                  <a:pt x="2095239" y="2139043"/>
                </a:cubicBezTo>
                <a:cubicBezTo>
                  <a:pt x="2174160" y="2163536"/>
                  <a:pt x="2288461" y="2177143"/>
                  <a:pt x="2372825" y="2171700"/>
                </a:cubicBezTo>
                <a:cubicBezTo>
                  <a:pt x="2457189" y="2166257"/>
                  <a:pt x="2575482" y="1990359"/>
                  <a:pt x="2601425" y="2106386"/>
                </a:cubicBezTo>
                <a:cubicBezTo>
                  <a:pt x="2627368" y="2222414"/>
                  <a:pt x="3056441" y="2641987"/>
                  <a:pt x="2528484" y="2867865"/>
                </a:cubicBezTo>
                <a:cubicBezTo>
                  <a:pt x="2000527" y="3093743"/>
                  <a:pt x="1072834" y="3106886"/>
                  <a:pt x="716887" y="3046701"/>
                </a:cubicBezTo>
                <a:cubicBezTo>
                  <a:pt x="360941" y="2986516"/>
                  <a:pt x="449457" y="2605436"/>
                  <a:pt x="392805" y="2506757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0" name="Rechthoek 119"/>
          <p:cNvSpPr/>
          <p:nvPr/>
        </p:nvSpPr>
        <p:spPr>
          <a:xfrm>
            <a:off x="3887405" y="2326064"/>
            <a:ext cx="5097210" cy="2678016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26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252006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638354" y="773842"/>
            <a:ext cx="772064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Overflow </a:t>
            </a:r>
            <a:r>
              <a:rPr lang="nl-NL" b="1" dirty="0" err="1" smtClean="0"/>
              <a:t>and</a:t>
            </a:r>
            <a:r>
              <a:rPr lang="nl-NL" b="1" dirty="0" smtClean="0"/>
              <a:t> </a:t>
            </a:r>
            <a:r>
              <a:rPr lang="nl-NL" b="1" dirty="0" err="1" smtClean="0"/>
              <a:t>overtopping</a:t>
            </a:r>
            <a:endParaRPr lang="nl-NL" b="1" dirty="0" smtClean="0"/>
          </a:p>
          <a:p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stack becomes saturated due to overflowing or overtopping water.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This causes the back row of </a:t>
            </a:r>
            <a:r>
              <a:rPr lang="en-US" dirty="0" smtClean="0"/>
              <a:t>the bags </a:t>
            </a:r>
            <a:r>
              <a:rPr lang="en-US" dirty="0"/>
              <a:t>to </a:t>
            </a:r>
            <a:r>
              <a:rPr lang="en-US" dirty="0" smtClean="0"/>
              <a:t>'flow' </a:t>
            </a:r>
            <a:r>
              <a:rPr lang="en-US" dirty="0"/>
              <a:t>and </a:t>
            </a:r>
            <a:r>
              <a:rPr lang="en-US" dirty="0" smtClean="0"/>
              <a:t>move </a:t>
            </a:r>
            <a:r>
              <a:rPr lang="en-US" dirty="0"/>
              <a:t>downwards at an angle.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sym typeface="Wingdings" panose="05000000000000000000" pitchFamily="2" charset="2"/>
              </a:rPr>
              <a:t></a:t>
            </a:r>
            <a:r>
              <a:rPr lang="en-US" dirty="0" smtClean="0"/>
              <a:t> make </a:t>
            </a:r>
            <a:r>
              <a:rPr lang="en-US" dirty="0"/>
              <a:t>the pile high enough to stop all the waves.</a:t>
            </a:r>
            <a:endParaRPr lang="nl-NL" dirty="0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27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73646318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/>
              <a:t>Seal </a:t>
            </a:r>
            <a:r>
              <a:rPr lang="nl-NL" dirty="0" err="1"/>
              <a:t>with</a:t>
            </a:r>
            <a:r>
              <a:rPr lang="nl-NL" dirty="0"/>
              <a:t> </a:t>
            </a:r>
            <a:r>
              <a:rPr lang="nl-NL" dirty="0" err="1" smtClean="0"/>
              <a:t>geotextile</a:t>
            </a:r>
            <a:endParaRPr lang="nl-NL" dirty="0"/>
          </a:p>
        </p:txBody>
      </p:sp>
      <p:pic>
        <p:nvPicPr>
          <p:cNvPr id="24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9" name="Rechthoek 248"/>
          <p:cNvSpPr/>
          <p:nvPr/>
        </p:nvSpPr>
        <p:spPr>
          <a:xfrm>
            <a:off x="1451553" y="3681570"/>
            <a:ext cx="2427828" cy="1077714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50" name="Rechthoek 249"/>
          <p:cNvSpPr/>
          <p:nvPr/>
        </p:nvSpPr>
        <p:spPr>
          <a:xfrm>
            <a:off x="1451552" y="4887355"/>
            <a:ext cx="6735531" cy="90159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53" name="Tekstvak 252"/>
          <p:cNvSpPr txBox="1"/>
          <p:nvPr/>
        </p:nvSpPr>
        <p:spPr>
          <a:xfrm>
            <a:off x="2588741" y="2518926"/>
            <a:ext cx="17238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err="1" smtClean="0"/>
              <a:t>geotextile</a:t>
            </a:r>
            <a:endParaRPr lang="nl-NL" sz="2400" b="1" dirty="0"/>
          </a:p>
        </p:txBody>
      </p:sp>
      <p:grpSp>
        <p:nvGrpSpPr>
          <p:cNvPr id="254" name="Groep 253"/>
          <p:cNvGrpSpPr/>
          <p:nvPr/>
        </p:nvGrpSpPr>
        <p:grpSpPr>
          <a:xfrm>
            <a:off x="2748817" y="2625270"/>
            <a:ext cx="4176115" cy="2098080"/>
            <a:chOff x="1858342" y="3894421"/>
            <a:chExt cx="3062243" cy="1149157"/>
          </a:xfrm>
        </p:grpSpPr>
        <p:sp>
          <p:nvSpPr>
            <p:cNvPr id="315" name="Vrije vorm 314"/>
            <p:cNvSpPr>
              <a:spLocks noChangeAspect="1"/>
            </p:cNvSpPr>
            <p:nvPr/>
          </p:nvSpPr>
          <p:spPr>
            <a:xfrm>
              <a:off x="2573832" y="4186377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Vrije vorm 312"/>
            <p:cNvSpPr>
              <a:spLocks noChangeAspect="1"/>
            </p:cNvSpPr>
            <p:nvPr/>
          </p:nvSpPr>
          <p:spPr>
            <a:xfrm>
              <a:off x="3387466" y="4119125"/>
              <a:ext cx="837379" cy="230267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257" name="Groep 256"/>
            <p:cNvGrpSpPr/>
            <p:nvPr/>
          </p:nvGrpSpPr>
          <p:grpSpPr>
            <a:xfrm>
              <a:off x="2195050" y="4506877"/>
              <a:ext cx="837379" cy="230266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311" name="Vrije vorm 310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12" name="Vrije vorm 311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58" name="Groep 257"/>
            <p:cNvGrpSpPr/>
            <p:nvPr/>
          </p:nvGrpSpPr>
          <p:grpSpPr>
            <a:xfrm>
              <a:off x="1858342" y="4825453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08" name="Vrije vorm 307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9" name="Vrije vorm 308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10" name="Vrije vorm 309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59" name="Groep 258"/>
            <p:cNvGrpSpPr/>
            <p:nvPr/>
          </p:nvGrpSpPr>
          <p:grpSpPr>
            <a:xfrm>
              <a:off x="2615029" y="482141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05" name="Vrije vorm 304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6" name="Vrije vorm 305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7" name="Vrije vorm 306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0" name="Groep 259"/>
            <p:cNvGrpSpPr/>
            <p:nvPr/>
          </p:nvGrpSpPr>
          <p:grpSpPr>
            <a:xfrm>
              <a:off x="3365842" y="482197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02" name="Vrije vorm 301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3" name="Vrije vorm 302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4" name="Vrije vorm 303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1" name="Groep 260"/>
            <p:cNvGrpSpPr/>
            <p:nvPr/>
          </p:nvGrpSpPr>
          <p:grpSpPr>
            <a:xfrm>
              <a:off x="4128974" y="4817627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299" name="Vrije vorm 298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0" name="Vrije vorm 299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1" name="Vrije vorm 300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2" name="Groep 261"/>
            <p:cNvGrpSpPr/>
            <p:nvPr/>
          </p:nvGrpSpPr>
          <p:grpSpPr>
            <a:xfrm>
              <a:off x="2981596" y="4515677"/>
              <a:ext cx="837379" cy="230266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297" name="Vrije vorm 296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8" name="Vrije vorm 297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3" name="Groep 262"/>
            <p:cNvGrpSpPr/>
            <p:nvPr/>
          </p:nvGrpSpPr>
          <p:grpSpPr>
            <a:xfrm>
              <a:off x="3717125" y="4516426"/>
              <a:ext cx="837379" cy="230266"/>
              <a:chOff x="2227315" y="479470"/>
              <a:chExt cx="14707080" cy="4871748"/>
            </a:xfrm>
            <a:solidFill>
              <a:schemeClr val="bg1"/>
            </a:solidFill>
          </p:grpSpPr>
          <p:sp>
            <p:nvSpPr>
              <p:cNvPr id="295" name="Vrije vorm 294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6" name="Vrije vorm 295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4" name="Groep 263"/>
            <p:cNvGrpSpPr/>
            <p:nvPr/>
          </p:nvGrpSpPr>
          <p:grpSpPr>
            <a:xfrm>
              <a:off x="2588491" y="4367637"/>
              <a:ext cx="837379" cy="206087"/>
              <a:chOff x="2490383" y="695157"/>
              <a:chExt cx="14484434" cy="4720649"/>
            </a:xfrm>
          </p:grpSpPr>
          <p:sp>
            <p:nvSpPr>
              <p:cNvPr id="293" name="Vrije vorm 292"/>
              <p:cNvSpPr>
                <a:spLocks noChangeAspect="1"/>
              </p:cNvSpPr>
              <p:nvPr/>
            </p:nvSpPr>
            <p:spPr>
              <a:xfrm>
                <a:off x="2490383" y="695157"/>
                <a:ext cx="14484434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484434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41799" y="3051077"/>
                      <a:pt x="13418692" y="3021141"/>
                    </a:cubicBezTo>
                    <a:cubicBezTo>
                      <a:pt x="13595585" y="2991205"/>
                      <a:pt x="13900385" y="2939498"/>
                      <a:pt x="14039178" y="2874184"/>
                    </a:cubicBezTo>
                    <a:cubicBezTo>
                      <a:pt x="14177971" y="2808870"/>
                      <a:pt x="14194299" y="2721784"/>
                      <a:pt x="14251449" y="2629255"/>
                    </a:cubicBezTo>
                    <a:cubicBezTo>
                      <a:pt x="14308599" y="2536726"/>
                      <a:pt x="14343978" y="2433312"/>
                      <a:pt x="14382078" y="2319012"/>
                    </a:cubicBezTo>
                    <a:cubicBezTo>
                      <a:pt x="14420178" y="2204712"/>
                      <a:pt x="14504542" y="2079526"/>
                      <a:pt x="14480049" y="1943455"/>
                    </a:cubicBezTo>
                    <a:cubicBezTo>
                      <a:pt x="14455556" y="1807384"/>
                      <a:pt x="14303157" y="1603277"/>
                      <a:pt x="14235121" y="1502584"/>
                    </a:cubicBezTo>
                    <a:cubicBezTo>
                      <a:pt x="14167085" y="1401891"/>
                      <a:pt x="14148035" y="1382841"/>
                      <a:pt x="14071835" y="1339298"/>
                    </a:cubicBezTo>
                    <a:cubicBezTo>
                      <a:pt x="13995635" y="1295755"/>
                      <a:pt x="13927600" y="1314805"/>
                      <a:pt x="13777921" y="1241327"/>
                    </a:cubicBezTo>
                    <a:cubicBezTo>
                      <a:pt x="13628242" y="1167849"/>
                      <a:pt x="13339770" y="977348"/>
                      <a:pt x="13173763" y="898427"/>
                    </a:cubicBezTo>
                    <a:cubicBezTo>
                      <a:pt x="13007756" y="819506"/>
                      <a:pt x="12781878" y="767798"/>
                      <a:pt x="12781878" y="767798"/>
                    </a:cubicBezTo>
                    <a:lnTo>
                      <a:pt x="12079749" y="539198"/>
                    </a:lnTo>
                    <a:cubicBezTo>
                      <a:pt x="11881085" y="479327"/>
                      <a:pt x="11783113" y="454834"/>
                      <a:pt x="11589892" y="408570"/>
                    </a:cubicBezTo>
                    <a:cubicBezTo>
                      <a:pt x="11396671" y="362306"/>
                      <a:pt x="11102757" y="294269"/>
                      <a:pt x="10920421" y="261612"/>
                    </a:cubicBezTo>
                    <a:cubicBezTo>
                      <a:pt x="10738085" y="228955"/>
                      <a:pt x="10642835" y="226234"/>
                      <a:pt x="10495878" y="212627"/>
                    </a:cubicBezTo>
                    <a:cubicBezTo>
                      <a:pt x="10348921" y="199020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4" name="Vrije vorm 293"/>
              <p:cNvSpPr/>
              <p:nvPr/>
            </p:nvSpPr>
            <p:spPr>
              <a:xfrm>
                <a:off x="3282048" y="3314286"/>
                <a:ext cx="13079180" cy="1685706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no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8" name="Groep 267"/>
            <p:cNvGrpSpPr/>
            <p:nvPr/>
          </p:nvGrpSpPr>
          <p:grpSpPr>
            <a:xfrm>
              <a:off x="3362745" y="4358633"/>
              <a:ext cx="837379" cy="206087"/>
              <a:chOff x="2490383" y="695157"/>
              <a:chExt cx="14484434" cy="4720649"/>
            </a:xfrm>
          </p:grpSpPr>
          <p:sp>
            <p:nvSpPr>
              <p:cNvPr id="291" name="Vrije vorm 290"/>
              <p:cNvSpPr>
                <a:spLocks noChangeAspect="1"/>
              </p:cNvSpPr>
              <p:nvPr/>
            </p:nvSpPr>
            <p:spPr>
              <a:xfrm>
                <a:off x="2490383" y="695157"/>
                <a:ext cx="14484434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484434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41799" y="3051077"/>
                      <a:pt x="13418692" y="3021141"/>
                    </a:cubicBezTo>
                    <a:cubicBezTo>
                      <a:pt x="13595585" y="2991205"/>
                      <a:pt x="13900385" y="2939498"/>
                      <a:pt x="14039178" y="2874184"/>
                    </a:cubicBezTo>
                    <a:cubicBezTo>
                      <a:pt x="14177971" y="2808870"/>
                      <a:pt x="14194299" y="2721784"/>
                      <a:pt x="14251449" y="2629255"/>
                    </a:cubicBezTo>
                    <a:cubicBezTo>
                      <a:pt x="14308599" y="2536726"/>
                      <a:pt x="14343978" y="2433312"/>
                      <a:pt x="14382078" y="2319012"/>
                    </a:cubicBezTo>
                    <a:cubicBezTo>
                      <a:pt x="14420178" y="2204712"/>
                      <a:pt x="14504542" y="2079526"/>
                      <a:pt x="14480049" y="1943455"/>
                    </a:cubicBezTo>
                    <a:cubicBezTo>
                      <a:pt x="14455556" y="1807384"/>
                      <a:pt x="14303157" y="1603277"/>
                      <a:pt x="14235121" y="1502584"/>
                    </a:cubicBezTo>
                    <a:cubicBezTo>
                      <a:pt x="14167085" y="1401891"/>
                      <a:pt x="14148035" y="1382841"/>
                      <a:pt x="14071835" y="1339298"/>
                    </a:cubicBezTo>
                    <a:cubicBezTo>
                      <a:pt x="13995635" y="1295755"/>
                      <a:pt x="13927600" y="1314805"/>
                      <a:pt x="13777921" y="1241327"/>
                    </a:cubicBezTo>
                    <a:cubicBezTo>
                      <a:pt x="13628242" y="1167849"/>
                      <a:pt x="13339770" y="977348"/>
                      <a:pt x="13173763" y="898427"/>
                    </a:cubicBezTo>
                    <a:cubicBezTo>
                      <a:pt x="13007756" y="819506"/>
                      <a:pt x="12781878" y="767798"/>
                      <a:pt x="12781878" y="767798"/>
                    </a:cubicBezTo>
                    <a:lnTo>
                      <a:pt x="12079749" y="539198"/>
                    </a:lnTo>
                    <a:cubicBezTo>
                      <a:pt x="11881085" y="479327"/>
                      <a:pt x="11783113" y="454834"/>
                      <a:pt x="11589892" y="408570"/>
                    </a:cubicBezTo>
                    <a:cubicBezTo>
                      <a:pt x="11396671" y="362306"/>
                      <a:pt x="11102757" y="294269"/>
                      <a:pt x="10920421" y="261612"/>
                    </a:cubicBezTo>
                    <a:cubicBezTo>
                      <a:pt x="10738085" y="228955"/>
                      <a:pt x="10642835" y="226234"/>
                      <a:pt x="10495878" y="212627"/>
                    </a:cubicBezTo>
                    <a:cubicBezTo>
                      <a:pt x="10348921" y="199020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2" name="Vrije vorm 291"/>
              <p:cNvSpPr/>
              <p:nvPr/>
            </p:nvSpPr>
            <p:spPr>
              <a:xfrm>
                <a:off x="3282048" y="3314286"/>
                <a:ext cx="13079180" cy="1685706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no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2" name="Groep 271"/>
            <p:cNvGrpSpPr/>
            <p:nvPr/>
          </p:nvGrpSpPr>
          <p:grpSpPr>
            <a:xfrm>
              <a:off x="2957458" y="3894421"/>
              <a:ext cx="837379" cy="206087"/>
              <a:chOff x="2670414" y="-1337988"/>
              <a:chExt cx="14484434" cy="4720649"/>
            </a:xfrm>
          </p:grpSpPr>
          <p:sp>
            <p:nvSpPr>
              <p:cNvPr id="289" name="Vrije vorm 288"/>
              <p:cNvSpPr>
                <a:spLocks noChangeAspect="1"/>
              </p:cNvSpPr>
              <p:nvPr/>
            </p:nvSpPr>
            <p:spPr>
              <a:xfrm>
                <a:off x="2670414" y="-1337988"/>
                <a:ext cx="14484434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484434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41799" y="3051077"/>
                      <a:pt x="13418692" y="3021141"/>
                    </a:cubicBezTo>
                    <a:cubicBezTo>
                      <a:pt x="13595585" y="2991205"/>
                      <a:pt x="13900385" y="2939498"/>
                      <a:pt x="14039178" y="2874184"/>
                    </a:cubicBezTo>
                    <a:cubicBezTo>
                      <a:pt x="14177971" y="2808870"/>
                      <a:pt x="14194299" y="2721784"/>
                      <a:pt x="14251449" y="2629255"/>
                    </a:cubicBezTo>
                    <a:cubicBezTo>
                      <a:pt x="14308599" y="2536726"/>
                      <a:pt x="14343978" y="2433312"/>
                      <a:pt x="14382078" y="2319012"/>
                    </a:cubicBezTo>
                    <a:cubicBezTo>
                      <a:pt x="14420178" y="2204712"/>
                      <a:pt x="14504542" y="2079526"/>
                      <a:pt x="14480049" y="1943455"/>
                    </a:cubicBezTo>
                    <a:cubicBezTo>
                      <a:pt x="14455556" y="1807384"/>
                      <a:pt x="14303157" y="1603277"/>
                      <a:pt x="14235121" y="1502584"/>
                    </a:cubicBezTo>
                    <a:cubicBezTo>
                      <a:pt x="14167085" y="1401891"/>
                      <a:pt x="14148035" y="1382841"/>
                      <a:pt x="14071835" y="1339298"/>
                    </a:cubicBezTo>
                    <a:cubicBezTo>
                      <a:pt x="13995635" y="1295755"/>
                      <a:pt x="13927600" y="1314805"/>
                      <a:pt x="13777921" y="1241327"/>
                    </a:cubicBezTo>
                    <a:cubicBezTo>
                      <a:pt x="13628242" y="1167849"/>
                      <a:pt x="13339770" y="977348"/>
                      <a:pt x="13173763" y="898427"/>
                    </a:cubicBezTo>
                    <a:cubicBezTo>
                      <a:pt x="13007756" y="819506"/>
                      <a:pt x="12781878" y="767798"/>
                      <a:pt x="12781878" y="767798"/>
                    </a:cubicBezTo>
                    <a:lnTo>
                      <a:pt x="12079749" y="539198"/>
                    </a:lnTo>
                    <a:cubicBezTo>
                      <a:pt x="11881085" y="479327"/>
                      <a:pt x="11783113" y="454834"/>
                      <a:pt x="11589892" y="408570"/>
                    </a:cubicBezTo>
                    <a:cubicBezTo>
                      <a:pt x="11396671" y="362306"/>
                      <a:pt x="11102757" y="294269"/>
                      <a:pt x="10920421" y="261612"/>
                    </a:cubicBezTo>
                    <a:cubicBezTo>
                      <a:pt x="10738085" y="228955"/>
                      <a:pt x="10642835" y="226234"/>
                      <a:pt x="10495878" y="212627"/>
                    </a:cubicBezTo>
                    <a:cubicBezTo>
                      <a:pt x="10348921" y="199020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0" name="Vrije vorm 289"/>
              <p:cNvSpPr/>
              <p:nvPr/>
            </p:nvSpPr>
            <p:spPr>
              <a:xfrm>
                <a:off x="3282048" y="1658954"/>
                <a:ext cx="13079180" cy="1685706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no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6" name="Groep 275"/>
            <p:cNvGrpSpPr/>
            <p:nvPr/>
          </p:nvGrpSpPr>
          <p:grpSpPr>
            <a:xfrm>
              <a:off x="2992522" y="4672360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285" name="Vrije vorm 284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7" name="Vrije vorm 286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8" name="Vrije vorm 287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7" name="Groep 276"/>
            <p:cNvGrpSpPr/>
            <p:nvPr/>
          </p:nvGrpSpPr>
          <p:grpSpPr>
            <a:xfrm>
              <a:off x="2210240" y="4661891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282" name="Vrije vorm 281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3" name="Vrije vorm 282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4" name="Vrije vorm 283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8" name="Groep 277"/>
            <p:cNvGrpSpPr/>
            <p:nvPr/>
          </p:nvGrpSpPr>
          <p:grpSpPr>
            <a:xfrm>
              <a:off x="3725663" y="4665531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279" name="Vrije vorm 278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0" name="Vrije vorm 279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1" name="Vrije vorm 280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sp>
        <p:nvSpPr>
          <p:cNvPr id="331" name="Rechthoek 330"/>
          <p:cNvSpPr/>
          <p:nvPr/>
        </p:nvSpPr>
        <p:spPr>
          <a:xfrm>
            <a:off x="1376624" y="2205807"/>
            <a:ext cx="6990424" cy="3025950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2" name="Vrije vorm 331"/>
          <p:cNvSpPr/>
          <p:nvPr/>
        </p:nvSpPr>
        <p:spPr>
          <a:xfrm>
            <a:off x="2632927" y="3037899"/>
            <a:ext cx="3359421" cy="1787879"/>
          </a:xfrm>
          <a:custGeom>
            <a:avLst/>
            <a:gdLst>
              <a:gd name="connsiteX0" fmla="*/ 897957 w 2475020"/>
              <a:gd name="connsiteY0" fmla="*/ 929477 h 946933"/>
              <a:gd name="connsiteX1" fmla="*/ 36023 w 2475020"/>
              <a:gd name="connsiteY1" fmla="*/ 921982 h 946933"/>
              <a:gd name="connsiteX2" fmla="*/ 185925 w 2475020"/>
              <a:gd name="connsiteY2" fmla="*/ 689634 h 946933"/>
              <a:gd name="connsiteX3" fmla="*/ 403282 w 2475020"/>
              <a:gd name="connsiteY3" fmla="*/ 644663 h 946933"/>
              <a:gd name="connsiteX4" fmla="*/ 373302 w 2475020"/>
              <a:gd name="connsiteY4" fmla="*/ 472277 h 946933"/>
              <a:gd name="connsiteX5" fmla="*/ 515708 w 2475020"/>
              <a:gd name="connsiteY5" fmla="*/ 367345 h 946933"/>
              <a:gd name="connsiteX6" fmla="*/ 808016 w 2475020"/>
              <a:gd name="connsiteY6" fmla="*/ 329870 h 946933"/>
              <a:gd name="connsiteX7" fmla="*/ 770541 w 2475020"/>
              <a:gd name="connsiteY7" fmla="*/ 217444 h 946933"/>
              <a:gd name="connsiteX8" fmla="*/ 770541 w 2475020"/>
              <a:gd name="connsiteY8" fmla="*/ 90027 h 946933"/>
              <a:gd name="connsiteX9" fmla="*/ 950423 w 2475020"/>
              <a:gd name="connsiteY9" fmla="*/ 22572 h 946933"/>
              <a:gd name="connsiteX10" fmla="*/ 1190266 w 2475020"/>
              <a:gd name="connsiteY10" fmla="*/ 15077 h 946933"/>
              <a:gd name="connsiteX11" fmla="*/ 1302692 w 2475020"/>
              <a:gd name="connsiteY11" fmla="*/ 7582 h 946933"/>
              <a:gd name="connsiteX12" fmla="*/ 1475079 w 2475020"/>
              <a:gd name="connsiteY12" fmla="*/ 37562 h 946933"/>
              <a:gd name="connsiteX13" fmla="*/ 1602495 w 2475020"/>
              <a:gd name="connsiteY13" fmla="*/ 67542 h 946933"/>
              <a:gd name="connsiteX14" fmla="*/ 1617485 w 2475020"/>
              <a:gd name="connsiteY14" fmla="*/ 90027 h 946933"/>
              <a:gd name="connsiteX15" fmla="*/ 1767387 w 2475020"/>
              <a:gd name="connsiteY15" fmla="*/ 30067 h 946933"/>
              <a:gd name="connsiteX16" fmla="*/ 1984744 w 2475020"/>
              <a:gd name="connsiteY16" fmla="*/ 86 h 946933"/>
              <a:gd name="connsiteX17" fmla="*/ 2217092 w 2475020"/>
              <a:gd name="connsiteY17" fmla="*/ 22572 h 946933"/>
              <a:gd name="connsiteX18" fmla="*/ 2426954 w 2475020"/>
              <a:gd name="connsiteY18" fmla="*/ 67542 h 946933"/>
              <a:gd name="connsiteX19" fmla="*/ 2456934 w 2475020"/>
              <a:gd name="connsiteY19" fmla="*/ 172473 h 946933"/>
              <a:gd name="connsiteX20" fmla="*/ 2464430 w 2475020"/>
              <a:gd name="connsiteY20" fmla="*/ 292395 h 946933"/>
              <a:gd name="connsiteX21" fmla="*/ 2307033 w 2475020"/>
              <a:gd name="connsiteY21" fmla="*/ 254919 h 946933"/>
              <a:gd name="connsiteX0" fmla="*/ 897957 w 2475020"/>
              <a:gd name="connsiteY0" fmla="*/ 929477 h 946933"/>
              <a:gd name="connsiteX1" fmla="*/ 36023 w 2475020"/>
              <a:gd name="connsiteY1" fmla="*/ 921982 h 946933"/>
              <a:gd name="connsiteX2" fmla="*/ 185925 w 2475020"/>
              <a:gd name="connsiteY2" fmla="*/ 689634 h 946933"/>
              <a:gd name="connsiteX3" fmla="*/ 403282 w 2475020"/>
              <a:gd name="connsiteY3" fmla="*/ 644663 h 946933"/>
              <a:gd name="connsiteX4" fmla="*/ 373302 w 2475020"/>
              <a:gd name="connsiteY4" fmla="*/ 472277 h 946933"/>
              <a:gd name="connsiteX5" fmla="*/ 515708 w 2475020"/>
              <a:gd name="connsiteY5" fmla="*/ 367345 h 946933"/>
              <a:gd name="connsiteX6" fmla="*/ 808016 w 2475020"/>
              <a:gd name="connsiteY6" fmla="*/ 329870 h 946933"/>
              <a:gd name="connsiteX7" fmla="*/ 770541 w 2475020"/>
              <a:gd name="connsiteY7" fmla="*/ 217444 h 946933"/>
              <a:gd name="connsiteX8" fmla="*/ 770541 w 2475020"/>
              <a:gd name="connsiteY8" fmla="*/ 90027 h 946933"/>
              <a:gd name="connsiteX9" fmla="*/ 950423 w 2475020"/>
              <a:gd name="connsiteY9" fmla="*/ 22572 h 946933"/>
              <a:gd name="connsiteX10" fmla="*/ 1190266 w 2475020"/>
              <a:gd name="connsiteY10" fmla="*/ 15077 h 946933"/>
              <a:gd name="connsiteX11" fmla="*/ 1302692 w 2475020"/>
              <a:gd name="connsiteY11" fmla="*/ 7582 h 946933"/>
              <a:gd name="connsiteX12" fmla="*/ 1475079 w 2475020"/>
              <a:gd name="connsiteY12" fmla="*/ 37562 h 946933"/>
              <a:gd name="connsiteX13" fmla="*/ 1602495 w 2475020"/>
              <a:gd name="connsiteY13" fmla="*/ 67542 h 946933"/>
              <a:gd name="connsiteX14" fmla="*/ 1617485 w 2475020"/>
              <a:gd name="connsiteY14" fmla="*/ 90027 h 946933"/>
              <a:gd name="connsiteX15" fmla="*/ 1767387 w 2475020"/>
              <a:gd name="connsiteY15" fmla="*/ 30067 h 946933"/>
              <a:gd name="connsiteX16" fmla="*/ 1984744 w 2475020"/>
              <a:gd name="connsiteY16" fmla="*/ 86 h 946933"/>
              <a:gd name="connsiteX17" fmla="*/ 2217092 w 2475020"/>
              <a:gd name="connsiteY17" fmla="*/ 22572 h 946933"/>
              <a:gd name="connsiteX18" fmla="*/ 2426954 w 2475020"/>
              <a:gd name="connsiteY18" fmla="*/ 67542 h 946933"/>
              <a:gd name="connsiteX19" fmla="*/ 2456934 w 2475020"/>
              <a:gd name="connsiteY19" fmla="*/ 172473 h 946933"/>
              <a:gd name="connsiteX20" fmla="*/ 2464430 w 2475020"/>
              <a:gd name="connsiteY20" fmla="*/ 292395 h 946933"/>
              <a:gd name="connsiteX21" fmla="*/ 1999215 w 2475020"/>
              <a:gd name="connsiteY21" fmla="*/ 197581 h 946933"/>
              <a:gd name="connsiteX0" fmla="*/ 897957 w 2478583"/>
              <a:gd name="connsiteY0" fmla="*/ 929477 h 946933"/>
              <a:gd name="connsiteX1" fmla="*/ 36023 w 2478583"/>
              <a:gd name="connsiteY1" fmla="*/ 921982 h 946933"/>
              <a:gd name="connsiteX2" fmla="*/ 185925 w 2478583"/>
              <a:gd name="connsiteY2" fmla="*/ 689634 h 946933"/>
              <a:gd name="connsiteX3" fmla="*/ 403282 w 2478583"/>
              <a:gd name="connsiteY3" fmla="*/ 644663 h 946933"/>
              <a:gd name="connsiteX4" fmla="*/ 373302 w 2478583"/>
              <a:gd name="connsiteY4" fmla="*/ 472277 h 946933"/>
              <a:gd name="connsiteX5" fmla="*/ 515708 w 2478583"/>
              <a:gd name="connsiteY5" fmla="*/ 367345 h 946933"/>
              <a:gd name="connsiteX6" fmla="*/ 808016 w 2478583"/>
              <a:gd name="connsiteY6" fmla="*/ 329870 h 946933"/>
              <a:gd name="connsiteX7" fmla="*/ 770541 w 2478583"/>
              <a:gd name="connsiteY7" fmla="*/ 217444 h 946933"/>
              <a:gd name="connsiteX8" fmla="*/ 770541 w 2478583"/>
              <a:gd name="connsiteY8" fmla="*/ 90027 h 946933"/>
              <a:gd name="connsiteX9" fmla="*/ 950423 w 2478583"/>
              <a:gd name="connsiteY9" fmla="*/ 22572 h 946933"/>
              <a:gd name="connsiteX10" fmla="*/ 1190266 w 2478583"/>
              <a:gd name="connsiteY10" fmla="*/ 15077 h 946933"/>
              <a:gd name="connsiteX11" fmla="*/ 1302692 w 2478583"/>
              <a:gd name="connsiteY11" fmla="*/ 7582 h 946933"/>
              <a:gd name="connsiteX12" fmla="*/ 1475079 w 2478583"/>
              <a:gd name="connsiteY12" fmla="*/ 37562 h 946933"/>
              <a:gd name="connsiteX13" fmla="*/ 1602495 w 2478583"/>
              <a:gd name="connsiteY13" fmla="*/ 67542 h 946933"/>
              <a:gd name="connsiteX14" fmla="*/ 1617485 w 2478583"/>
              <a:gd name="connsiteY14" fmla="*/ 90027 h 946933"/>
              <a:gd name="connsiteX15" fmla="*/ 1767387 w 2478583"/>
              <a:gd name="connsiteY15" fmla="*/ 30067 h 946933"/>
              <a:gd name="connsiteX16" fmla="*/ 1984744 w 2478583"/>
              <a:gd name="connsiteY16" fmla="*/ 86 h 946933"/>
              <a:gd name="connsiteX17" fmla="*/ 2217092 w 2478583"/>
              <a:gd name="connsiteY17" fmla="*/ 22572 h 946933"/>
              <a:gd name="connsiteX18" fmla="*/ 2426954 w 2478583"/>
              <a:gd name="connsiteY18" fmla="*/ 67542 h 946933"/>
              <a:gd name="connsiteX19" fmla="*/ 2456934 w 2478583"/>
              <a:gd name="connsiteY19" fmla="*/ 172473 h 946933"/>
              <a:gd name="connsiteX20" fmla="*/ 2464430 w 2478583"/>
              <a:gd name="connsiteY20" fmla="*/ 292395 h 946933"/>
              <a:gd name="connsiteX21" fmla="*/ 2276904 w 2478583"/>
              <a:gd name="connsiteY21" fmla="*/ 221571 h 946933"/>
              <a:gd name="connsiteX22" fmla="*/ 1999215 w 2478583"/>
              <a:gd name="connsiteY22" fmla="*/ 197581 h 946933"/>
              <a:gd name="connsiteX0" fmla="*/ 897957 w 2457951"/>
              <a:gd name="connsiteY0" fmla="*/ 929477 h 946933"/>
              <a:gd name="connsiteX1" fmla="*/ 36023 w 2457951"/>
              <a:gd name="connsiteY1" fmla="*/ 921982 h 946933"/>
              <a:gd name="connsiteX2" fmla="*/ 185925 w 2457951"/>
              <a:gd name="connsiteY2" fmla="*/ 689634 h 946933"/>
              <a:gd name="connsiteX3" fmla="*/ 403282 w 2457951"/>
              <a:gd name="connsiteY3" fmla="*/ 644663 h 946933"/>
              <a:gd name="connsiteX4" fmla="*/ 373302 w 2457951"/>
              <a:gd name="connsiteY4" fmla="*/ 472277 h 946933"/>
              <a:gd name="connsiteX5" fmla="*/ 515708 w 2457951"/>
              <a:gd name="connsiteY5" fmla="*/ 367345 h 946933"/>
              <a:gd name="connsiteX6" fmla="*/ 808016 w 2457951"/>
              <a:gd name="connsiteY6" fmla="*/ 329870 h 946933"/>
              <a:gd name="connsiteX7" fmla="*/ 770541 w 2457951"/>
              <a:gd name="connsiteY7" fmla="*/ 217444 h 946933"/>
              <a:gd name="connsiteX8" fmla="*/ 770541 w 2457951"/>
              <a:gd name="connsiteY8" fmla="*/ 90027 h 946933"/>
              <a:gd name="connsiteX9" fmla="*/ 950423 w 2457951"/>
              <a:gd name="connsiteY9" fmla="*/ 22572 h 946933"/>
              <a:gd name="connsiteX10" fmla="*/ 1190266 w 2457951"/>
              <a:gd name="connsiteY10" fmla="*/ 15077 h 946933"/>
              <a:gd name="connsiteX11" fmla="*/ 1302692 w 2457951"/>
              <a:gd name="connsiteY11" fmla="*/ 7582 h 946933"/>
              <a:gd name="connsiteX12" fmla="*/ 1475079 w 2457951"/>
              <a:gd name="connsiteY12" fmla="*/ 37562 h 946933"/>
              <a:gd name="connsiteX13" fmla="*/ 1602495 w 2457951"/>
              <a:gd name="connsiteY13" fmla="*/ 67542 h 946933"/>
              <a:gd name="connsiteX14" fmla="*/ 1617485 w 2457951"/>
              <a:gd name="connsiteY14" fmla="*/ 90027 h 946933"/>
              <a:gd name="connsiteX15" fmla="*/ 1767387 w 2457951"/>
              <a:gd name="connsiteY15" fmla="*/ 30067 h 946933"/>
              <a:gd name="connsiteX16" fmla="*/ 1984744 w 2457951"/>
              <a:gd name="connsiteY16" fmla="*/ 86 h 946933"/>
              <a:gd name="connsiteX17" fmla="*/ 2217092 w 2457951"/>
              <a:gd name="connsiteY17" fmla="*/ 22572 h 946933"/>
              <a:gd name="connsiteX18" fmla="*/ 2426954 w 2457951"/>
              <a:gd name="connsiteY18" fmla="*/ 67542 h 946933"/>
              <a:gd name="connsiteX19" fmla="*/ 2456934 w 2457951"/>
              <a:gd name="connsiteY19" fmla="*/ 172473 h 946933"/>
              <a:gd name="connsiteX20" fmla="*/ 2428217 w 2457951"/>
              <a:gd name="connsiteY20" fmla="*/ 286360 h 946933"/>
              <a:gd name="connsiteX21" fmla="*/ 2276904 w 2457951"/>
              <a:gd name="connsiteY21" fmla="*/ 221571 h 946933"/>
              <a:gd name="connsiteX22" fmla="*/ 1999215 w 2457951"/>
              <a:gd name="connsiteY22" fmla="*/ 197581 h 946933"/>
              <a:gd name="connsiteX0" fmla="*/ 897957 w 2457951"/>
              <a:gd name="connsiteY0" fmla="*/ 929477 h 969248"/>
              <a:gd name="connsiteX1" fmla="*/ 36023 w 2457951"/>
              <a:gd name="connsiteY1" fmla="*/ 953731 h 969248"/>
              <a:gd name="connsiteX2" fmla="*/ 185925 w 2457951"/>
              <a:gd name="connsiteY2" fmla="*/ 689634 h 969248"/>
              <a:gd name="connsiteX3" fmla="*/ 403282 w 2457951"/>
              <a:gd name="connsiteY3" fmla="*/ 644663 h 969248"/>
              <a:gd name="connsiteX4" fmla="*/ 373302 w 2457951"/>
              <a:gd name="connsiteY4" fmla="*/ 472277 h 969248"/>
              <a:gd name="connsiteX5" fmla="*/ 515708 w 2457951"/>
              <a:gd name="connsiteY5" fmla="*/ 367345 h 969248"/>
              <a:gd name="connsiteX6" fmla="*/ 808016 w 2457951"/>
              <a:gd name="connsiteY6" fmla="*/ 329870 h 969248"/>
              <a:gd name="connsiteX7" fmla="*/ 770541 w 2457951"/>
              <a:gd name="connsiteY7" fmla="*/ 217444 h 969248"/>
              <a:gd name="connsiteX8" fmla="*/ 770541 w 2457951"/>
              <a:gd name="connsiteY8" fmla="*/ 90027 h 969248"/>
              <a:gd name="connsiteX9" fmla="*/ 950423 w 2457951"/>
              <a:gd name="connsiteY9" fmla="*/ 22572 h 969248"/>
              <a:gd name="connsiteX10" fmla="*/ 1190266 w 2457951"/>
              <a:gd name="connsiteY10" fmla="*/ 15077 h 969248"/>
              <a:gd name="connsiteX11" fmla="*/ 1302692 w 2457951"/>
              <a:gd name="connsiteY11" fmla="*/ 7582 h 969248"/>
              <a:gd name="connsiteX12" fmla="*/ 1475079 w 2457951"/>
              <a:gd name="connsiteY12" fmla="*/ 37562 h 969248"/>
              <a:gd name="connsiteX13" fmla="*/ 1602495 w 2457951"/>
              <a:gd name="connsiteY13" fmla="*/ 67542 h 969248"/>
              <a:gd name="connsiteX14" fmla="*/ 1617485 w 2457951"/>
              <a:gd name="connsiteY14" fmla="*/ 90027 h 969248"/>
              <a:gd name="connsiteX15" fmla="*/ 1767387 w 2457951"/>
              <a:gd name="connsiteY15" fmla="*/ 30067 h 969248"/>
              <a:gd name="connsiteX16" fmla="*/ 1984744 w 2457951"/>
              <a:gd name="connsiteY16" fmla="*/ 86 h 969248"/>
              <a:gd name="connsiteX17" fmla="*/ 2217092 w 2457951"/>
              <a:gd name="connsiteY17" fmla="*/ 22572 h 969248"/>
              <a:gd name="connsiteX18" fmla="*/ 2426954 w 2457951"/>
              <a:gd name="connsiteY18" fmla="*/ 67542 h 969248"/>
              <a:gd name="connsiteX19" fmla="*/ 2456934 w 2457951"/>
              <a:gd name="connsiteY19" fmla="*/ 172473 h 969248"/>
              <a:gd name="connsiteX20" fmla="*/ 2428217 w 2457951"/>
              <a:gd name="connsiteY20" fmla="*/ 286360 h 969248"/>
              <a:gd name="connsiteX21" fmla="*/ 2276904 w 2457951"/>
              <a:gd name="connsiteY21" fmla="*/ 221571 h 969248"/>
              <a:gd name="connsiteX22" fmla="*/ 1999215 w 2457951"/>
              <a:gd name="connsiteY22" fmla="*/ 197581 h 969248"/>
              <a:gd name="connsiteX0" fmla="*/ 897957 w 2457951"/>
              <a:gd name="connsiteY0" fmla="*/ 961227 h 980831"/>
              <a:gd name="connsiteX1" fmla="*/ 36023 w 2457951"/>
              <a:gd name="connsiteY1" fmla="*/ 953731 h 980831"/>
              <a:gd name="connsiteX2" fmla="*/ 185925 w 2457951"/>
              <a:gd name="connsiteY2" fmla="*/ 689634 h 980831"/>
              <a:gd name="connsiteX3" fmla="*/ 403282 w 2457951"/>
              <a:gd name="connsiteY3" fmla="*/ 644663 h 980831"/>
              <a:gd name="connsiteX4" fmla="*/ 373302 w 2457951"/>
              <a:gd name="connsiteY4" fmla="*/ 472277 h 980831"/>
              <a:gd name="connsiteX5" fmla="*/ 515708 w 2457951"/>
              <a:gd name="connsiteY5" fmla="*/ 367345 h 980831"/>
              <a:gd name="connsiteX6" fmla="*/ 808016 w 2457951"/>
              <a:gd name="connsiteY6" fmla="*/ 329870 h 980831"/>
              <a:gd name="connsiteX7" fmla="*/ 770541 w 2457951"/>
              <a:gd name="connsiteY7" fmla="*/ 217444 h 980831"/>
              <a:gd name="connsiteX8" fmla="*/ 770541 w 2457951"/>
              <a:gd name="connsiteY8" fmla="*/ 90027 h 980831"/>
              <a:gd name="connsiteX9" fmla="*/ 950423 w 2457951"/>
              <a:gd name="connsiteY9" fmla="*/ 22572 h 980831"/>
              <a:gd name="connsiteX10" fmla="*/ 1190266 w 2457951"/>
              <a:gd name="connsiteY10" fmla="*/ 15077 h 980831"/>
              <a:gd name="connsiteX11" fmla="*/ 1302692 w 2457951"/>
              <a:gd name="connsiteY11" fmla="*/ 7582 h 980831"/>
              <a:gd name="connsiteX12" fmla="*/ 1475079 w 2457951"/>
              <a:gd name="connsiteY12" fmla="*/ 37562 h 980831"/>
              <a:gd name="connsiteX13" fmla="*/ 1602495 w 2457951"/>
              <a:gd name="connsiteY13" fmla="*/ 67542 h 980831"/>
              <a:gd name="connsiteX14" fmla="*/ 1617485 w 2457951"/>
              <a:gd name="connsiteY14" fmla="*/ 90027 h 980831"/>
              <a:gd name="connsiteX15" fmla="*/ 1767387 w 2457951"/>
              <a:gd name="connsiteY15" fmla="*/ 30067 h 980831"/>
              <a:gd name="connsiteX16" fmla="*/ 1984744 w 2457951"/>
              <a:gd name="connsiteY16" fmla="*/ 86 h 980831"/>
              <a:gd name="connsiteX17" fmla="*/ 2217092 w 2457951"/>
              <a:gd name="connsiteY17" fmla="*/ 22572 h 980831"/>
              <a:gd name="connsiteX18" fmla="*/ 2426954 w 2457951"/>
              <a:gd name="connsiteY18" fmla="*/ 67542 h 980831"/>
              <a:gd name="connsiteX19" fmla="*/ 2456934 w 2457951"/>
              <a:gd name="connsiteY19" fmla="*/ 172473 h 980831"/>
              <a:gd name="connsiteX20" fmla="*/ 2428217 w 2457951"/>
              <a:gd name="connsiteY20" fmla="*/ 286360 h 980831"/>
              <a:gd name="connsiteX21" fmla="*/ 2276904 w 2457951"/>
              <a:gd name="connsiteY21" fmla="*/ 221571 h 980831"/>
              <a:gd name="connsiteX22" fmla="*/ 1999215 w 2457951"/>
              <a:gd name="connsiteY22" fmla="*/ 197581 h 98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57951" h="980831">
                <a:moveTo>
                  <a:pt x="897957" y="961227"/>
                </a:moveTo>
                <a:cubicBezTo>
                  <a:pt x="526326" y="977466"/>
                  <a:pt x="154695" y="998996"/>
                  <a:pt x="36023" y="953731"/>
                </a:cubicBezTo>
                <a:cubicBezTo>
                  <a:pt x="-82649" y="908466"/>
                  <a:pt x="124715" y="741145"/>
                  <a:pt x="185925" y="689634"/>
                </a:cubicBezTo>
                <a:cubicBezTo>
                  <a:pt x="247135" y="638123"/>
                  <a:pt x="372052" y="680889"/>
                  <a:pt x="403282" y="644663"/>
                </a:cubicBezTo>
                <a:cubicBezTo>
                  <a:pt x="434511" y="608437"/>
                  <a:pt x="354564" y="518497"/>
                  <a:pt x="373302" y="472277"/>
                </a:cubicBezTo>
                <a:cubicBezTo>
                  <a:pt x="392040" y="426057"/>
                  <a:pt x="443256" y="391079"/>
                  <a:pt x="515708" y="367345"/>
                </a:cubicBezTo>
                <a:cubicBezTo>
                  <a:pt x="588160" y="343611"/>
                  <a:pt x="765544" y="354854"/>
                  <a:pt x="808016" y="329870"/>
                </a:cubicBezTo>
                <a:cubicBezTo>
                  <a:pt x="850488" y="304886"/>
                  <a:pt x="776787" y="257418"/>
                  <a:pt x="770541" y="217444"/>
                </a:cubicBezTo>
                <a:cubicBezTo>
                  <a:pt x="764295" y="177470"/>
                  <a:pt x="740561" y="122506"/>
                  <a:pt x="770541" y="90027"/>
                </a:cubicBezTo>
                <a:cubicBezTo>
                  <a:pt x="800521" y="57548"/>
                  <a:pt x="880469" y="35064"/>
                  <a:pt x="950423" y="22572"/>
                </a:cubicBezTo>
                <a:cubicBezTo>
                  <a:pt x="1020377" y="10080"/>
                  <a:pt x="1131555" y="17575"/>
                  <a:pt x="1190266" y="15077"/>
                </a:cubicBezTo>
                <a:cubicBezTo>
                  <a:pt x="1248977" y="12579"/>
                  <a:pt x="1255223" y="3834"/>
                  <a:pt x="1302692" y="7582"/>
                </a:cubicBezTo>
                <a:cubicBezTo>
                  <a:pt x="1350161" y="11330"/>
                  <a:pt x="1425112" y="27569"/>
                  <a:pt x="1475079" y="37562"/>
                </a:cubicBezTo>
                <a:cubicBezTo>
                  <a:pt x="1525046" y="47555"/>
                  <a:pt x="1602495" y="67542"/>
                  <a:pt x="1602495" y="67542"/>
                </a:cubicBezTo>
                <a:cubicBezTo>
                  <a:pt x="1626229" y="76286"/>
                  <a:pt x="1590003" y="96273"/>
                  <a:pt x="1617485" y="90027"/>
                </a:cubicBezTo>
                <a:cubicBezTo>
                  <a:pt x="1644967" y="83781"/>
                  <a:pt x="1706177" y="45057"/>
                  <a:pt x="1767387" y="30067"/>
                </a:cubicBezTo>
                <a:cubicBezTo>
                  <a:pt x="1828597" y="15077"/>
                  <a:pt x="1909793" y="1335"/>
                  <a:pt x="1984744" y="86"/>
                </a:cubicBezTo>
                <a:cubicBezTo>
                  <a:pt x="2059695" y="-1163"/>
                  <a:pt x="2143390" y="11329"/>
                  <a:pt x="2217092" y="22572"/>
                </a:cubicBezTo>
                <a:cubicBezTo>
                  <a:pt x="2290794" y="33815"/>
                  <a:pt x="2386980" y="42558"/>
                  <a:pt x="2426954" y="67542"/>
                </a:cubicBezTo>
                <a:cubicBezTo>
                  <a:pt x="2466928" y="92526"/>
                  <a:pt x="2456724" y="136003"/>
                  <a:pt x="2456934" y="172473"/>
                </a:cubicBezTo>
                <a:cubicBezTo>
                  <a:pt x="2457144" y="208943"/>
                  <a:pt x="2461240" y="270632"/>
                  <a:pt x="2428217" y="286360"/>
                </a:cubicBezTo>
                <a:cubicBezTo>
                  <a:pt x="2395194" y="302088"/>
                  <a:pt x="2354440" y="237373"/>
                  <a:pt x="2276904" y="221571"/>
                </a:cubicBezTo>
                <a:cubicBezTo>
                  <a:pt x="2199368" y="205769"/>
                  <a:pt x="2042479" y="209124"/>
                  <a:pt x="1999215" y="197581"/>
                </a:cubicBezTo>
              </a:path>
            </a:pathLst>
          </a:custGeom>
          <a:ln w="57150">
            <a:solidFill>
              <a:srgbClr val="7030A0"/>
            </a:solidFill>
            <a:prstDash val="soli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cxnSp>
        <p:nvCxnSpPr>
          <p:cNvPr id="333" name="Rechte verbindingslijn met pijl 332"/>
          <p:cNvCxnSpPr/>
          <p:nvPr/>
        </p:nvCxnSpPr>
        <p:spPr>
          <a:xfrm>
            <a:off x="3133529" y="2939396"/>
            <a:ext cx="363696" cy="19482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0" name="Rechte verbindingslijn met pijl 339"/>
          <p:cNvCxnSpPr/>
          <p:nvPr/>
        </p:nvCxnSpPr>
        <p:spPr>
          <a:xfrm>
            <a:off x="5575272" y="4081733"/>
            <a:ext cx="2005517" cy="129293"/>
          </a:xfrm>
          <a:prstGeom prst="straightConnector1">
            <a:avLst/>
          </a:prstGeom>
          <a:ln w="57150">
            <a:solidFill>
              <a:srgbClr val="0F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41" name="Groep 340"/>
          <p:cNvGrpSpPr/>
          <p:nvPr/>
        </p:nvGrpSpPr>
        <p:grpSpPr>
          <a:xfrm>
            <a:off x="3910645" y="3524829"/>
            <a:ext cx="1804865" cy="940063"/>
            <a:chOff x="3361814" y="5311739"/>
            <a:chExt cx="1188000" cy="792000"/>
          </a:xfrm>
          <a:noFill/>
          <a:effectLst/>
        </p:grpSpPr>
        <p:sp>
          <p:nvSpPr>
            <p:cNvPr id="342" name="Rechthoek 341"/>
            <p:cNvSpPr/>
            <p:nvPr/>
          </p:nvSpPr>
          <p:spPr>
            <a:xfrm>
              <a:off x="3361814" y="5311739"/>
              <a:ext cx="1188000" cy="79200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343" name="Afbeelding 34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46701" y="5365739"/>
              <a:ext cx="351633" cy="684000"/>
            </a:xfrm>
            <a:prstGeom prst="rect">
              <a:avLst/>
            </a:prstGeom>
            <a:grpFill/>
            <a:ln>
              <a:noFill/>
            </a:ln>
          </p:spPr>
        </p:pic>
        <p:pic>
          <p:nvPicPr>
            <p:cNvPr id="344" name="Afbeelding 34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435587" y="5355973"/>
              <a:ext cx="351633" cy="684000"/>
            </a:xfrm>
            <a:prstGeom prst="rect">
              <a:avLst/>
            </a:prstGeom>
            <a:grpFill/>
            <a:ln>
              <a:noFill/>
            </a:ln>
          </p:spPr>
        </p:pic>
      </p:grpSp>
      <p:grpSp>
        <p:nvGrpSpPr>
          <p:cNvPr id="345" name="Groep 344"/>
          <p:cNvGrpSpPr/>
          <p:nvPr/>
        </p:nvGrpSpPr>
        <p:grpSpPr>
          <a:xfrm>
            <a:off x="1992024" y="3745069"/>
            <a:ext cx="1078558" cy="475288"/>
            <a:chOff x="1468759" y="3949377"/>
            <a:chExt cx="499377" cy="271047"/>
          </a:xfrm>
        </p:grpSpPr>
        <p:cxnSp>
          <p:nvCxnSpPr>
            <p:cNvPr id="346" name="Rechte verbindingslijn met pijl 345"/>
            <p:cNvCxnSpPr/>
            <p:nvPr/>
          </p:nvCxnSpPr>
          <p:spPr>
            <a:xfrm flipH="1" flipV="1">
              <a:off x="1714791" y="3949377"/>
              <a:ext cx="248772" cy="271047"/>
            </a:xfrm>
            <a:prstGeom prst="straightConnector1">
              <a:avLst/>
            </a:prstGeom>
            <a:ln w="57150">
              <a:solidFill>
                <a:srgbClr val="0F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Rechte verbindingslijn 349"/>
            <p:cNvCxnSpPr/>
            <p:nvPr/>
          </p:nvCxnSpPr>
          <p:spPr>
            <a:xfrm>
              <a:off x="1468759" y="4215103"/>
              <a:ext cx="499377" cy="4295"/>
            </a:xfrm>
            <a:prstGeom prst="line">
              <a:avLst/>
            </a:prstGeom>
            <a:noFill/>
            <a:ln w="57150">
              <a:solidFill>
                <a:srgbClr val="0F5EE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pic>
        <p:nvPicPr>
          <p:cNvPr id="72" name="Afbeelding 7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52866" y="3969736"/>
            <a:ext cx="534217" cy="811873"/>
          </a:xfrm>
          <a:prstGeom prst="rect">
            <a:avLst/>
          </a:prstGeom>
          <a:solidFill>
            <a:schemeClr val="bg1">
              <a:alpha val="18000"/>
            </a:schemeClr>
          </a:solidFill>
          <a:ln>
            <a:noFill/>
          </a:ln>
        </p:spPr>
      </p:pic>
      <p:sp>
        <p:nvSpPr>
          <p:cNvPr id="74" name="Tekstvak 73"/>
          <p:cNvSpPr txBox="1"/>
          <p:nvPr/>
        </p:nvSpPr>
        <p:spPr>
          <a:xfrm>
            <a:off x="6699475" y="4779889"/>
            <a:ext cx="166757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000" b="1" dirty="0" smtClean="0"/>
              <a:t>no </a:t>
            </a:r>
            <a:r>
              <a:rPr lang="nl-NL" sz="2000" b="1" dirty="0" err="1" smtClean="0"/>
              <a:t>geotextile</a:t>
            </a:r>
            <a:endParaRPr lang="nl-NL" sz="2000" b="1" dirty="0"/>
          </a:p>
        </p:txBody>
      </p:sp>
      <p:cxnSp>
        <p:nvCxnSpPr>
          <p:cNvPr id="75" name="Rechte verbindingslijn met pijl 74"/>
          <p:cNvCxnSpPr/>
          <p:nvPr/>
        </p:nvCxnSpPr>
        <p:spPr>
          <a:xfrm flipH="1" flipV="1">
            <a:off x="6633251" y="4779889"/>
            <a:ext cx="615250" cy="25542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Rechte verbindingslijn met pijl 77"/>
          <p:cNvCxnSpPr/>
          <p:nvPr/>
        </p:nvCxnSpPr>
        <p:spPr>
          <a:xfrm flipH="1" flipV="1">
            <a:off x="6949691" y="4410121"/>
            <a:ext cx="314145" cy="40595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Rechte verbindingslijn 7"/>
          <p:cNvCxnSpPr/>
          <p:nvPr/>
        </p:nvCxnSpPr>
        <p:spPr>
          <a:xfrm>
            <a:off x="5958582" y="3557740"/>
            <a:ext cx="2408466" cy="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Rechte verbindingslijn 10"/>
          <p:cNvCxnSpPr/>
          <p:nvPr/>
        </p:nvCxnSpPr>
        <p:spPr>
          <a:xfrm>
            <a:off x="3879381" y="4779889"/>
            <a:ext cx="0" cy="45186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28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134290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638354" y="773842"/>
            <a:ext cx="7720641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Seal </a:t>
            </a:r>
            <a:r>
              <a:rPr lang="nl-NL" b="1" dirty="0" err="1" smtClean="0"/>
              <a:t>with</a:t>
            </a:r>
            <a:r>
              <a:rPr lang="nl-NL" b="1" dirty="0" smtClean="0"/>
              <a:t> </a:t>
            </a:r>
            <a:r>
              <a:rPr lang="nl-NL" b="1" dirty="0" err="1" smtClean="0"/>
              <a:t>geotextile</a:t>
            </a:r>
            <a:endParaRPr lang="nl-NL" b="1" dirty="0" smtClean="0"/>
          </a:p>
          <a:p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A </a:t>
            </a:r>
            <a:r>
              <a:rPr lang="en-US" dirty="0" smtClean="0"/>
              <a:t>stack </a:t>
            </a:r>
            <a:r>
              <a:rPr lang="en-US" dirty="0"/>
              <a:t>can lose strength if it becomes saturated with water.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Use a waterproof </a:t>
            </a:r>
            <a:r>
              <a:rPr lang="en-US" dirty="0" smtClean="0"/>
              <a:t>geotextile </a:t>
            </a:r>
            <a:r>
              <a:rPr lang="en-US" dirty="0"/>
              <a:t>to make a </a:t>
            </a:r>
            <a:r>
              <a:rPr lang="en-US" dirty="0" smtClean="0"/>
              <a:t>stack </a:t>
            </a:r>
            <a:r>
              <a:rPr lang="en-US" dirty="0"/>
              <a:t>watertight on the water side.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Place </a:t>
            </a:r>
            <a:r>
              <a:rPr lang="en-US" dirty="0"/>
              <a:t>the </a:t>
            </a:r>
            <a:r>
              <a:rPr lang="en-US" dirty="0" smtClean="0"/>
              <a:t>geotextile corresponding </a:t>
            </a:r>
            <a:r>
              <a:rPr lang="en-US" dirty="0"/>
              <a:t>with the </a:t>
            </a:r>
            <a:r>
              <a:rPr lang="en-US" dirty="0" smtClean="0"/>
              <a:t>flow, in a way </a:t>
            </a:r>
            <a:r>
              <a:rPr lang="en-US" dirty="0"/>
              <a:t>that the water does not flow </a:t>
            </a:r>
            <a:r>
              <a:rPr lang="en-US" dirty="0" smtClean="0"/>
              <a:t>around </a:t>
            </a:r>
            <a:r>
              <a:rPr lang="en-US" dirty="0"/>
              <a:t>the overlap.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Place the film under the front row of bags only. Otherwise the </a:t>
            </a:r>
            <a:r>
              <a:rPr lang="en-US" dirty="0" smtClean="0"/>
              <a:t>stack </a:t>
            </a:r>
            <a:r>
              <a:rPr lang="en-US" dirty="0"/>
              <a:t>may slide on the </a:t>
            </a:r>
            <a:r>
              <a:rPr lang="en-US" dirty="0" smtClean="0"/>
              <a:t>geotextile.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Fold the </a:t>
            </a:r>
            <a:r>
              <a:rPr lang="en-US" dirty="0" smtClean="0"/>
              <a:t>geotextile </a:t>
            </a:r>
            <a:r>
              <a:rPr lang="en-US" dirty="0"/>
              <a:t>over it, like a hood.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Place the loose </a:t>
            </a:r>
            <a:r>
              <a:rPr lang="en-US" dirty="0" smtClean="0"/>
              <a:t>top </a:t>
            </a:r>
            <a:r>
              <a:rPr lang="en-US" dirty="0"/>
              <a:t>under a sandbag and put a bag on top so that the </a:t>
            </a:r>
            <a:r>
              <a:rPr lang="en-US" dirty="0" smtClean="0"/>
              <a:t>top </a:t>
            </a:r>
            <a:r>
              <a:rPr lang="en-US" dirty="0"/>
              <a:t>cannot </a:t>
            </a:r>
            <a:r>
              <a:rPr lang="en-US" dirty="0" smtClean="0"/>
              <a:t>be moved by the wind.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Leave the back open so that water can always escape.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29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2880906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301925" y="1311215"/>
            <a:ext cx="8169215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dirty="0" err="1" smtClean="0"/>
              <a:t>Hello</a:t>
            </a:r>
            <a:r>
              <a:rPr lang="nl-NL" dirty="0" smtClean="0"/>
              <a:t>.</a:t>
            </a:r>
          </a:p>
          <a:p>
            <a:endParaRPr lang="nl-NL" dirty="0" smtClean="0"/>
          </a:p>
          <a:p>
            <a:r>
              <a:rPr lang="nl-NL" dirty="0" smtClean="0"/>
              <a:t>My name is……………</a:t>
            </a:r>
          </a:p>
          <a:p>
            <a:endParaRPr lang="nl-NL" dirty="0" smtClean="0"/>
          </a:p>
          <a:p>
            <a:r>
              <a:rPr lang="nl-NL" dirty="0" smtClean="0"/>
              <a:t>I </a:t>
            </a:r>
            <a:r>
              <a:rPr lang="nl-NL" dirty="0" err="1" smtClean="0"/>
              <a:t>am</a:t>
            </a:r>
            <a:r>
              <a:rPr lang="nl-NL" dirty="0" smtClean="0"/>
              <a:t> </a:t>
            </a:r>
            <a:r>
              <a:rPr lang="nl-NL" dirty="0" err="1" smtClean="0"/>
              <a:t>going</a:t>
            </a:r>
            <a:r>
              <a:rPr lang="nl-NL" dirty="0" smtClean="0"/>
              <a:t> </a:t>
            </a:r>
            <a:r>
              <a:rPr lang="nl-NL" dirty="0" err="1" smtClean="0"/>
              <a:t>to</a:t>
            </a:r>
            <a:r>
              <a:rPr lang="nl-NL" dirty="0" smtClean="0"/>
              <a:t> </a:t>
            </a:r>
            <a:r>
              <a:rPr lang="nl-NL" dirty="0" err="1" smtClean="0"/>
              <a:t>give</a:t>
            </a:r>
            <a:r>
              <a:rPr lang="nl-NL" dirty="0" smtClean="0"/>
              <a:t> </a:t>
            </a:r>
            <a:r>
              <a:rPr lang="nl-NL" dirty="0" err="1" smtClean="0"/>
              <a:t>you</a:t>
            </a:r>
            <a:r>
              <a:rPr lang="nl-NL" dirty="0" smtClean="0"/>
              <a:t> </a:t>
            </a:r>
            <a:r>
              <a:rPr lang="nl-NL" dirty="0" err="1" smtClean="0"/>
              <a:t>an</a:t>
            </a:r>
            <a:r>
              <a:rPr lang="nl-NL" dirty="0" smtClean="0"/>
              <a:t> </a:t>
            </a:r>
            <a:r>
              <a:rPr lang="nl-NL" dirty="0" err="1" smtClean="0"/>
              <a:t>instruction</a:t>
            </a:r>
            <a:r>
              <a:rPr lang="nl-NL" dirty="0" smtClean="0"/>
              <a:t> on </a:t>
            </a:r>
            <a:r>
              <a:rPr lang="nl-NL" dirty="0" err="1" smtClean="0"/>
              <a:t>how</a:t>
            </a:r>
            <a:r>
              <a:rPr lang="nl-NL" dirty="0" smtClean="0"/>
              <a:t> </a:t>
            </a:r>
            <a:r>
              <a:rPr lang="nl-NL" dirty="0" err="1" smtClean="0"/>
              <a:t>to</a:t>
            </a:r>
            <a:r>
              <a:rPr lang="nl-NL" dirty="0" smtClean="0"/>
              <a:t> </a:t>
            </a:r>
            <a:r>
              <a:rPr lang="nl-NL" dirty="0" err="1" smtClean="0"/>
              <a:t>use</a:t>
            </a:r>
            <a:r>
              <a:rPr lang="nl-NL" dirty="0" smtClean="0"/>
              <a:t> </a:t>
            </a:r>
            <a:r>
              <a:rPr lang="nl-NL" dirty="0" err="1" smtClean="0"/>
              <a:t>sandbags</a:t>
            </a:r>
            <a:r>
              <a:rPr lang="nl-NL" dirty="0" smtClean="0"/>
              <a:t>.</a:t>
            </a:r>
          </a:p>
          <a:p>
            <a:endParaRPr lang="nl-NL" dirty="0" smtClean="0"/>
          </a:p>
          <a:p>
            <a:r>
              <a:rPr lang="en-US" dirty="0"/>
              <a:t>I do this using pictures.</a:t>
            </a:r>
          </a:p>
          <a:p>
            <a:endParaRPr lang="en-US" dirty="0"/>
          </a:p>
          <a:p>
            <a:r>
              <a:rPr lang="en-US" dirty="0"/>
              <a:t>Sometimes I grab a sandbag to demonstrate.</a:t>
            </a:r>
            <a:endParaRPr lang="nl-NL" dirty="0" smtClean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73265294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Rechthoek 284"/>
          <p:cNvSpPr/>
          <p:nvPr/>
        </p:nvSpPr>
        <p:spPr>
          <a:xfrm>
            <a:off x="794763" y="253382"/>
            <a:ext cx="7560000" cy="63977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2" name="Rechthoek 281"/>
          <p:cNvSpPr/>
          <p:nvPr/>
        </p:nvSpPr>
        <p:spPr>
          <a:xfrm>
            <a:off x="805304" y="1986322"/>
            <a:ext cx="7524000" cy="258951"/>
          </a:xfrm>
          <a:prstGeom prst="rect">
            <a:avLst/>
          </a:prstGeom>
          <a:pattFill prst="dkUpDiag">
            <a:fgClr>
              <a:schemeClr val="tx1"/>
            </a:fgClr>
            <a:bgClr>
              <a:schemeClr val="accent6">
                <a:lumMod val="75000"/>
              </a:schemeClr>
            </a:bgClr>
          </a:patt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1" name="Rechthoek 280"/>
          <p:cNvSpPr/>
          <p:nvPr/>
        </p:nvSpPr>
        <p:spPr>
          <a:xfrm>
            <a:off x="807613" y="2234955"/>
            <a:ext cx="7560000" cy="482154"/>
          </a:xfrm>
          <a:prstGeom prst="rect">
            <a:avLst/>
          </a:prstGeom>
          <a:pattFill prst="lgConfetti">
            <a:fgClr>
              <a:schemeClr val="tx1"/>
            </a:fgClr>
            <a:bgClr>
              <a:schemeClr val="tx2">
                <a:lumMod val="20000"/>
                <a:lumOff val="8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3" name="Rechthoek 182"/>
          <p:cNvSpPr/>
          <p:nvPr/>
        </p:nvSpPr>
        <p:spPr>
          <a:xfrm>
            <a:off x="2349931" y="1474962"/>
            <a:ext cx="3712770" cy="513129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88" name="Groep 187"/>
          <p:cNvGrpSpPr>
            <a:grpSpLocks noChangeAspect="1"/>
          </p:cNvGrpSpPr>
          <p:nvPr/>
        </p:nvGrpSpPr>
        <p:grpSpPr>
          <a:xfrm>
            <a:off x="5863186" y="1090416"/>
            <a:ext cx="1047336" cy="288000"/>
            <a:chOff x="5347090" y="608365"/>
            <a:chExt cx="837379" cy="230266"/>
          </a:xfrm>
        </p:grpSpPr>
        <p:sp>
          <p:nvSpPr>
            <p:cNvPr id="190" name="Vrije vorm 189"/>
            <p:cNvSpPr>
              <a:spLocks noChangeAspect="1"/>
            </p:cNvSpPr>
            <p:nvPr/>
          </p:nvSpPr>
          <p:spPr>
            <a:xfrm>
              <a:off x="5347090" y="608365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Vrije vorm 230"/>
            <p:cNvSpPr/>
            <p:nvPr/>
          </p:nvSpPr>
          <p:spPr>
            <a:xfrm>
              <a:off x="5415894" y="778126"/>
              <a:ext cx="716800" cy="56713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33" name="Vrije vorm 232"/>
          <p:cNvSpPr/>
          <p:nvPr/>
        </p:nvSpPr>
        <p:spPr>
          <a:xfrm>
            <a:off x="3100580" y="1576461"/>
            <a:ext cx="1984086" cy="425216"/>
          </a:xfrm>
          <a:custGeom>
            <a:avLst/>
            <a:gdLst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33057 w 1152817"/>
              <a:gd name="connsiteY8" fmla="*/ 42073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15001 w 1152817"/>
              <a:gd name="connsiteY1" fmla="*/ 137002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152817" h="263661">
                <a:moveTo>
                  <a:pt x="0" y="238417"/>
                </a:moveTo>
                <a:lnTo>
                  <a:pt x="115001" y="137002"/>
                </a:lnTo>
                <a:lnTo>
                  <a:pt x="168293" y="82833"/>
                </a:lnTo>
                <a:lnTo>
                  <a:pt x="201953" y="55400"/>
                </a:lnTo>
                <a:lnTo>
                  <a:pt x="232807" y="45931"/>
                </a:lnTo>
                <a:lnTo>
                  <a:pt x="288905" y="173904"/>
                </a:lnTo>
                <a:lnTo>
                  <a:pt x="883546" y="182319"/>
                </a:lnTo>
                <a:lnTo>
                  <a:pt x="891960" y="86952"/>
                </a:lnTo>
                <a:lnTo>
                  <a:pt x="858301" y="63378"/>
                </a:lnTo>
                <a:lnTo>
                  <a:pt x="897570" y="48299"/>
                </a:lnTo>
                <a:lnTo>
                  <a:pt x="948059" y="75732"/>
                </a:lnTo>
                <a:lnTo>
                  <a:pt x="1054645" y="182319"/>
                </a:lnTo>
                <a:lnTo>
                  <a:pt x="1150012" y="263661"/>
                </a:lnTo>
                <a:lnTo>
                  <a:pt x="1152817" y="224392"/>
                </a:lnTo>
                <a:lnTo>
                  <a:pt x="1054645" y="103781"/>
                </a:lnTo>
                <a:lnTo>
                  <a:pt x="934034" y="11219"/>
                </a:lnTo>
                <a:lnTo>
                  <a:pt x="821838" y="0"/>
                </a:lnTo>
                <a:lnTo>
                  <a:pt x="740495" y="84147"/>
                </a:lnTo>
                <a:lnTo>
                  <a:pt x="353418" y="86952"/>
                </a:lnTo>
                <a:lnTo>
                  <a:pt x="297320" y="72927"/>
                </a:lnTo>
                <a:lnTo>
                  <a:pt x="269271" y="25244"/>
                </a:lnTo>
                <a:lnTo>
                  <a:pt x="204758" y="8414"/>
                </a:lnTo>
                <a:lnTo>
                  <a:pt x="126220" y="36463"/>
                </a:lnTo>
                <a:lnTo>
                  <a:pt x="75732" y="117806"/>
                </a:lnTo>
                <a:lnTo>
                  <a:pt x="0" y="238417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34" name="Groep 233"/>
          <p:cNvGrpSpPr/>
          <p:nvPr/>
        </p:nvGrpSpPr>
        <p:grpSpPr>
          <a:xfrm>
            <a:off x="3268773" y="1734569"/>
            <a:ext cx="1561439" cy="244950"/>
            <a:chOff x="9511862" y="5433658"/>
            <a:chExt cx="1166648" cy="368052"/>
          </a:xfrm>
        </p:grpSpPr>
        <p:sp>
          <p:nvSpPr>
            <p:cNvPr id="235" name="Stroomdiagram: Handmatige bewerking 234"/>
            <p:cNvSpPr/>
            <p:nvPr/>
          </p:nvSpPr>
          <p:spPr>
            <a:xfrm rot="10800000">
              <a:off x="9511862" y="5433658"/>
              <a:ext cx="1166648" cy="368052"/>
            </a:xfrm>
            <a:prstGeom prst="flowChartManualOperation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236" name="Rechte verbindingslijn 235"/>
            <p:cNvCxnSpPr/>
            <p:nvPr/>
          </p:nvCxnSpPr>
          <p:spPr>
            <a:xfrm flipH="1">
              <a:off x="9764110" y="5433658"/>
              <a:ext cx="94593" cy="239810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7" name="Rechte verbindingslijn 236"/>
            <p:cNvCxnSpPr/>
            <p:nvPr/>
          </p:nvCxnSpPr>
          <p:spPr>
            <a:xfrm>
              <a:off x="10266812" y="5438818"/>
              <a:ext cx="116236" cy="253978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8" name="Rechte verbindingslijn 237"/>
            <p:cNvCxnSpPr>
              <a:endCxn id="235" idx="0"/>
            </p:cNvCxnSpPr>
            <p:nvPr/>
          </p:nvCxnSpPr>
          <p:spPr>
            <a:xfrm>
              <a:off x="10094252" y="5456606"/>
              <a:ext cx="934" cy="345104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41" name="Groep 240"/>
          <p:cNvGrpSpPr/>
          <p:nvPr/>
        </p:nvGrpSpPr>
        <p:grpSpPr>
          <a:xfrm>
            <a:off x="6568552" y="1476946"/>
            <a:ext cx="1076708" cy="289040"/>
            <a:chOff x="4559121" y="6238808"/>
            <a:chExt cx="520781" cy="253505"/>
          </a:xfrm>
        </p:grpSpPr>
        <p:grpSp>
          <p:nvGrpSpPr>
            <p:cNvPr id="242" name="Groep 241"/>
            <p:cNvGrpSpPr/>
            <p:nvPr/>
          </p:nvGrpSpPr>
          <p:grpSpPr>
            <a:xfrm>
              <a:off x="4559121" y="6238808"/>
              <a:ext cx="465025" cy="253505"/>
              <a:chOff x="4559121" y="6238808"/>
              <a:chExt cx="465025" cy="253505"/>
            </a:xfrm>
          </p:grpSpPr>
          <p:sp>
            <p:nvSpPr>
              <p:cNvPr id="247" name="Vrije vorm 246"/>
              <p:cNvSpPr/>
              <p:nvPr/>
            </p:nvSpPr>
            <p:spPr>
              <a:xfrm>
                <a:off x="4559121" y="6241102"/>
                <a:ext cx="465025" cy="251211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8" name="Vrije vorm 247"/>
              <p:cNvSpPr/>
              <p:nvPr/>
            </p:nvSpPr>
            <p:spPr>
              <a:xfrm>
                <a:off x="4561502" y="6242285"/>
                <a:ext cx="292980" cy="239235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9" name="Vrije vorm 248"/>
              <p:cNvSpPr/>
              <p:nvPr/>
            </p:nvSpPr>
            <p:spPr>
              <a:xfrm>
                <a:off x="4564590" y="6238808"/>
                <a:ext cx="358758" cy="232566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cxnSp>
          <p:nvCxnSpPr>
            <p:cNvPr id="243" name="Rechte verbindingslijn 242"/>
            <p:cNvCxnSpPr/>
            <p:nvPr/>
          </p:nvCxnSpPr>
          <p:spPr>
            <a:xfrm flipH="1">
              <a:off x="5040490" y="6413880"/>
              <a:ext cx="39412" cy="74580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Rechte verbindingslijn 243"/>
            <p:cNvCxnSpPr/>
            <p:nvPr/>
          </p:nvCxnSpPr>
          <p:spPr>
            <a:xfrm flipH="1">
              <a:off x="4928762" y="6382557"/>
              <a:ext cx="81795" cy="68613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Rechte verbindingslijn 244"/>
            <p:cNvCxnSpPr/>
            <p:nvPr/>
          </p:nvCxnSpPr>
          <p:spPr>
            <a:xfrm flipH="1">
              <a:off x="4851451" y="6426810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Rechte verbindingslijn 245"/>
            <p:cNvCxnSpPr/>
            <p:nvPr/>
          </p:nvCxnSpPr>
          <p:spPr>
            <a:xfrm flipH="1">
              <a:off x="4946702" y="6316619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0" name="Groep 249"/>
          <p:cNvGrpSpPr>
            <a:grpSpLocks noChangeAspect="1"/>
          </p:cNvGrpSpPr>
          <p:nvPr/>
        </p:nvGrpSpPr>
        <p:grpSpPr>
          <a:xfrm>
            <a:off x="1303750" y="1393860"/>
            <a:ext cx="1170208" cy="381101"/>
            <a:chOff x="2490383" y="695157"/>
            <a:chExt cx="14484434" cy="4720649"/>
          </a:xfrm>
        </p:grpSpPr>
        <p:sp>
          <p:nvSpPr>
            <p:cNvPr id="253" name="Vrije vorm 252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Vrije vorm 253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5" name="Groep 254"/>
          <p:cNvGrpSpPr>
            <a:grpSpLocks noChangeAspect="1"/>
          </p:cNvGrpSpPr>
          <p:nvPr/>
        </p:nvGrpSpPr>
        <p:grpSpPr>
          <a:xfrm>
            <a:off x="1278112" y="1035982"/>
            <a:ext cx="1195846" cy="446799"/>
            <a:chOff x="2227315" y="479470"/>
            <a:chExt cx="14707080" cy="4871748"/>
          </a:xfrm>
        </p:grpSpPr>
        <p:sp>
          <p:nvSpPr>
            <p:cNvPr id="256" name="Vrije vorm 255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Vrije vorm 256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8" name="Groep 257"/>
          <p:cNvGrpSpPr>
            <a:grpSpLocks noChangeAspect="1"/>
          </p:cNvGrpSpPr>
          <p:nvPr/>
        </p:nvGrpSpPr>
        <p:grpSpPr>
          <a:xfrm>
            <a:off x="838673" y="1684603"/>
            <a:ext cx="1045200" cy="288000"/>
            <a:chOff x="2417305" y="6040389"/>
            <a:chExt cx="14630590" cy="4307262"/>
          </a:xfrm>
        </p:grpSpPr>
        <p:sp>
          <p:nvSpPr>
            <p:cNvPr id="259" name="Vrije vorm 25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Vrije vorm 25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2" name="Groep 261"/>
          <p:cNvGrpSpPr>
            <a:grpSpLocks noChangeAspect="1"/>
          </p:cNvGrpSpPr>
          <p:nvPr/>
        </p:nvGrpSpPr>
        <p:grpSpPr>
          <a:xfrm>
            <a:off x="1885341" y="1680753"/>
            <a:ext cx="1045200" cy="288000"/>
            <a:chOff x="2417305" y="6040389"/>
            <a:chExt cx="14630590" cy="4307262"/>
          </a:xfrm>
        </p:grpSpPr>
        <p:sp>
          <p:nvSpPr>
            <p:cNvPr id="263" name="Vrije vorm 26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Vrije vorm 26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Vrije vorm 26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6" name="Groep 265"/>
          <p:cNvGrpSpPr>
            <a:grpSpLocks noChangeAspect="1"/>
          </p:cNvGrpSpPr>
          <p:nvPr/>
        </p:nvGrpSpPr>
        <p:grpSpPr>
          <a:xfrm>
            <a:off x="5784823" y="1511561"/>
            <a:ext cx="1170208" cy="288000"/>
            <a:chOff x="2490383" y="695157"/>
            <a:chExt cx="14484434" cy="4720649"/>
          </a:xfrm>
        </p:grpSpPr>
        <p:sp>
          <p:nvSpPr>
            <p:cNvPr id="267" name="Vrije vorm 266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Vrije vorm 267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9" name="Groep 268"/>
          <p:cNvGrpSpPr>
            <a:grpSpLocks noChangeAspect="1"/>
          </p:cNvGrpSpPr>
          <p:nvPr/>
        </p:nvGrpSpPr>
        <p:grpSpPr>
          <a:xfrm>
            <a:off x="5412113" y="1734205"/>
            <a:ext cx="1045200" cy="288000"/>
            <a:chOff x="2417305" y="6040389"/>
            <a:chExt cx="14630590" cy="4307262"/>
          </a:xfrm>
        </p:grpSpPr>
        <p:sp>
          <p:nvSpPr>
            <p:cNvPr id="270" name="Vrije vorm 26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Vrije vorm 27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3" name="Groep 272"/>
          <p:cNvGrpSpPr>
            <a:grpSpLocks noChangeAspect="1"/>
          </p:cNvGrpSpPr>
          <p:nvPr/>
        </p:nvGrpSpPr>
        <p:grpSpPr>
          <a:xfrm>
            <a:off x="6365683" y="1729616"/>
            <a:ext cx="1045200" cy="288000"/>
            <a:chOff x="2417305" y="6040389"/>
            <a:chExt cx="14630590" cy="4307262"/>
          </a:xfrm>
        </p:grpSpPr>
        <p:sp>
          <p:nvSpPr>
            <p:cNvPr id="274" name="Vrije vorm 27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7" name="Groep 276"/>
          <p:cNvGrpSpPr>
            <a:grpSpLocks noChangeAspect="1"/>
          </p:cNvGrpSpPr>
          <p:nvPr/>
        </p:nvGrpSpPr>
        <p:grpSpPr>
          <a:xfrm>
            <a:off x="7280895" y="1715778"/>
            <a:ext cx="1045200" cy="288000"/>
            <a:chOff x="2417305" y="6040389"/>
            <a:chExt cx="14630590" cy="4307262"/>
          </a:xfrm>
        </p:grpSpPr>
        <p:sp>
          <p:nvSpPr>
            <p:cNvPr id="278" name="Vrije vorm 27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284" name="Afbeelding 283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881854" y="1122929"/>
            <a:ext cx="359473" cy="271031"/>
          </a:xfrm>
          <a:prstGeom prst="rect">
            <a:avLst/>
          </a:prstGeom>
        </p:spPr>
      </p:pic>
      <p:sp>
        <p:nvSpPr>
          <p:cNvPr id="286" name="Tekstvak 285"/>
          <p:cNvSpPr txBox="1"/>
          <p:nvPr/>
        </p:nvSpPr>
        <p:spPr>
          <a:xfrm>
            <a:off x="5973597" y="557117"/>
            <a:ext cx="18737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outlet</a:t>
            </a:r>
            <a:endParaRPr lang="nl-NL" sz="2400" b="1" dirty="0"/>
          </a:p>
        </p:txBody>
      </p:sp>
      <p:pic>
        <p:nvPicPr>
          <p:cNvPr id="287" name="Afbeelding 286"/>
          <p:cNvPicPr>
            <a:picLocks noChangeAspect="1"/>
          </p:cNvPicPr>
          <p:nvPr/>
        </p:nvPicPr>
        <p:blipFill rotWithShape="1">
          <a:blip r:embed="rId4"/>
          <a:srcRect r="32110" b="33052"/>
          <a:stretch/>
        </p:blipFill>
        <p:spPr>
          <a:xfrm>
            <a:off x="1944237" y="2349350"/>
            <a:ext cx="239628" cy="388237"/>
          </a:xfrm>
          <a:prstGeom prst="rect">
            <a:avLst/>
          </a:prstGeom>
        </p:spPr>
      </p:pic>
      <p:cxnSp>
        <p:nvCxnSpPr>
          <p:cNvPr id="288" name="Rechte verbindingslijn met pijl 287"/>
          <p:cNvCxnSpPr/>
          <p:nvPr/>
        </p:nvCxnSpPr>
        <p:spPr>
          <a:xfrm flipH="1" flipV="1">
            <a:off x="4032576" y="1603637"/>
            <a:ext cx="7037" cy="335021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89" name="Groep 288"/>
          <p:cNvGrpSpPr/>
          <p:nvPr/>
        </p:nvGrpSpPr>
        <p:grpSpPr>
          <a:xfrm rot="20976226">
            <a:off x="3373208" y="2870339"/>
            <a:ext cx="3357242" cy="3109538"/>
            <a:chOff x="4310128" y="2460486"/>
            <a:chExt cx="3929249" cy="4113150"/>
          </a:xfrm>
        </p:grpSpPr>
        <p:sp>
          <p:nvSpPr>
            <p:cNvPr id="290" name="Vijfhoek 79"/>
            <p:cNvSpPr/>
            <p:nvPr/>
          </p:nvSpPr>
          <p:spPr>
            <a:xfrm rot="10449940">
              <a:off x="6079804" y="563956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ijfhoek 79"/>
            <p:cNvSpPr/>
            <p:nvPr/>
          </p:nvSpPr>
          <p:spPr>
            <a:xfrm rot="10449940">
              <a:off x="6341616" y="597504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ijfhoek 79"/>
            <p:cNvSpPr/>
            <p:nvPr/>
          </p:nvSpPr>
          <p:spPr>
            <a:xfrm rot="10449940">
              <a:off x="5420764" y="571232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ijfhoek 79"/>
            <p:cNvSpPr/>
            <p:nvPr/>
          </p:nvSpPr>
          <p:spPr>
            <a:xfrm rot="12175966">
              <a:off x="4975512" y="5553210"/>
              <a:ext cx="1021182" cy="414396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Vijfhoek 79"/>
            <p:cNvSpPr/>
            <p:nvPr/>
          </p:nvSpPr>
          <p:spPr>
            <a:xfrm rot="13456937">
              <a:off x="4666932" y="5321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Vijfhoek 79"/>
            <p:cNvSpPr/>
            <p:nvPr/>
          </p:nvSpPr>
          <p:spPr>
            <a:xfrm rot="15264798">
              <a:off x="4473723" y="484631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Vijfhoek 79"/>
            <p:cNvSpPr/>
            <p:nvPr/>
          </p:nvSpPr>
          <p:spPr>
            <a:xfrm rot="16049950">
              <a:off x="4446469" y="430271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Vijfhoek 79"/>
            <p:cNvSpPr/>
            <p:nvPr/>
          </p:nvSpPr>
          <p:spPr>
            <a:xfrm rot="16360167">
              <a:off x="4491746" y="37800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Vijfhoek 79"/>
            <p:cNvSpPr/>
            <p:nvPr/>
          </p:nvSpPr>
          <p:spPr>
            <a:xfrm rot="17339872">
              <a:off x="4729230" y="32731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Vijfhoek 79"/>
            <p:cNvSpPr/>
            <p:nvPr/>
          </p:nvSpPr>
          <p:spPr>
            <a:xfrm rot="18469494">
              <a:off x="5079120" y="29934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Vijfhoek 79"/>
            <p:cNvSpPr/>
            <p:nvPr/>
          </p:nvSpPr>
          <p:spPr>
            <a:xfrm rot="10449940">
              <a:off x="5731559" y="605662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Vijfhoek 79"/>
            <p:cNvSpPr/>
            <p:nvPr/>
          </p:nvSpPr>
          <p:spPr>
            <a:xfrm rot="11350785">
              <a:off x="5027457" y="60073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Vijfhoek 79"/>
            <p:cNvSpPr/>
            <p:nvPr/>
          </p:nvSpPr>
          <p:spPr>
            <a:xfrm rot="13456937">
              <a:off x="4487975" y="568993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Vijfhoek 79"/>
            <p:cNvSpPr/>
            <p:nvPr/>
          </p:nvSpPr>
          <p:spPr>
            <a:xfrm rot="14763921">
              <a:off x="4154426" y="5152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Vijfhoek 79"/>
            <p:cNvSpPr/>
            <p:nvPr/>
          </p:nvSpPr>
          <p:spPr>
            <a:xfrm rot="16049950">
              <a:off x="4020502" y="453630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Vijfhoek 79"/>
            <p:cNvSpPr/>
            <p:nvPr/>
          </p:nvSpPr>
          <p:spPr>
            <a:xfrm rot="16360167">
              <a:off x="4029174" y="395999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Vijfhoek 79"/>
            <p:cNvSpPr/>
            <p:nvPr/>
          </p:nvSpPr>
          <p:spPr>
            <a:xfrm rot="17339872">
              <a:off x="4175845" y="347849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Vijfhoek 79"/>
            <p:cNvSpPr/>
            <p:nvPr/>
          </p:nvSpPr>
          <p:spPr>
            <a:xfrm rot="18469494">
              <a:off x="4428955" y="30007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Vijfhoek 79"/>
            <p:cNvSpPr/>
            <p:nvPr/>
          </p:nvSpPr>
          <p:spPr>
            <a:xfrm rot="19362438">
              <a:off x="4897788" y="2701725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9" name="Vijfhoek 79"/>
            <p:cNvSpPr/>
            <p:nvPr/>
          </p:nvSpPr>
          <p:spPr>
            <a:xfrm rot="20544901">
              <a:off x="5388387" y="248523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0" name="Vijfhoek 79"/>
            <p:cNvSpPr/>
            <p:nvPr/>
          </p:nvSpPr>
          <p:spPr>
            <a:xfrm rot="345616">
              <a:off x="5995996" y="246048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Vrije vorm 310"/>
            <p:cNvSpPr/>
            <p:nvPr/>
          </p:nvSpPr>
          <p:spPr>
            <a:xfrm>
              <a:off x="5557721" y="3789354"/>
              <a:ext cx="1090590" cy="966723"/>
            </a:xfrm>
            <a:custGeom>
              <a:avLst/>
              <a:gdLst>
                <a:gd name="connsiteX0" fmla="*/ 84085 w 1030476"/>
                <a:gd name="connsiteY0" fmla="*/ 82643 h 1034365"/>
                <a:gd name="connsiteX1" fmla="*/ 110744 w 1030476"/>
                <a:gd name="connsiteY1" fmla="*/ 61316 h 1034365"/>
                <a:gd name="connsiteX2" fmla="*/ 124074 w 1030476"/>
                <a:gd name="connsiteY2" fmla="*/ 45320 h 1034365"/>
                <a:gd name="connsiteX3" fmla="*/ 132071 w 1030476"/>
                <a:gd name="connsiteY3" fmla="*/ 39988 h 1034365"/>
                <a:gd name="connsiteX4" fmla="*/ 164062 w 1030476"/>
                <a:gd name="connsiteY4" fmla="*/ 18661 h 1034365"/>
                <a:gd name="connsiteX5" fmla="*/ 172060 w 1030476"/>
                <a:gd name="connsiteY5" fmla="*/ 15995 h 1034365"/>
                <a:gd name="connsiteX6" fmla="*/ 230709 w 1030476"/>
                <a:gd name="connsiteY6" fmla="*/ 21327 h 1034365"/>
                <a:gd name="connsiteX7" fmla="*/ 246705 w 1030476"/>
                <a:gd name="connsiteY7" fmla="*/ 23993 h 1034365"/>
                <a:gd name="connsiteX8" fmla="*/ 284027 w 1030476"/>
                <a:gd name="connsiteY8" fmla="*/ 29325 h 1034365"/>
                <a:gd name="connsiteX9" fmla="*/ 302688 w 1030476"/>
                <a:gd name="connsiteY9" fmla="*/ 34657 h 1034365"/>
                <a:gd name="connsiteX10" fmla="*/ 414656 w 1030476"/>
                <a:gd name="connsiteY10" fmla="*/ 29325 h 1034365"/>
                <a:gd name="connsiteX11" fmla="*/ 427985 w 1030476"/>
                <a:gd name="connsiteY11" fmla="*/ 26659 h 1034365"/>
                <a:gd name="connsiteX12" fmla="*/ 459976 w 1030476"/>
                <a:gd name="connsiteY12" fmla="*/ 18661 h 1034365"/>
                <a:gd name="connsiteX13" fmla="*/ 470639 w 1030476"/>
                <a:gd name="connsiteY13" fmla="*/ 15995 h 1034365"/>
                <a:gd name="connsiteX14" fmla="*/ 483969 w 1030476"/>
                <a:gd name="connsiteY14" fmla="*/ 13330 h 1034365"/>
                <a:gd name="connsiteX15" fmla="*/ 497298 w 1030476"/>
                <a:gd name="connsiteY15" fmla="*/ 7998 h 1034365"/>
                <a:gd name="connsiteX16" fmla="*/ 515960 w 1030476"/>
                <a:gd name="connsiteY16" fmla="*/ 0 h 1034365"/>
                <a:gd name="connsiteX17" fmla="*/ 518625 w 1030476"/>
                <a:gd name="connsiteY17" fmla="*/ 10664 h 1034365"/>
                <a:gd name="connsiteX18" fmla="*/ 537287 w 1030476"/>
                <a:gd name="connsiteY18" fmla="*/ 23993 h 1034365"/>
                <a:gd name="connsiteX19" fmla="*/ 545284 w 1030476"/>
                <a:gd name="connsiteY19" fmla="*/ 31991 h 1034365"/>
                <a:gd name="connsiteX20" fmla="*/ 587939 w 1030476"/>
                <a:gd name="connsiteY20" fmla="*/ 66647 h 1034365"/>
                <a:gd name="connsiteX21" fmla="*/ 611932 w 1030476"/>
                <a:gd name="connsiteY21" fmla="*/ 87974 h 1034365"/>
                <a:gd name="connsiteX22" fmla="*/ 635925 w 1030476"/>
                <a:gd name="connsiteY22" fmla="*/ 98638 h 1034365"/>
                <a:gd name="connsiteX23" fmla="*/ 667915 w 1030476"/>
                <a:gd name="connsiteY23" fmla="*/ 119965 h 1034365"/>
                <a:gd name="connsiteX24" fmla="*/ 689242 w 1030476"/>
                <a:gd name="connsiteY24" fmla="*/ 133295 h 1034365"/>
                <a:gd name="connsiteX25" fmla="*/ 699906 w 1030476"/>
                <a:gd name="connsiteY25" fmla="*/ 143958 h 1034365"/>
                <a:gd name="connsiteX26" fmla="*/ 723899 w 1030476"/>
                <a:gd name="connsiteY26" fmla="*/ 157288 h 1034365"/>
                <a:gd name="connsiteX27" fmla="*/ 745226 w 1030476"/>
                <a:gd name="connsiteY27" fmla="*/ 173283 h 1034365"/>
                <a:gd name="connsiteX28" fmla="*/ 771885 w 1030476"/>
                <a:gd name="connsiteY28" fmla="*/ 199942 h 1034365"/>
                <a:gd name="connsiteX29" fmla="*/ 787880 w 1030476"/>
                <a:gd name="connsiteY29" fmla="*/ 215937 h 1034365"/>
                <a:gd name="connsiteX30" fmla="*/ 822537 w 1030476"/>
                <a:gd name="connsiteY30" fmla="*/ 237264 h 1034365"/>
                <a:gd name="connsiteX31" fmla="*/ 822537 w 1030476"/>
                <a:gd name="connsiteY31" fmla="*/ 237264 h 1034365"/>
                <a:gd name="connsiteX32" fmla="*/ 833200 w 1030476"/>
                <a:gd name="connsiteY32" fmla="*/ 242596 h 1034365"/>
                <a:gd name="connsiteX33" fmla="*/ 841198 w 1030476"/>
                <a:gd name="connsiteY33" fmla="*/ 250594 h 1034365"/>
                <a:gd name="connsiteX34" fmla="*/ 849196 w 1030476"/>
                <a:gd name="connsiteY34" fmla="*/ 253260 h 1034365"/>
                <a:gd name="connsiteX35" fmla="*/ 859859 w 1030476"/>
                <a:gd name="connsiteY35" fmla="*/ 258591 h 1034365"/>
                <a:gd name="connsiteX36" fmla="*/ 867857 w 1030476"/>
                <a:gd name="connsiteY36" fmla="*/ 261257 h 1034365"/>
                <a:gd name="connsiteX37" fmla="*/ 875855 w 1030476"/>
                <a:gd name="connsiteY37" fmla="*/ 266589 h 1034365"/>
                <a:gd name="connsiteX38" fmla="*/ 889184 w 1030476"/>
                <a:gd name="connsiteY38" fmla="*/ 269255 h 1034365"/>
                <a:gd name="connsiteX39" fmla="*/ 905179 w 1030476"/>
                <a:gd name="connsiteY39" fmla="*/ 285250 h 1034365"/>
                <a:gd name="connsiteX40" fmla="*/ 910511 w 1030476"/>
                <a:gd name="connsiteY40" fmla="*/ 295914 h 1034365"/>
                <a:gd name="connsiteX41" fmla="*/ 926506 w 1030476"/>
                <a:gd name="connsiteY41" fmla="*/ 317241 h 1034365"/>
                <a:gd name="connsiteX42" fmla="*/ 934504 w 1030476"/>
                <a:gd name="connsiteY42" fmla="*/ 327904 h 1034365"/>
                <a:gd name="connsiteX43" fmla="*/ 942502 w 1030476"/>
                <a:gd name="connsiteY43" fmla="*/ 335902 h 1034365"/>
                <a:gd name="connsiteX44" fmla="*/ 950499 w 1030476"/>
                <a:gd name="connsiteY44" fmla="*/ 346566 h 1034365"/>
                <a:gd name="connsiteX45" fmla="*/ 955831 w 1030476"/>
                <a:gd name="connsiteY45" fmla="*/ 354563 h 1034365"/>
                <a:gd name="connsiteX46" fmla="*/ 982490 w 1030476"/>
                <a:gd name="connsiteY46" fmla="*/ 378556 h 1034365"/>
                <a:gd name="connsiteX47" fmla="*/ 995820 w 1030476"/>
                <a:gd name="connsiteY47" fmla="*/ 389220 h 1034365"/>
                <a:gd name="connsiteX48" fmla="*/ 1011815 w 1030476"/>
                <a:gd name="connsiteY48" fmla="*/ 405215 h 1034365"/>
                <a:gd name="connsiteX49" fmla="*/ 1019813 w 1030476"/>
                <a:gd name="connsiteY49" fmla="*/ 423876 h 1034365"/>
                <a:gd name="connsiteX50" fmla="*/ 1025144 w 1030476"/>
                <a:gd name="connsiteY50" fmla="*/ 431874 h 1034365"/>
                <a:gd name="connsiteX51" fmla="*/ 1030476 w 1030476"/>
                <a:gd name="connsiteY51" fmla="*/ 450535 h 1034365"/>
                <a:gd name="connsiteX52" fmla="*/ 1027810 w 1030476"/>
                <a:gd name="connsiteY52" fmla="*/ 498521 h 1034365"/>
                <a:gd name="connsiteX53" fmla="*/ 1022478 w 1030476"/>
                <a:gd name="connsiteY53" fmla="*/ 511851 h 1034365"/>
                <a:gd name="connsiteX54" fmla="*/ 1009149 w 1030476"/>
                <a:gd name="connsiteY54" fmla="*/ 530512 h 1034365"/>
                <a:gd name="connsiteX55" fmla="*/ 1003817 w 1030476"/>
                <a:gd name="connsiteY55" fmla="*/ 541176 h 1034365"/>
                <a:gd name="connsiteX56" fmla="*/ 1001151 w 1030476"/>
                <a:gd name="connsiteY56" fmla="*/ 557171 h 1034365"/>
                <a:gd name="connsiteX57" fmla="*/ 998485 w 1030476"/>
                <a:gd name="connsiteY57" fmla="*/ 578498 h 1034365"/>
                <a:gd name="connsiteX58" fmla="*/ 995820 w 1030476"/>
                <a:gd name="connsiteY58" fmla="*/ 591827 h 1034365"/>
                <a:gd name="connsiteX59" fmla="*/ 993154 w 1030476"/>
                <a:gd name="connsiteY59" fmla="*/ 647811 h 1034365"/>
                <a:gd name="connsiteX60" fmla="*/ 990488 w 1030476"/>
                <a:gd name="connsiteY60" fmla="*/ 717124 h 1034365"/>
                <a:gd name="connsiteX61" fmla="*/ 982490 w 1030476"/>
                <a:gd name="connsiteY61" fmla="*/ 767776 h 1034365"/>
                <a:gd name="connsiteX62" fmla="*/ 977158 w 1030476"/>
                <a:gd name="connsiteY62" fmla="*/ 807764 h 1034365"/>
                <a:gd name="connsiteX63" fmla="*/ 974492 w 1030476"/>
                <a:gd name="connsiteY63" fmla="*/ 821094 h 1034365"/>
                <a:gd name="connsiteX64" fmla="*/ 969161 w 1030476"/>
                <a:gd name="connsiteY64" fmla="*/ 831757 h 1034365"/>
                <a:gd name="connsiteX65" fmla="*/ 966495 w 1030476"/>
                <a:gd name="connsiteY65" fmla="*/ 842421 h 1034365"/>
                <a:gd name="connsiteX66" fmla="*/ 961163 w 1030476"/>
                <a:gd name="connsiteY66" fmla="*/ 853085 h 1034365"/>
                <a:gd name="connsiteX67" fmla="*/ 955831 w 1030476"/>
                <a:gd name="connsiteY67" fmla="*/ 871746 h 1034365"/>
                <a:gd name="connsiteX68" fmla="*/ 934504 w 1030476"/>
                <a:gd name="connsiteY68" fmla="*/ 895739 h 1034365"/>
                <a:gd name="connsiteX69" fmla="*/ 913177 w 1030476"/>
                <a:gd name="connsiteY69" fmla="*/ 927730 h 1034365"/>
                <a:gd name="connsiteX70" fmla="*/ 894516 w 1030476"/>
                <a:gd name="connsiteY70" fmla="*/ 943725 h 1034365"/>
                <a:gd name="connsiteX71" fmla="*/ 875855 w 1030476"/>
                <a:gd name="connsiteY71" fmla="*/ 967718 h 1034365"/>
                <a:gd name="connsiteX72" fmla="*/ 859859 w 1030476"/>
                <a:gd name="connsiteY72" fmla="*/ 981047 h 1034365"/>
                <a:gd name="connsiteX73" fmla="*/ 833200 w 1030476"/>
                <a:gd name="connsiteY73" fmla="*/ 994377 h 1034365"/>
                <a:gd name="connsiteX74" fmla="*/ 819871 w 1030476"/>
                <a:gd name="connsiteY74" fmla="*/ 1002374 h 1034365"/>
                <a:gd name="connsiteX75" fmla="*/ 806541 w 1030476"/>
                <a:gd name="connsiteY75" fmla="*/ 1007706 h 1034365"/>
                <a:gd name="connsiteX76" fmla="*/ 785214 w 1030476"/>
                <a:gd name="connsiteY76" fmla="*/ 1018370 h 1034365"/>
                <a:gd name="connsiteX77" fmla="*/ 777217 w 1030476"/>
                <a:gd name="connsiteY77" fmla="*/ 1021036 h 1034365"/>
                <a:gd name="connsiteX78" fmla="*/ 753224 w 1030476"/>
                <a:gd name="connsiteY78" fmla="*/ 1034365 h 1034365"/>
                <a:gd name="connsiteX79" fmla="*/ 747892 w 1030476"/>
                <a:gd name="connsiteY79" fmla="*/ 1021036 h 1034365"/>
                <a:gd name="connsiteX80" fmla="*/ 737228 w 1030476"/>
                <a:gd name="connsiteY80" fmla="*/ 1018370 h 1034365"/>
                <a:gd name="connsiteX81" fmla="*/ 587939 w 1030476"/>
                <a:gd name="connsiteY81" fmla="*/ 1015704 h 1034365"/>
                <a:gd name="connsiteX82" fmla="*/ 579941 w 1030476"/>
                <a:gd name="connsiteY82" fmla="*/ 1013038 h 1034365"/>
                <a:gd name="connsiteX83" fmla="*/ 539953 w 1030476"/>
                <a:gd name="connsiteY83" fmla="*/ 1007706 h 1034365"/>
                <a:gd name="connsiteX84" fmla="*/ 518625 w 1030476"/>
                <a:gd name="connsiteY84" fmla="*/ 1002374 h 1034365"/>
                <a:gd name="connsiteX85" fmla="*/ 507962 w 1030476"/>
                <a:gd name="connsiteY85" fmla="*/ 999709 h 1034365"/>
                <a:gd name="connsiteX86" fmla="*/ 478637 w 1030476"/>
                <a:gd name="connsiteY86" fmla="*/ 994377 h 1034365"/>
                <a:gd name="connsiteX87" fmla="*/ 446646 w 1030476"/>
                <a:gd name="connsiteY87" fmla="*/ 986379 h 1034365"/>
                <a:gd name="connsiteX88" fmla="*/ 430651 w 1030476"/>
                <a:gd name="connsiteY88" fmla="*/ 978381 h 1034365"/>
                <a:gd name="connsiteX89" fmla="*/ 422653 w 1030476"/>
                <a:gd name="connsiteY89" fmla="*/ 973050 h 1034365"/>
                <a:gd name="connsiteX90" fmla="*/ 401326 w 1030476"/>
                <a:gd name="connsiteY90" fmla="*/ 965052 h 1034365"/>
                <a:gd name="connsiteX91" fmla="*/ 390663 w 1030476"/>
                <a:gd name="connsiteY91" fmla="*/ 957054 h 1034365"/>
                <a:gd name="connsiteX92" fmla="*/ 364004 w 1030476"/>
                <a:gd name="connsiteY92" fmla="*/ 949057 h 1034365"/>
                <a:gd name="connsiteX93" fmla="*/ 321350 w 1030476"/>
                <a:gd name="connsiteY93" fmla="*/ 933061 h 1034365"/>
                <a:gd name="connsiteX94" fmla="*/ 305354 w 1030476"/>
                <a:gd name="connsiteY94" fmla="*/ 927730 h 1034365"/>
                <a:gd name="connsiteX95" fmla="*/ 292025 w 1030476"/>
                <a:gd name="connsiteY95" fmla="*/ 922398 h 1034365"/>
                <a:gd name="connsiteX96" fmla="*/ 265366 w 1030476"/>
                <a:gd name="connsiteY96" fmla="*/ 917066 h 1034365"/>
                <a:gd name="connsiteX97" fmla="*/ 260034 w 1030476"/>
                <a:gd name="connsiteY97" fmla="*/ 909068 h 1034365"/>
                <a:gd name="connsiteX98" fmla="*/ 252036 w 1030476"/>
                <a:gd name="connsiteY98" fmla="*/ 903737 h 1034365"/>
                <a:gd name="connsiteX99" fmla="*/ 238707 w 1030476"/>
                <a:gd name="connsiteY99" fmla="*/ 877078 h 1034365"/>
                <a:gd name="connsiteX100" fmla="*/ 230709 w 1030476"/>
                <a:gd name="connsiteY100" fmla="*/ 866414 h 1034365"/>
                <a:gd name="connsiteX101" fmla="*/ 214714 w 1030476"/>
                <a:gd name="connsiteY101" fmla="*/ 837089 h 1034365"/>
                <a:gd name="connsiteX102" fmla="*/ 209382 w 1030476"/>
                <a:gd name="connsiteY102" fmla="*/ 826426 h 1034365"/>
                <a:gd name="connsiteX103" fmla="*/ 201385 w 1030476"/>
                <a:gd name="connsiteY103" fmla="*/ 818428 h 1034365"/>
                <a:gd name="connsiteX104" fmla="*/ 188055 w 1030476"/>
                <a:gd name="connsiteY104" fmla="*/ 802433 h 1034365"/>
                <a:gd name="connsiteX105" fmla="*/ 172060 w 1030476"/>
                <a:gd name="connsiteY105" fmla="*/ 791769 h 1034365"/>
                <a:gd name="connsiteX106" fmla="*/ 156064 w 1030476"/>
                <a:gd name="connsiteY106" fmla="*/ 778440 h 1034365"/>
                <a:gd name="connsiteX107" fmla="*/ 153399 w 1030476"/>
                <a:gd name="connsiteY107" fmla="*/ 770442 h 1034365"/>
                <a:gd name="connsiteX108" fmla="*/ 148067 w 1030476"/>
                <a:gd name="connsiteY108" fmla="*/ 762444 h 1034365"/>
                <a:gd name="connsiteX109" fmla="*/ 145401 w 1030476"/>
                <a:gd name="connsiteY109" fmla="*/ 751781 h 1034365"/>
                <a:gd name="connsiteX110" fmla="*/ 142735 w 1030476"/>
                <a:gd name="connsiteY110" fmla="*/ 743783 h 1034365"/>
                <a:gd name="connsiteX111" fmla="*/ 126740 w 1030476"/>
                <a:gd name="connsiteY111" fmla="*/ 623818 h 1034365"/>
                <a:gd name="connsiteX112" fmla="*/ 110744 w 1030476"/>
                <a:gd name="connsiteY112" fmla="*/ 583830 h 1034365"/>
                <a:gd name="connsiteX113" fmla="*/ 100081 w 1030476"/>
                <a:gd name="connsiteY113" fmla="*/ 543841 h 1034365"/>
                <a:gd name="connsiteX114" fmla="*/ 94749 w 1030476"/>
                <a:gd name="connsiteY114" fmla="*/ 535844 h 1034365"/>
                <a:gd name="connsiteX115" fmla="*/ 92083 w 1030476"/>
                <a:gd name="connsiteY115" fmla="*/ 527846 h 1034365"/>
                <a:gd name="connsiteX116" fmla="*/ 73422 w 1030476"/>
                <a:gd name="connsiteY116" fmla="*/ 509185 h 1034365"/>
                <a:gd name="connsiteX117" fmla="*/ 60092 w 1030476"/>
                <a:gd name="connsiteY117" fmla="*/ 487858 h 1034365"/>
                <a:gd name="connsiteX118" fmla="*/ 57427 w 1030476"/>
                <a:gd name="connsiteY118" fmla="*/ 477194 h 1034365"/>
                <a:gd name="connsiteX119" fmla="*/ 49429 w 1030476"/>
                <a:gd name="connsiteY119" fmla="*/ 455867 h 1034365"/>
                <a:gd name="connsiteX120" fmla="*/ 46763 w 1030476"/>
                <a:gd name="connsiteY120" fmla="*/ 447869 h 1034365"/>
                <a:gd name="connsiteX121" fmla="*/ 44097 w 1030476"/>
                <a:gd name="connsiteY121" fmla="*/ 434540 h 1034365"/>
                <a:gd name="connsiteX122" fmla="*/ 38765 w 1030476"/>
                <a:gd name="connsiteY122" fmla="*/ 423876 h 1034365"/>
                <a:gd name="connsiteX123" fmla="*/ 33434 w 1030476"/>
                <a:gd name="connsiteY123" fmla="*/ 410547 h 1034365"/>
                <a:gd name="connsiteX124" fmla="*/ 28102 w 1030476"/>
                <a:gd name="connsiteY124" fmla="*/ 375890 h 1034365"/>
                <a:gd name="connsiteX125" fmla="*/ 25436 w 1030476"/>
                <a:gd name="connsiteY125" fmla="*/ 327904 h 1034365"/>
                <a:gd name="connsiteX126" fmla="*/ 4109 w 1030476"/>
                <a:gd name="connsiteY126" fmla="*/ 303911 h 1034365"/>
                <a:gd name="connsiteX127" fmla="*/ 4109 w 1030476"/>
                <a:gd name="connsiteY127" fmla="*/ 253260 h 1034365"/>
                <a:gd name="connsiteX128" fmla="*/ 6775 w 1030476"/>
                <a:gd name="connsiteY128" fmla="*/ 234598 h 1034365"/>
                <a:gd name="connsiteX129" fmla="*/ 9441 w 1030476"/>
                <a:gd name="connsiteY129" fmla="*/ 205274 h 1034365"/>
                <a:gd name="connsiteX130" fmla="*/ 12106 w 1030476"/>
                <a:gd name="connsiteY130" fmla="*/ 146624 h 1034365"/>
                <a:gd name="connsiteX131" fmla="*/ 36099 w 1030476"/>
                <a:gd name="connsiteY131" fmla="*/ 125297 h 1034365"/>
                <a:gd name="connsiteX132" fmla="*/ 41431 w 1030476"/>
                <a:gd name="connsiteY132" fmla="*/ 117299 h 1034365"/>
                <a:gd name="connsiteX133" fmla="*/ 68090 w 1030476"/>
                <a:gd name="connsiteY133" fmla="*/ 106636 h 1034365"/>
                <a:gd name="connsiteX134" fmla="*/ 84085 w 1030476"/>
                <a:gd name="connsiteY134" fmla="*/ 82643 h 103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030476" h="1034365">
                  <a:moveTo>
                    <a:pt x="84085" y="82643"/>
                  </a:moveTo>
                  <a:cubicBezTo>
                    <a:pt x="91194" y="75090"/>
                    <a:pt x="102057" y="68667"/>
                    <a:pt x="110744" y="61316"/>
                  </a:cubicBezTo>
                  <a:cubicBezTo>
                    <a:pt x="139119" y="37306"/>
                    <a:pt x="101259" y="68137"/>
                    <a:pt x="124074" y="45320"/>
                  </a:cubicBezTo>
                  <a:cubicBezTo>
                    <a:pt x="126339" y="43054"/>
                    <a:pt x="129464" y="41850"/>
                    <a:pt x="132071" y="39988"/>
                  </a:cubicBezTo>
                  <a:cubicBezTo>
                    <a:pt x="140883" y="33694"/>
                    <a:pt x="155117" y="21643"/>
                    <a:pt x="164062" y="18661"/>
                  </a:cubicBezTo>
                  <a:lnTo>
                    <a:pt x="172060" y="15995"/>
                  </a:lnTo>
                  <a:cubicBezTo>
                    <a:pt x="191610" y="17772"/>
                    <a:pt x="211346" y="18100"/>
                    <a:pt x="230709" y="21327"/>
                  </a:cubicBezTo>
                  <a:cubicBezTo>
                    <a:pt x="236041" y="22216"/>
                    <a:pt x="241347" y="23279"/>
                    <a:pt x="246705" y="23993"/>
                  </a:cubicBezTo>
                  <a:cubicBezTo>
                    <a:pt x="264479" y="26363"/>
                    <a:pt x="268845" y="25529"/>
                    <a:pt x="284027" y="29325"/>
                  </a:cubicBezTo>
                  <a:cubicBezTo>
                    <a:pt x="290303" y="30894"/>
                    <a:pt x="296468" y="32880"/>
                    <a:pt x="302688" y="34657"/>
                  </a:cubicBezTo>
                  <a:cubicBezTo>
                    <a:pt x="331638" y="33659"/>
                    <a:pt x="381223" y="33040"/>
                    <a:pt x="414656" y="29325"/>
                  </a:cubicBezTo>
                  <a:cubicBezTo>
                    <a:pt x="419159" y="28825"/>
                    <a:pt x="423574" y="27697"/>
                    <a:pt x="427985" y="26659"/>
                  </a:cubicBezTo>
                  <a:cubicBezTo>
                    <a:pt x="438685" y="24141"/>
                    <a:pt x="449312" y="21327"/>
                    <a:pt x="459976" y="18661"/>
                  </a:cubicBezTo>
                  <a:cubicBezTo>
                    <a:pt x="463530" y="17772"/>
                    <a:pt x="467046" y="16713"/>
                    <a:pt x="470639" y="15995"/>
                  </a:cubicBezTo>
                  <a:lnTo>
                    <a:pt x="483969" y="13330"/>
                  </a:lnTo>
                  <a:cubicBezTo>
                    <a:pt x="488412" y="11553"/>
                    <a:pt x="492925" y="9942"/>
                    <a:pt x="497298" y="7998"/>
                  </a:cubicBezTo>
                  <a:cubicBezTo>
                    <a:pt x="517061" y="-786"/>
                    <a:pt x="499535" y="5475"/>
                    <a:pt x="515960" y="0"/>
                  </a:cubicBezTo>
                  <a:cubicBezTo>
                    <a:pt x="516848" y="3555"/>
                    <a:pt x="516807" y="7483"/>
                    <a:pt x="518625" y="10664"/>
                  </a:cubicBezTo>
                  <a:cubicBezTo>
                    <a:pt x="522947" y="18228"/>
                    <a:pt x="530089" y="20394"/>
                    <a:pt x="537287" y="23993"/>
                  </a:cubicBezTo>
                  <a:cubicBezTo>
                    <a:pt x="539953" y="26659"/>
                    <a:pt x="542406" y="29556"/>
                    <a:pt x="545284" y="31991"/>
                  </a:cubicBezTo>
                  <a:cubicBezTo>
                    <a:pt x="554600" y="39874"/>
                    <a:pt x="577083" y="56877"/>
                    <a:pt x="587939" y="66647"/>
                  </a:cubicBezTo>
                  <a:cubicBezTo>
                    <a:pt x="596498" y="74350"/>
                    <a:pt x="601612" y="82077"/>
                    <a:pt x="611932" y="87974"/>
                  </a:cubicBezTo>
                  <a:cubicBezTo>
                    <a:pt x="619531" y="92316"/>
                    <a:pt x="628326" y="94296"/>
                    <a:pt x="635925" y="98638"/>
                  </a:cubicBezTo>
                  <a:cubicBezTo>
                    <a:pt x="647052" y="104997"/>
                    <a:pt x="657170" y="112980"/>
                    <a:pt x="667915" y="119965"/>
                  </a:cubicBezTo>
                  <a:cubicBezTo>
                    <a:pt x="674944" y="124534"/>
                    <a:pt x="683314" y="127367"/>
                    <a:pt x="689242" y="133295"/>
                  </a:cubicBezTo>
                  <a:cubicBezTo>
                    <a:pt x="692797" y="136849"/>
                    <a:pt x="695938" y="140872"/>
                    <a:pt x="699906" y="143958"/>
                  </a:cubicBezTo>
                  <a:cubicBezTo>
                    <a:pt x="719789" y="159422"/>
                    <a:pt x="706188" y="145481"/>
                    <a:pt x="723899" y="157288"/>
                  </a:cubicBezTo>
                  <a:cubicBezTo>
                    <a:pt x="731293" y="162217"/>
                    <a:pt x="738943" y="167000"/>
                    <a:pt x="745226" y="173283"/>
                  </a:cubicBezTo>
                  <a:lnTo>
                    <a:pt x="771885" y="199942"/>
                  </a:lnTo>
                  <a:cubicBezTo>
                    <a:pt x="777217" y="205274"/>
                    <a:pt x="780879" y="213137"/>
                    <a:pt x="787880" y="215937"/>
                  </a:cubicBezTo>
                  <a:cubicBezTo>
                    <a:pt x="809461" y="224569"/>
                    <a:pt x="797381" y="218398"/>
                    <a:pt x="822537" y="237264"/>
                  </a:cubicBezTo>
                  <a:lnTo>
                    <a:pt x="822537" y="237264"/>
                  </a:lnTo>
                  <a:cubicBezTo>
                    <a:pt x="826091" y="239041"/>
                    <a:pt x="829966" y="240286"/>
                    <a:pt x="833200" y="242596"/>
                  </a:cubicBezTo>
                  <a:cubicBezTo>
                    <a:pt x="836268" y="244788"/>
                    <a:pt x="838061" y="248503"/>
                    <a:pt x="841198" y="250594"/>
                  </a:cubicBezTo>
                  <a:cubicBezTo>
                    <a:pt x="843536" y="252153"/>
                    <a:pt x="846613" y="252153"/>
                    <a:pt x="849196" y="253260"/>
                  </a:cubicBezTo>
                  <a:cubicBezTo>
                    <a:pt x="852849" y="254825"/>
                    <a:pt x="856206" y="257026"/>
                    <a:pt x="859859" y="258591"/>
                  </a:cubicBezTo>
                  <a:cubicBezTo>
                    <a:pt x="862442" y="259698"/>
                    <a:pt x="865343" y="260000"/>
                    <a:pt x="867857" y="261257"/>
                  </a:cubicBezTo>
                  <a:cubicBezTo>
                    <a:pt x="870723" y="262690"/>
                    <a:pt x="872855" y="265464"/>
                    <a:pt x="875855" y="266589"/>
                  </a:cubicBezTo>
                  <a:cubicBezTo>
                    <a:pt x="880097" y="268180"/>
                    <a:pt x="884741" y="268366"/>
                    <a:pt x="889184" y="269255"/>
                  </a:cubicBezTo>
                  <a:cubicBezTo>
                    <a:pt x="894516" y="274587"/>
                    <a:pt x="900469" y="279362"/>
                    <a:pt x="905179" y="285250"/>
                  </a:cubicBezTo>
                  <a:cubicBezTo>
                    <a:pt x="907662" y="288353"/>
                    <a:pt x="908307" y="292607"/>
                    <a:pt x="910511" y="295914"/>
                  </a:cubicBezTo>
                  <a:cubicBezTo>
                    <a:pt x="915440" y="303308"/>
                    <a:pt x="921174" y="310132"/>
                    <a:pt x="926506" y="317241"/>
                  </a:cubicBezTo>
                  <a:cubicBezTo>
                    <a:pt x="929172" y="320795"/>
                    <a:pt x="931362" y="324762"/>
                    <a:pt x="934504" y="327904"/>
                  </a:cubicBezTo>
                  <a:cubicBezTo>
                    <a:pt x="937170" y="330570"/>
                    <a:pt x="940048" y="333039"/>
                    <a:pt x="942502" y="335902"/>
                  </a:cubicBezTo>
                  <a:cubicBezTo>
                    <a:pt x="945393" y="339276"/>
                    <a:pt x="947917" y="342950"/>
                    <a:pt x="950499" y="346566"/>
                  </a:cubicBezTo>
                  <a:cubicBezTo>
                    <a:pt x="952361" y="349173"/>
                    <a:pt x="953688" y="352182"/>
                    <a:pt x="955831" y="354563"/>
                  </a:cubicBezTo>
                  <a:cubicBezTo>
                    <a:pt x="971530" y="372006"/>
                    <a:pt x="969076" y="369615"/>
                    <a:pt x="982490" y="378556"/>
                  </a:cubicBezTo>
                  <a:cubicBezTo>
                    <a:pt x="997125" y="400509"/>
                    <a:pt x="977990" y="375352"/>
                    <a:pt x="995820" y="389220"/>
                  </a:cubicBezTo>
                  <a:cubicBezTo>
                    <a:pt x="1001772" y="393849"/>
                    <a:pt x="1011815" y="405215"/>
                    <a:pt x="1011815" y="405215"/>
                  </a:cubicBezTo>
                  <a:cubicBezTo>
                    <a:pt x="1014807" y="414190"/>
                    <a:pt x="1014541" y="414649"/>
                    <a:pt x="1019813" y="423876"/>
                  </a:cubicBezTo>
                  <a:cubicBezTo>
                    <a:pt x="1021403" y="426658"/>
                    <a:pt x="1023711" y="429008"/>
                    <a:pt x="1025144" y="431874"/>
                  </a:cubicBezTo>
                  <a:cubicBezTo>
                    <a:pt x="1027056" y="435699"/>
                    <a:pt x="1029622" y="447118"/>
                    <a:pt x="1030476" y="450535"/>
                  </a:cubicBezTo>
                  <a:cubicBezTo>
                    <a:pt x="1029587" y="466530"/>
                    <a:pt x="1029882" y="482636"/>
                    <a:pt x="1027810" y="498521"/>
                  </a:cubicBezTo>
                  <a:cubicBezTo>
                    <a:pt x="1027191" y="503266"/>
                    <a:pt x="1024618" y="507571"/>
                    <a:pt x="1022478" y="511851"/>
                  </a:cubicBezTo>
                  <a:cubicBezTo>
                    <a:pt x="1019657" y="517492"/>
                    <a:pt x="1012169" y="525680"/>
                    <a:pt x="1009149" y="530512"/>
                  </a:cubicBezTo>
                  <a:cubicBezTo>
                    <a:pt x="1007043" y="533882"/>
                    <a:pt x="1005594" y="537621"/>
                    <a:pt x="1003817" y="541176"/>
                  </a:cubicBezTo>
                  <a:cubicBezTo>
                    <a:pt x="1002928" y="546508"/>
                    <a:pt x="1001915" y="551820"/>
                    <a:pt x="1001151" y="557171"/>
                  </a:cubicBezTo>
                  <a:cubicBezTo>
                    <a:pt x="1000138" y="564263"/>
                    <a:pt x="999574" y="571417"/>
                    <a:pt x="998485" y="578498"/>
                  </a:cubicBezTo>
                  <a:cubicBezTo>
                    <a:pt x="997796" y="582976"/>
                    <a:pt x="996708" y="587384"/>
                    <a:pt x="995820" y="591827"/>
                  </a:cubicBezTo>
                  <a:cubicBezTo>
                    <a:pt x="994931" y="610488"/>
                    <a:pt x="993948" y="629145"/>
                    <a:pt x="993154" y="647811"/>
                  </a:cubicBezTo>
                  <a:cubicBezTo>
                    <a:pt x="992171" y="670912"/>
                    <a:pt x="992135" y="694061"/>
                    <a:pt x="990488" y="717124"/>
                  </a:cubicBezTo>
                  <a:cubicBezTo>
                    <a:pt x="987906" y="753271"/>
                    <a:pt x="989079" y="748008"/>
                    <a:pt x="982490" y="767776"/>
                  </a:cubicBezTo>
                  <a:cubicBezTo>
                    <a:pt x="978452" y="812194"/>
                    <a:pt x="982593" y="783307"/>
                    <a:pt x="977158" y="807764"/>
                  </a:cubicBezTo>
                  <a:cubicBezTo>
                    <a:pt x="976175" y="812187"/>
                    <a:pt x="975925" y="816795"/>
                    <a:pt x="974492" y="821094"/>
                  </a:cubicBezTo>
                  <a:cubicBezTo>
                    <a:pt x="973235" y="824864"/>
                    <a:pt x="970556" y="828036"/>
                    <a:pt x="969161" y="831757"/>
                  </a:cubicBezTo>
                  <a:cubicBezTo>
                    <a:pt x="967875" y="835188"/>
                    <a:pt x="967782" y="838990"/>
                    <a:pt x="966495" y="842421"/>
                  </a:cubicBezTo>
                  <a:cubicBezTo>
                    <a:pt x="965100" y="846142"/>
                    <a:pt x="962559" y="849364"/>
                    <a:pt x="961163" y="853085"/>
                  </a:cubicBezTo>
                  <a:cubicBezTo>
                    <a:pt x="959746" y="856862"/>
                    <a:pt x="958174" y="867645"/>
                    <a:pt x="955831" y="871746"/>
                  </a:cubicBezTo>
                  <a:cubicBezTo>
                    <a:pt x="947047" y="887118"/>
                    <a:pt x="946756" y="879718"/>
                    <a:pt x="934504" y="895739"/>
                  </a:cubicBezTo>
                  <a:cubicBezTo>
                    <a:pt x="926719" y="905920"/>
                    <a:pt x="923841" y="920622"/>
                    <a:pt x="913177" y="927730"/>
                  </a:cubicBezTo>
                  <a:cubicBezTo>
                    <a:pt x="903903" y="933912"/>
                    <a:pt x="902884" y="933835"/>
                    <a:pt x="894516" y="943725"/>
                  </a:cubicBezTo>
                  <a:cubicBezTo>
                    <a:pt x="887972" y="951460"/>
                    <a:pt x="883639" y="961232"/>
                    <a:pt x="875855" y="967718"/>
                  </a:cubicBezTo>
                  <a:cubicBezTo>
                    <a:pt x="870523" y="972161"/>
                    <a:pt x="865745" y="977369"/>
                    <a:pt x="859859" y="981047"/>
                  </a:cubicBezTo>
                  <a:cubicBezTo>
                    <a:pt x="851434" y="986313"/>
                    <a:pt x="841720" y="989266"/>
                    <a:pt x="833200" y="994377"/>
                  </a:cubicBezTo>
                  <a:cubicBezTo>
                    <a:pt x="828757" y="997043"/>
                    <a:pt x="824505" y="1000057"/>
                    <a:pt x="819871" y="1002374"/>
                  </a:cubicBezTo>
                  <a:cubicBezTo>
                    <a:pt x="815591" y="1004514"/>
                    <a:pt x="810886" y="1005701"/>
                    <a:pt x="806541" y="1007706"/>
                  </a:cubicBezTo>
                  <a:cubicBezTo>
                    <a:pt x="799324" y="1011037"/>
                    <a:pt x="792754" y="1015856"/>
                    <a:pt x="785214" y="1018370"/>
                  </a:cubicBezTo>
                  <a:cubicBezTo>
                    <a:pt x="782548" y="1019259"/>
                    <a:pt x="779673" y="1019671"/>
                    <a:pt x="777217" y="1021036"/>
                  </a:cubicBezTo>
                  <a:cubicBezTo>
                    <a:pt x="749717" y="1036313"/>
                    <a:pt x="771319" y="1028332"/>
                    <a:pt x="753224" y="1034365"/>
                  </a:cubicBezTo>
                  <a:cubicBezTo>
                    <a:pt x="751447" y="1029922"/>
                    <a:pt x="751276" y="1024420"/>
                    <a:pt x="747892" y="1021036"/>
                  </a:cubicBezTo>
                  <a:cubicBezTo>
                    <a:pt x="745301" y="1018445"/>
                    <a:pt x="740890" y="1018492"/>
                    <a:pt x="737228" y="1018370"/>
                  </a:cubicBezTo>
                  <a:cubicBezTo>
                    <a:pt x="687485" y="1016712"/>
                    <a:pt x="637702" y="1016593"/>
                    <a:pt x="587939" y="1015704"/>
                  </a:cubicBezTo>
                  <a:cubicBezTo>
                    <a:pt x="585273" y="1014815"/>
                    <a:pt x="582667" y="1013720"/>
                    <a:pt x="579941" y="1013038"/>
                  </a:cubicBezTo>
                  <a:cubicBezTo>
                    <a:pt x="565217" y="1009357"/>
                    <a:pt x="556610" y="1009372"/>
                    <a:pt x="539953" y="1007706"/>
                  </a:cubicBezTo>
                  <a:lnTo>
                    <a:pt x="518625" y="1002374"/>
                  </a:lnTo>
                  <a:cubicBezTo>
                    <a:pt x="515071" y="1001486"/>
                    <a:pt x="511576" y="1000311"/>
                    <a:pt x="507962" y="999709"/>
                  </a:cubicBezTo>
                  <a:cubicBezTo>
                    <a:pt x="502738" y="998838"/>
                    <a:pt x="484490" y="995973"/>
                    <a:pt x="478637" y="994377"/>
                  </a:cubicBezTo>
                  <a:cubicBezTo>
                    <a:pt x="445442" y="985324"/>
                    <a:pt x="479796" y="991904"/>
                    <a:pt x="446646" y="986379"/>
                  </a:cubicBezTo>
                  <a:cubicBezTo>
                    <a:pt x="423743" y="971108"/>
                    <a:pt x="452712" y="989410"/>
                    <a:pt x="430651" y="978381"/>
                  </a:cubicBezTo>
                  <a:cubicBezTo>
                    <a:pt x="427785" y="976948"/>
                    <a:pt x="425519" y="974483"/>
                    <a:pt x="422653" y="973050"/>
                  </a:cubicBezTo>
                  <a:cubicBezTo>
                    <a:pt x="398741" y="961095"/>
                    <a:pt x="436639" y="984671"/>
                    <a:pt x="401326" y="965052"/>
                  </a:cubicBezTo>
                  <a:cubicBezTo>
                    <a:pt x="397442" y="962894"/>
                    <a:pt x="394747" y="958804"/>
                    <a:pt x="390663" y="957054"/>
                  </a:cubicBezTo>
                  <a:cubicBezTo>
                    <a:pt x="382136" y="953399"/>
                    <a:pt x="372771" y="952092"/>
                    <a:pt x="364004" y="949057"/>
                  </a:cubicBezTo>
                  <a:cubicBezTo>
                    <a:pt x="349654" y="944090"/>
                    <a:pt x="335621" y="938250"/>
                    <a:pt x="321350" y="933061"/>
                  </a:cubicBezTo>
                  <a:cubicBezTo>
                    <a:pt x="316068" y="931140"/>
                    <a:pt x="310636" y="929651"/>
                    <a:pt x="305354" y="927730"/>
                  </a:cubicBezTo>
                  <a:cubicBezTo>
                    <a:pt x="300857" y="926095"/>
                    <a:pt x="296565" y="923911"/>
                    <a:pt x="292025" y="922398"/>
                  </a:cubicBezTo>
                  <a:cubicBezTo>
                    <a:pt x="284072" y="919747"/>
                    <a:pt x="273240" y="918378"/>
                    <a:pt x="265366" y="917066"/>
                  </a:cubicBezTo>
                  <a:cubicBezTo>
                    <a:pt x="263589" y="914400"/>
                    <a:pt x="262300" y="911334"/>
                    <a:pt x="260034" y="909068"/>
                  </a:cubicBezTo>
                  <a:cubicBezTo>
                    <a:pt x="257768" y="906803"/>
                    <a:pt x="253813" y="906403"/>
                    <a:pt x="252036" y="903737"/>
                  </a:cubicBezTo>
                  <a:cubicBezTo>
                    <a:pt x="246525" y="895470"/>
                    <a:pt x="244668" y="885026"/>
                    <a:pt x="238707" y="877078"/>
                  </a:cubicBezTo>
                  <a:lnTo>
                    <a:pt x="230709" y="866414"/>
                  </a:lnTo>
                  <a:cubicBezTo>
                    <a:pt x="225666" y="846244"/>
                    <a:pt x="231263" y="863096"/>
                    <a:pt x="214714" y="837089"/>
                  </a:cubicBezTo>
                  <a:cubicBezTo>
                    <a:pt x="212581" y="833736"/>
                    <a:pt x="211692" y="829660"/>
                    <a:pt x="209382" y="826426"/>
                  </a:cubicBezTo>
                  <a:cubicBezTo>
                    <a:pt x="207191" y="823358"/>
                    <a:pt x="203798" y="821324"/>
                    <a:pt x="201385" y="818428"/>
                  </a:cubicBezTo>
                  <a:cubicBezTo>
                    <a:pt x="193278" y="808699"/>
                    <a:pt x="199124" y="811042"/>
                    <a:pt x="188055" y="802433"/>
                  </a:cubicBezTo>
                  <a:cubicBezTo>
                    <a:pt x="182997" y="798499"/>
                    <a:pt x="176591" y="796300"/>
                    <a:pt x="172060" y="791769"/>
                  </a:cubicBezTo>
                  <a:cubicBezTo>
                    <a:pt x="161796" y="781505"/>
                    <a:pt x="167199" y="785862"/>
                    <a:pt x="156064" y="778440"/>
                  </a:cubicBezTo>
                  <a:cubicBezTo>
                    <a:pt x="155176" y="775774"/>
                    <a:pt x="154656" y="772955"/>
                    <a:pt x="153399" y="770442"/>
                  </a:cubicBezTo>
                  <a:cubicBezTo>
                    <a:pt x="151966" y="767576"/>
                    <a:pt x="149329" y="765389"/>
                    <a:pt x="148067" y="762444"/>
                  </a:cubicBezTo>
                  <a:cubicBezTo>
                    <a:pt x="146624" y="759077"/>
                    <a:pt x="146408" y="755304"/>
                    <a:pt x="145401" y="751781"/>
                  </a:cubicBezTo>
                  <a:cubicBezTo>
                    <a:pt x="144629" y="749079"/>
                    <a:pt x="143624" y="746449"/>
                    <a:pt x="142735" y="743783"/>
                  </a:cubicBezTo>
                  <a:cubicBezTo>
                    <a:pt x="135946" y="673636"/>
                    <a:pt x="139416" y="676636"/>
                    <a:pt x="126740" y="623818"/>
                  </a:cubicBezTo>
                  <a:cubicBezTo>
                    <a:pt x="119191" y="592364"/>
                    <a:pt x="124112" y="601652"/>
                    <a:pt x="110744" y="583830"/>
                  </a:cubicBezTo>
                  <a:cubicBezTo>
                    <a:pt x="109967" y="580335"/>
                    <a:pt x="104043" y="549783"/>
                    <a:pt x="100081" y="543841"/>
                  </a:cubicBezTo>
                  <a:lnTo>
                    <a:pt x="94749" y="535844"/>
                  </a:lnTo>
                  <a:cubicBezTo>
                    <a:pt x="93860" y="533178"/>
                    <a:pt x="93839" y="530040"/>
                    <a:pt x="92083" y="527846"/>
                  </a:cubicBezTo>
                  <a:cubicBezTo>
                    <a:pt x="86588" y="520977"/>
                    <a:pt x="77356" y="517053"/>
                    <a:pt x="73422" y="509185"/>
                  </a:cubicBezTo>
                  <a:cubicBezTo>
                    <a:pt x="66103" y="494547"/>
                    <a:pt x="70475" y="501700"/>
                    <a:pt x="60092" y="487858"/>
                  </a:cubicBezTo>
                  <a:cubicBezTo>
                    <a:pt x="59204" y="484303"/>
                    <a:pt x="58586" y="480670"/>
                    <a:pt x="57427" y="477194"/>
                  </a:cubicBezTo>
                  <a:cubicBezTo>
                    <a:pt x="55026" y="469991"/>
                    <a:pt x="52024" y="463002"/>
                    <a:pt x="49429" y="455867"/>
                  </a:cubicBezTo>
                  <a:cubicBezTo>
                    <a:pt x="48469" y="453226"/>
                    <a:pt x="47445" y="450595"/>
                    <a:pt x="46763" y="447869"/>
                  </a:cubicBezTo>
                  <a:cubicBezTo>
                    <a:pt x="45664" y="443473"/>
                    <a:pt x="45530" y="438838"/>
                    <a:pt x="44097" y="434540"/>
                  </a:cubicBezTo>
                  <a:cubicBezTo>
                    <a:pt x="42840" y="430770"/>
                    <a:pt x="40379" y="427508"/>
                    <a:pt x="38765" y="423876"/>
                  </a:cubicBezTo>
                  <a:cubicBezTo>
                    <a:pt x="36822" y="419503"/>
                    <a:pt x="34809" y="415130"/>
                    <a:pt x="33434" y="410547"/>
                  </a:cubicBezTo>
                  <a:cubicBezTo>
                    <a:pt x="30816" y="401821"/>
                    <a:pt x="29032" y="383326"/>
                    <a:pt x="28102" y="375890"/>
                  </a:cubicBezTo>
                  <a:cubicBezTo>
                    <a:pt x="27213" y="359895"/>
                    <a:pt x="28703" y="343587"/>
                    <a:pt x="25436" y="327904"/>
                  </a:cubicBezTo>
                  <a:cubicBezTo>
                    <a:pt x="23005" y="316236"/>
                    <a:pt x="12481" y="310190"/>
                    <a:pt x="4109" y="303911"/>
                  </a:cubicBezTo>
                  <a:cubicBezTo>
                    <a:pt x="-2888" y="282921"/>
                    <a:pt x="386" y="296074"/>
                    <a:pt x="4109" y="253260"/>
                  </a:cubicBezTo>
                  <a:cubicBezTo>
                    <a:pt x="4653" y="247000"/>
                    <a:pt x="6081" y="240843"/>
                    <a:pt x="6775" y="234598"/>
                  </a:cubicBezTo>
                  <a:cubicBezTo>
                    <a:pt x="7859" y="224843"/>
                    <a:pt x="8552" y="215049"/>
                    <a:pt x="9441" y="205274"/>
                  </a:cubicBezTo>
                  <a:cubicBezTo>
                    <a:pt x="10329" y="185724"/>
                    <a:pt x="7360" y="165610"/>
                    <a:pt x="12106" y="146624"/>
                  </a:cubicBezTo>
                  <a:cubicBezTo>
                    <a:pt x="13931" y="139322"/>
                    <a:pt x="28812" y="130156"/>
                    <a:pt x="36099" y="125297"/>
                  </a:cubicBezTo>
                  <a:cubicBezTo>
                    <a:pt x="37876" y="122631"/>
                    <a:pt x="38970" y="119350"/>
                    <a:pt x="41431" y="117299"/>
                  </a:cubicBezTo>
                  <a:cubicBezTo>
                    <a:pt x="53701" y="107074"/>
                    <a:pt x="53162" y="116589"/>
                    <a:pt x="68090" y="106636"/>
                  </a:cubicBezTo>
                  <a:cubicBezTo>
                    <a:pt x="85131" y="95275"/>
                    <a:pt x="76976" y="90196"/>
                    <a:pt x="84085" y="82643"/>
                  </a:cubicBezTo>
                  <a:close/>
                </a:path>
              </a:pathLst>
            </a:cu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12" name="Groep 311"/>
            <p:cNvGrpSpPr/>
            <p:nvPr/>
          </p:nvGrpSpPr>
          <p:grpSpPr>
            <a:xfrm>
              <a:off x="5850801" y="4076535"/>
              <a:ext cx="435873" cy="332135"/>
              <a:chOff x="3698254" y="2469095"/>
              <a:chExt cx="435873" cy="332135"/>
            </a:xfrm>
            <a:solidFill>
              <a:schemeClr val="bg1">
                <a:lumMod val="65000"/>
              </a:schemeClr>
            </a:solidFill>
          </p:grpSpPr>
          <p:sp>
            <p:nvSpPr>
              <p:cNvPr id="378" name="Ovaal 377"/>
              <p:cNvSpPr/>
              <p:nvPr/>
            </p:nvSpPr>
            <p:spPr>
              <a:xfrm>
                <a:off x="3698254" y="2469095"/>
                <a:ext cx="435873" cy="332135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9" name="Ovaal 378"/>
              <p:cNvSpPr/>
              <p:nvPr/>
            </p:nvSpPr>
            <p:spPr>
              <a:xfrm>
                <a:off x="3780231" y="2583247"/>
                <a:ext cx="135960" cy="125296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380" name="Rechte verbindingslijn 379"/>
              <p:cNvCxnSpPr>
                <a:stCxn id="379" idx="0"/>
                <a:endCxn id="378" idx="0"/>
              </p:cNvCxnSpPr>
              <p:nvPr/>
            </p:nvCxnSpPr>
            <p:spPr>
              <a:xfrm flipV="1">
                <a:off x="3848211" y="2469095"/>
                <a:ext cx="67980" cy="11415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Rechte verbindingslijn 380"/>
              <p:cNvCxnSpPr>
                <a:stCxn id="379" idx="7"/>
                <a:endCxn id="378" idx="7"/>
              </p:cNvCxnSpPr>
              <p:nvPr/>
            </p:nvCxnSpPr>
            <p:spPr>
              <a:xfrm flipV="1">
                <a:off x="3896280" y="2517735"/>
                <a:ext cx="174015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Rechte verbindingslijn 381"/>
              <p:cNvCxnSpPr>
                <a:stCxn id="379" idx="6"/>
                <a:endCxn id="378" idx="6"/>
              </p:cNvCxnSpPr>
              <p:nvPr/>
            </p:nvCxnSpPr>
            <p:spPr>
              <a:xfrm flipV="1">
                <a:off x="3916191" y="2635163"/>
                <a:ext cx="217936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Rechte verbindingslijn 382"/>
              <p:cNvCxnSpPr>
                <a:stCxn id="379" idx="5"/>
                <a:endCxn id="378" idx="5"/>
              </p:cNvCxnSpPr>
              <p:nvPr/>
            </p:nvCxnSpPr>
            <p:spPr>
              <a:xfrm>
                <a:off x="3896280" y="2690194"/>
                <a:ext cx="174015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4" name="Rechte verbindingslijn 383"/>
              <p:cNvCxnSpPr>
                <a:stCxn id="379" idx="3"/>
                <a:endCxn id="378" idx="3"/>
              </p:cNvCxnSpPr>
              <p:nvPr/>
            </p:nvCxnSpPr>
            <p:spPr>
              <a:xfrm flipH="1">
                <a:off x="3762086" y="2690194"/>
                <a:ext cx="38056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Rechte verbindingslijn 384"/>
              <p:cNvCxnSpPr>
                <a:stCxn id="379" idx="4"/>
                <a:endCxn id="378" idx="4"/>
              </p:cNvCxnSpPr>
              <p:nvPr/>
            </p:nvCxnSpPr>
            <p:spPr>
              <a:xfrm>
                <a:off x="3848211" y="2708543"/>
                <a:ext cx="67980" cy="92687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Rechte verbindingslijn 385"/>
              <p:cNvCxnSpPr>
                <a:stCxn id="379" idx="2"/>
                <a:endCxn id="378" idx="2"/>
              </p:cNvCxnSpPr>
              <p:nvPr/>
            </p:nvCxnSpPr>
            <p:spPr>
              <a:xfrm flipH="1" flipV="1">
                <a:off x="3698254" y="2635163"/>
                <a:ext cx="81977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Rechte verbindingslijn 386"/>
              <p:cNvCxnSpPr>
                <a:stCxn id="379" idx="1"/>
                <a:endCxn id="378" idx="1"/>
              </p:cNvCxnSpPr>
              <p:nvPr/>
            </p:nvCxnSpPr>
            <p:spPr>
              <a:xfrm flipH="1" flipV="1">
                <a:off x="3762086" y="2517735"/>
                <a:ext cx="38056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13" name="Vijfhoek 79"/>
            <p:cNvSpPr/>
            <p:nvPr/>
          </p:nvSpPr>
          <p:spPr>
            <a:xfrm rot="21129124">
              <a:off x="5681415" y="287117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Vijfhoek 79"/>
            <p:cNvSpPr/>
            <p:nvPr/>
          </p:nvSpPr>
          <p:spPr>
            <a:xfrm rot="345616">
              <a:off x="6275361" y="289262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Vijfhoek 79"/>
            <p:cNvSpPr/>
            <p:nvPr/>
          </p:nvSpPr>
          <p:spPr>
            <a:xfrm rot="1347175">
              <a:off x="6702358" y="310778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Vijfhoek 79"/>
            <p:cNvSpPr/>
            <p:nvPr/>
          </p:nvSpPr>
          <p:spPr>
            <a:xfrm rot="3343199">
              <a:off x="6937070" y="3528524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Vijfhoek 79"/>
            <p:cNvSpPr/>
            <p:nvPr/>
          </p:nvSpPr>
          <p:spPr>
            <a:xfrm rot="5301038">
              <a:off x="7007304" y="41227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Vijfhoek 79"/>
            <p:cNvSpPr/>
            <p:nvPr/>
          </p:nvSpPr>
          <p:spPr>
            <a:xfrm rot="5745616">
              <a:off x="6993358" y="467495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Vijfhoek 79"/>
            <p:cNvSpPr/>
            <p:nvPr/>
          </p:nvSpPr>
          <p:spPr>
            <a:xfrm rot="1347175">
              <a:off x="6587350" y="259867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Vijfhoek 79"/>
            <p:cNvSpPr/>
            <p:nvPr/>
          </p:nvSpPr>
          <p:spPr>
            <a:xfrm rot="3343199">
              <a:off x="7017026" y="294688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Vijfhoek 79"/>
            <p:cNvSpPr/>
            <p:nvPr/>
          </p:nvSpPr>
          <p:spPr>
            <a:xfrm rot="4581976">
              <a:off x="7276769" y="345290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Vijfhoek 79"/>
            <p:cNvSpPr/>
            <p:nvPr/>
          </p:nvSpPr>
          <p:spPr>
            <a:xfrm rot="5745616">
              <a:off x="7351286" y="3947978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Vijfhoek 79"/>
            <p:cNvSpPr/>
            <p:nvPr/>
          </p:nvSpPr>
          <p:spPr>
            <a:xfrm rot="5826599">
              <a:off x="7369063" y="450004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Vijfhoek 79"/>
            <p:cNvSpPr/>
            <p:nvPr/>
          </p:nvSpPr>
          <p:spPr>
            <a:xfrm rot="6520431">
              <a:off x="7337142" y="507676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Vijfhoek 79"/>
            <p:cNvSpPr/>
            <p:nvPr/>
          </p:nvSpPr>
          <p:spPr>
            <a:xfrm rot="7195445">
              <a:off x="6812418" y="512991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Vijfhoek 79"/>
            <p:cNvSpPr/>
            <p:nvPr/>
          </p:nvSpPr>
          <p:spPr>
            <a:xfrm rot="8248047">
              <a:off x="6865763" y="5385795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Vijfhoek 79"/>
            <p:cNvSpPr/>
            <p:nvPr/>
          </p:nvSpPr>
          <p:spPr>
            <a:xfrm rot="8248047">
              <a:off x="7180138" y="5634932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Vijfhoek 79"/>
            <p:cNvSpPr/>
            <p:nvPr/>
          </p:nvSpPr>
          <p:spPr>
            <a:xfrm rot="19282260">
              <a:off x="7129149" y="591718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Vijfhoek 79"/>
            <p:cNvSpPr/>
            <p:nvPr/>
          </p:nvSpPr>
          <p:spPr>
            <a:xfrm rot="7677585">
              <a:off x="7528545" y="5761409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330" name="Rechte verbindingslijn met pijl 329"/>
            <p:cNvCxnSpPr/>
            <p:nvPr/>
          </p:nvCxnSpPr>
          <p:spPr>
            <a:xfrm>
              <a:off x="7048492" y="5370634"/>
              <a:ext cx="541979" cy="557393"/>
            </a:xfrm>
            <a:prstGeom prst="straightConnector1">
              <a:avLst/>
            </a:prstGeom>
            <a:ln w="28575">
              <a:solidFill>
                <a:srgbClr val="10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Vermenigvuldigen 330"/>
            <p:cNvSpPr/>
            <p:nvPr/>
          </p:nvSpPr>
          <p:spPr>
            <a:xfrm>
              <a:off x="6321799" y="4209257"/>
              <a:ext cx="280597" cy="368421"/>
            </a:xfrm>
            <a:prstGeom prst="mathMultiply">
              <a:avLst/>
            </a:prstGeom>
            <a:solidFill>
              <a:srgbClr val="FF0000"/>
            </a:solid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332" name="Afbeelding 331"/>
            <p:cNvPicPr>
              <a:picLocks noChangeAspect="1"/>
            </p:cNvPicPr>
            <p:nvPr/>
          </p:nvPicPr>
          <p:blipFill rotWithShape="1">
            <a:blip r:embed="rId4"/>
            <a:srcRect r="32110" b="33052"/>
            <a:stretch/>
          </p:blipFill>
          <p:spPr>
            <a:xfrm>
              <a:off x="5594990" y="4843687"/>
              <a:ext cx="280242" cy="454039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pic>
          <p:nvPicPr>
            <p:cNvPr id="333" name="Afbeelding 332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5886085" y="4989044"/>
              <a:ext cx="365305" cy="275428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cxnSp>
          <p:nvCxnSpPr>
            <p:cNvPr id="334" name="Rechte verbindingslijn met pijl 333"/>
            <p:cNvCxnSpPr/>
            <p:nvPr/>
          </p:nvCxnSpPr>
          <p:spPr>
            <a:xfrm flipV="1">
              <a:off x="6032817" y="4007387"/>
              <a:ext cx="284383" cy="228574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Rechte verbindingslijn met pijl 334"/>
            <p:cNvCxnSpPr/>
            <p:nvPr/>
          </p:nvCxnSpPr>
          <p:spPr>
            <a:xfrm>
              <a:off x="6023345" y="4275165"/>
              <a:ext cx="188183" cy="272607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Rechte verbindingslijn met pijl 335"/>
            <p:cNvCxnSpPr/>
            <p:nvPr/>
          </p:nvCxnSpPr>
          <p:spPr>
            <a:xfrm flipH="1">
              <a:off x="5811325" y="4251472"/>
              <a:ext cx="162178" cy="105005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Rechte verbindingslijn met pijl 336"/>
            <p:cNvCxnSpPr/>
            <p:nvPr/>
          </p:nvCxnSpPr>
          <p:spPr>
            <a:xfrm flipH="1" flipV="1">
              <a:off x="5866564" y="3959917"/>
              <a:ext cx="148452" cy="279942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8" name="Ovaal 337"/>
            <p:cNvSpPr/>
            <p:nvPr/>
          </p:nvSpPr>
          <p:spPr>
            <a:xfrm>
              <a:off x="4797965" y="3005194"/>
              <a:ext cx="3072002" cy="3083474"/>
            </a:xfrm>
            <a:prstGeom prst="ellipse">
              <a:avLst/>
            </a:pr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39" name="Groep 338"/>
            <p:cNvGrpSpPr/>
            <p:nvPr/>
          </p:nvGrpSpPr>
          <p:grpSpPr>
            <a:xfrm>
              <a:off x="4574465" y="2703438"/>
              <a:ext cx="3388847" cy="3711655"/>
              <a:chOff x="3842800" y="2653388"/>
              <a:chExt cx="3388847" cy="3711655"/>
            </a:xfrm>
          </p:grpSpPr>
          <p:sp>
            <p:nvSpPr>
              <p:cNvPr id="360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1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2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3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4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5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6" name="Vijfhoek 79"/>
              <p:cNvSpPr/>
              <p:nvPr/>
            </p:nvSpPr>
            <p:spPr>
              <a:xfrm rot="16820925">
                <a:off x="3607074" y="376074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7" name="Vijfhoek 79"/>
              <p:cNvSpPr/>
              <p:nvPr/>
            </p:nvSpPr>
            <p:spPr>
              <a:xfrm rot="17562102">
                <a:off x="3800612" y="325865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8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9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0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1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2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3" name="Vijfhoek 79"/>
              <p:cNvSpPr/>
              <p:nvPr/>
            </p:nvSpPr>
            <p:spPr>
              <a:xfrm rot="4693414">
                <a:off x="6472492" y="368202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4" name="Vijfhoek 79"/>
              <p:cNvSpPr/>
              <p:nvPr/>
            </p:nvSpPr>
            <p:spPr>
              <a:xfrm rot="5400000">
                <a:off x="6497731" y="4150321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5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6" name="Vijfhoek 79"/>
              <p:cNvSpPr/>
              <p:nvPr/>
            </p:nvSpPr>
            <p:spPr>
              <a:xfrm rot="17730761">
                <a:off x="6604702" y="4945158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7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40" name="Groep 339"/>
            <p:cNvGrpSpPr/>
            <p:nvPr/>
          </p:nvGrpSpPr>
          <p:grpSpPr>
            <a:xfrm rot="615862">
              <a:off x="4618337" y="2674037"/>
              <a:ext cx="3397726" cy="3711655"/>
              <a:chOff x="3833921" y="2653388"/>
              <a:chExt cx="3397726" cy="3711655"/>
            </a:xfrm>
          </p:grpSpPr>
          <p:sp>
            <p:nvSpPr>
              <p:cNvPr id="342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3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4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5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6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7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8" name="Vijfhoek 79"/>
              <p:cNvSpPr/>
              <p:nvPr/>
            </p:nvSpPr>
            <p:spPr>
              <a:xfrm rot="16820925">
                <a:off x="3544295" y="377331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9" name="Vijfhoek 79"/>
              <p:cNvSpPr/>
              <p:nvPr/>
            </p:nvSpPr>
            <p:spPr>
              <a:xfrm rot="18531786">
                <a:off x="3779167" y="334491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0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1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2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3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4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5" name="Vijfhoek 79"/>
              <p:cNvSpPr/>
              <p:nvPr/>
            </p:nvSpPr>
            <p:spPr>
              <a:xfrm rot="4693414">
                <a:off x="6392557" y="370520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6" name="Vijfhoek 79"/>
              <p:cNvSpPr/>
              <p:nvPr/>
            </p:nvSpPr>
            <p:spPr>
              <a:xfrm rot="5400000">
                <a:off x="6463860" y="416566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7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8" name="Vijfhoek 79"/>
              <p:cNvSpPr/>
              <p:nvPr/>
            </p:nvSpPr>
            <p:spPr>
              <a:xfrm rot="17730761">
                <a:off x="6664973" y="4868299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9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41" name="Vrije vorm 340"/>
            <p:cNvSpPr/>
            <p:nvPr/>
          </p:nvSpPr>
          <p:spPr>
            <a:xfrm>
              <a:off x="7138860" y="5473119"/>
              <a:ext cx="1100517" cy="1100517"/>
            </a:xfrm>
            <a:custGeom>
              <a:avLst/>
              <a:gdLst>
                <a:gd name="connsiteX0" fmla="*/ 0 w 1100517"/>
                <a:gd name="connsiteY0" fmla="*/ 194209 h 1100517"/>
                <a:gd name="connsiteX1" fmla="*/ 145657 w 1100517"/>
                <a:gd name="connsiteY1" fmla="*/ 420786 h 1100517"/>
                <a:gd name="connsiteX2" fmla="*/ 178025 w 1100517"/>
                <a:gd name="connsiteY2" fmla="*/ 606903 h 1100517"/>
                <a:gd name="connsiteX3" fmla="*/ 388418 w 1100517"/>
                <a:gd name="connsiteY3" fmla="*/ 801111 h 1100517"/>
                <a:gd name="connsiteX4" fmla="*/ 477430 w 1100517"/>
                <a:gd name="connsiteY4" fmla="*/ 1051964 h 1100517"/>
                <a:gd name="connsiteX5" fmla="*/ 582627 w 1100517"/>
                <a:gd name="connsiteY5" fmla="*/ 1100517 h 1100517"/>
                <a:gd name="connsiteX6" fmla="*/ 914400 w 1100517"/>
                <a:gd name="connsiteY6" fmla="*/ 1019596 h 1100517"/>
                <a:gd name="connsiteX7" fmla="*/ 1027689 w 1100517"/>
                <a:gd name="connsiteY7" fmla="*/ 801111 h 1100517"/>
                <a:gd name="connsiteX8" fmla="*/ 1100517 w 1100517"/>
                <a:gd name="connsiteY8" fmla="*/ 469338 h 1100517"/>
                <a:gd name="connsiteX9" fmla="*/ 987228 w 1100517"/>
                <a:gd name="connsiteY9" fmla="*/ 331773 h 1100517"/>
                <a:gd name="connsiteX10" fmla="*/ 695915 w 1100517"/>
                <a:gd name="connsiteY10" fmla="*/ 275129 h 1100517"/>
                <a:gd name="connsiteX11" fmla="*/ 501706 w 1100517"/>
                <a:gd name="connsiteY11" fmla="*/ 267037 h 1100517"/>
                <a:gd name="connsiteX12" fmla="*/ 388418 w 1100517"/>
                <a:gd name="connsiteY12" fmla="*/ 210393 h 1100517"/>
                <a:gd name="connsiteX13" fmla="*/ 258945 w 1100517"/>
                <a:gd name="connsiteY13" fmla="*/ 105196 h 1100517"/>
                <a:gd name="connsiteX14" fmla="*/ 202301 w 1100517"/>
                <a:gd name="connsiteY14" fmla="*/ 0 h 1100517"/>
                <a:gd name="connsiteX15" fmla="*/ 48552 w 1100517"/>
                <a:gd name="connsiteY15" fmla="*/ 210393 h 1100517"/>
                <a:gd name="connsiteX16" fmla="*/ 0 w 1100517"/>
                <a:gd name="connsiteY16" fmla="*/ 194209 h 110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0517" h="1100517">
                  <a:moveTo>
                    <a:pt x="0" y="194209"/>
                  </a:moveTo>
                  <a:lnTo>
                    <a:pt x="145657" y="420786"/>
                  </a:lnTo>
                  <a:lnTo>
                    <a:pt x="178025" y="606903"/>
                  </a:lnTo>
                  <a:lnTo>
                    <a:pt x="388418" y="801111"/>
                  </a:lnTo>
                  <a:lnTo>
                    <a:pt x="477430" y="1051964"/>
                  </a:lnTo>
                  <a:lnTo>
                    <a:pt x="582627" y="1100517"/>
                  </a:lnTo>
                  <a:lnTo>
                    <a:pt x="914400" y="1019596"/>
                  </a:lnTo>
                  <a:lnTo>
                    <a:pt x="1027689" y="801111"/>
                  </a:lnTo>
                  <a:lnTo>
                    <a:pt x="1100517" y="469338"/>
                  </a:lnTo>
                  <a:lnTo>
                    <a:pt x="987228" y="331773"/>
                  </a:lnTo>
                  <a:lnTo>
                    <a:pt x="695915" y="275129"/>
                  </a:lnTo>
                  <a:lnTo>
                    <a:pt x="501706" y="267037"/>
                  </a:lnTo>
                  <a:lnTo>
                    <a:pt x="388418" y="210393"/>
                  </a:lnTo>
                  <a:lnTo>
                    <a:pt x="258945" y="105196"/>
                  </a:lnTo>
                  <a:lnTo>
                    <a:pt x="202301" y="0"/>
                  </a:lnTo>
                  <a:lnTo>
                    <a:pt x="48552" y="210393"/>
                  </a:lnTo>
                  <a:lnTo>
                    <a:pt x="0" y="194209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388" name="Gekromde verbindingslijn 387"/>
          <p:cNvCxnSpPr/>
          <p:nvPr/>
        </p:nvCxnSpPr>
        <p:spPr>
          <a:xfrm flipV="1">
            <a:off x="2951627" y="2287902"/>
            <a:ext cx="1262024" cy="236888"/>
          </a:xfrm>
          <a:prstGeom prst="curvedConnector3">
            <a:avLst>
              <a:gd name="adj1" fmla="val 99499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9" name="Rechte verbindingslijn met pijl 388"/>
          <p:cNvCxnSpPr/>
          <p:nvPr/>
        </p:nvCxnSpPr>
        <p:spPr>
          <a:xfrm flipV="1">
            <a:off x="2437922" y="2331252"/>
            <a:ext cx="973889" cy="34367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1" name="Gekromde verbindingslijn 390"/>
          <p:cNvCxnSpPr/>
          <p:nvPr/>
        </p:nvCxnSpPr>
        <p:spPr>
          <a:xfrm flipV="1">
            <a:off x="3122666" y="2324118"/>
            <a:ext cx="1152176" cy="343108"/>
          </a:xfrm>
          <a:prstGeom prst="curvedConnector3">
            <a:avLst>
              <a:gd name="adj1" fmla="val 108933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2" name="Rechte verbindingslijn 391"/>
          <p:cNvCxnSpPr/>
          <p:nvPr/>
        </p:nvCxnSpPr>
        <p:spPr>
          <a:xfrm>
            <a:off x="2407941" y="1498112"/>
            <a:ext cx="4171918" cy="1984"/>
          </a:xfrm>
          <a:prstGeom prst="line">
            <a:avLst/>
          </a:prstGeom>
          <a:ln w="57150">
            <a:solidFill>
              <a:srgbClr val="105EE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93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4" name="Tekstvak 393"/>
          <p:cNvSpPr txBox="1"/>
          <p:nvPr/>
        </p:nvSpPr>
        <p:spPr>
          <a:xfrm>
            <a:off x="832520" y="5259567"/>
            <a:ext cx="7450445" cy="144655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nl-NL" sz="4400" dirty="0" smtClean="0">
                <a:latin typeface="+mj-lt"/>
                <a:cs typeface="ＭＳ Ｐゴシック" charset="0"/>
              </a:rPr>
              <a:t>Ring </a:t>
            </a:r>
            <a:r>
              <a:rPr lang="nl-NL" sz="4400" dirty="0" err="1" smtClean="0">
                <a:latin typeface="+mj-lt"/>
                <a:cs typeface="ＭＳ Ｐゴシック" charset="0"/>
              </a:rPr>
              <a:t>levee</a:t>
            </a:r>
            <a:r>
              <a:rPr lang="nl-NL" sz="4400" dirty="0" smtClean="0">
                <a:latin typeface="+mj-lt"/>
                <a:cs typeface="ＭＳ Ｐゴシック" charset="0"/>
              </a:rPr>
              <a:t> </a:t>
            </a:r>
          </a:p>
          <a:p>
            <a:r>
              <a:rPr lang="nl-NL" sz="4400" dirty="0" err="1" smtClean="0">
                <a:latin typeface="+mj-lt"/>
                <a:cs typeface="ＭＳ Ｐゴシック" charset="0"/>
              </a:rPr>
              <a:t>Sandboil</a:t>
            </a:r>
            <a:endParaRPr lang="nl-NL" sz="4400" dirty="0">
              <a:latin typeface="+mj-lt"/>
              <a:cs typeface="ＭＳ Ｐゴシック" charset="0"/>
            </a:endParaRPr>
          </a:p>
        </p:txBody>
      </p:sp>
      <p:pic>
        <p:nvPicPr>
          <p:cNvPr id="395" name="Afbeelding 39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75748" y="293266"/>
            <a:ext cx="536977" cy="654329"/>
          </a:xfrm>
          <a:prstGeom prst="rect">
            <a:avLst/>
          </a:prstGeom>
          <a:effectLst/>
        </p:spPr>
      </p:pic>
      <p:cxnSp>
        <p:nvCxnSpPr>
          <p:cNvPr id="438" name="Rechte verbindingslijn 437"/>
          <p:cNvCxnSpPr/>
          <p:nvPr/>
        </p:nvCxnSpPr>
        <p:spPr>
          <a:xfrm flipV="1">
            <a:off x="825141" y="2765972"/>
            <a:ext cx="7550666" cy="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441" name="Rechthoek 440"/>
          <p:cNvSpPr/>
          <p:nvPr/>
        </p:nvSpPr>
        <p:spPr>
          <a:xfrm>
            <a:off x="818748" y="1997846"/>
            <a:ext cx="7524000" cy="7200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42" name="Vrije vorm 441"/>
          <p:cNvSpPr/>
          <p:nvPr/>
        </p:nvSpPr>
        <p:spPr>
          <a:xfrm>
            <a:off x="3022539" y="1984147"/>
            <a:ext cx="1104262" cy="313088"/>
          </a:xfrm>
          <a:custGeom>
            <a:avLst/>
            <a:gdLst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87580 w 653639"/>
              <a:gd name="connsiteY6" fmla="*/ 309435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8080 w 653639"/>
              <a:gd name="connsiteY0" fmla="*/ 286247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8080 w 653639"/>
              <a:gd name="connsiteY27" fmla="*/ 286247 h 385925"/>
              <a:gd name="connsiteX0" fmla="*/ 184437 w 649996"/>
              <a:gd name="connsiteY0" fmla="*/ 286247 h 385925"/>
              <a:gd name="connsiteX1" fmla="*/ 253308 w 649996"/>
              <a:gd name="connsiteY1" fmla="*/ 287078 h 385925"/>
              <a:gd name="connsiteX2" fmla="*/ 305626 w 649996"/>
              <a:gd name="connsiteY2" fmla="*/ 301484 h 385925"/>
              <a:gd name="connsiteX3" fmla="*/ 361421 w 649996"/>
              <a:gd name="connsiteY3" fmla="*/ 297841 h 385925"/>
              <a:gd name="connsiteX4" fmla="*/ 427647 w 649996"/>
              <a:gd name="connsiteY4" fmla="*/ 294032 h 385925"/>
              <a:gd name="connsiteX5" fmla="*/ 526978 w 649996"/>
              <a:gd name="connsiteY5" fmla="*/ 282936 h 385925"/>
              <a:gd name="connsiteX6" fmla="*/ 554793 w 649996"/>
              <a:gd name="connsiteY6" fmla="*/ 287576 h 385925"/>
              <a:gd name="connsiteX7" fmla="*/ 594367 w 649996"/>
              <a:gd name="connsiteY7" fmla="*/ 271191 h 385925"/>
              <a:gd name="connsiteX8" fmla="*/ 597844 w 649996"/>
              <a:gd name="connsiteY8" fmla="*/ 222515 h 385925"/>
              <a:gd name="connsiteX9" fmla="*/ 597844 w 649996"/>
              <a:gd name="connsiteY9" fmla="*/ 118211 h 385925"/>
              <a:gd name="connsiteX10" fmla="*/ 604798 w 649996"/>
              <a:gd name="connsiteY10" fmla="*/ 62582 h 385925"/>
              <a:gd name="connsiteX11" fmla="*/ 597844 w 649996"/>
              <a:gd name="connsiteY11" fmla="*/ 0 h 385925"/>
              <a:gd name="connsiteX12" fmla="*/ 643043 w 649996"/>
              <a:gd name="connsiteY12" fmla="*/ 3477 h 385925"/>
              <a:gd name="connsiteX13" fmla="*/ 639566 w 649996"/>
              <a:gd name="connsiteY13" fmla="*/ 62582 h 385925"/>
              <a:gd name="connsiteX14" fmla="*/ 643043 w 649996"/>
              <a:gd name="connsiteY14" fmla="*/ 114734 h 385925"/>
              <a:gd name="connsiteX15" fmla="*/ 649996 w 649996"/>
              <a:gd name="connsiteY15" fmla="*/ 177317 h 385925"/>
              <a:gd name="connsiteX16" fmla="*/ 646519 w 649996"/>
              <a:gd name="connsiteY16" fmla="*/ 219039 h 385925"/>
              <a:gd name="connsiteX17" fmla="*/ 643043 w 649996"/>
              <a:gd name="connsiteY17" fmla="*/ 267714 h 385925"/>
              <a:gd name="connsiteX18" fmla="*/ 646519 w 649996"/>
              <a:gd name="connsiteY18" fmla="*/ 305959 h 385925"/>
              <a:gd name="connsiteX19" fmla="*/ 632612 w 649996"/>
              <a:gd name="connsiteY19" fmla="*/ 344204 h 385925"/>
              <a:gd name="connsiteX20" fmla="*/ 587414 w 649996"/>
              <a:gd name="connsiteY20" fmla="*/ 385925 h 385925"/>
              <a:gd name="connsiteX21" fmla="*/ 510924 w 649996"/>
              <a:gd name="connsiteY21" fmla="*/ 382448 h 385925"/>
              <a:gd name="connsiteX22" fmla="*/ 417050 w 649996"/>
              <a:gd name="connsiteY22" fmla="*/ 365064 h 385925"/>
              <a:gd name="connsiteX23" fmla="*/ 347514 w 649996"/>
              <a:gd name="connsiteY23" fmla="*/ 358111 h 385925"/>
              <a:gd name="connsiteX24" fmla="*/ 264071 w 649996"/>
              <a:gd name="connsiteY24" fmla="*/ 354634 h 385925"/>
              <a:gd name="connsiteX25" fmla="*/ 135429 w 649996"/>
              <a:gd name="connsiteY25" fmla="*/ 382448 h 385925"/>
              <a:gd name="connsiteX26" fmla="*/ 0 w 649996"/>
              <a:gd name="connsiteY26" fmla="*/ 302634 h 385925"/>
              <a:gd name="connsiteX27" fmla="*/ 184437 w 649996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8007 w 652377"/>
              <a:gd name="connsiteY2" fmla="*/ 301484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20449 w 652377"/>
              <a:gd name="connsiteY21" fmla="*/ 318154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44204"/>
              <a:gd name="connsiteX1" fmla="*/ 255689 w 652377"/>
              <a:gd name="connsiteY1" fmla="*/ 287078 h 344204"/>
              <a:gd name="connsiteX2" fmla="*/ 305626 w 652377"/>
              <a:gd name="connsiteY2" fmla="*/ 287196 h 344204"/>
              <a:gd name="connsiteX3" fmla="*/ 363802 w 652377"/>
              <a:gd name="connsiteY3" fmla="*/ 285935 h 344204"/>
              <a:gd name="connsiteX4" fmla="*/ 432409 w 652377"/>
              <a:gd name="connsiteY4" fmla="*/ 286888 h 344204"/>
              <a:gd name="connsiteX5" fmla="*/ 529359 w 652377"/>
              <a:gd name="connsiteY5" fmla="*/ 282936 h 344204"/>
              <a:gd name="connsiteX6" fmla="*/ 557174 w 652377"/>
              <a:gd name="connsiteY6" fmla="*/ 287576 h 344204"/>
              <a:gd name="connsiteX7" fmla="*/ 596748 w 652377"/>
              <a:gd name="connsiteY7" fmla="*/ 271191 h 344204"/>
              <a:gd name="connsiteX8" fmla="*/ 600225 w 652377"/>
              <a:gd name="connsiteY8" fmla="*/ 222515 h 344204"/>
              <a:gd name="connsiteX9" fmla="*/ 600225 w 652377"/>
              <a:gd name="connsiteY9" fmla="*/ 118211 h 344204"/>
              <a:gd name="connsiteX10" fmla="*/ 607179 w 652377"/>
              <a:gd name="connsiteY10" fmla="*/ 62582 h 344204"/>
              <a:gd name="connsiteX11" fmla="*/ 600225 w 652377"/>
              <a:gd name="connsiteY11" fmla="*/ 0 h 344204"/>
              <a:gd name="connsiteX12" fmla="*/ 645424 w 652377"/>
              <a:gd name="connsiteY12" fmla="*/ 3477 h 344204"/>
              <a:gd name="connsiteX13" fmla="*/ 641947 w 652377"/>
              <a:gd name="connsiteY13" fmla="*/ 62582 h 344204"/>
              <a:gd name="connsiteX14" fmla="*/ 645424 w 652377"/>
              <a:gd name="connsiteY14" fmla="*/ 114734 h 344204"/>
              <a:gd name="connsiteX15" fmla="*/ 652377 w 652377"/>
              <a:gd name="connsiteY15" fmla="*/ 177317 h 344204"/>
              <a:gd name="connsiteX16" fmla="*/ 648900 w 652377"/>
              <a:gd name="connsiteY16" fmla="*/ 219039 h 344204"/>
              <a:gd name="connsiteX17" fmla="*/ 645424 w 652377"/>
              <a:gd name="connsiteY17" fmla="*/ 267714 h 344204"/>
              <a:gd name="connsiteX18" fmla="*/ 648900 w 652377"/>
              <a:gd name="connsiteY18" fmla="*/ 305959 h 344204"/>
              <a:gd name="connsiteX19" fmla="*/ 634993 w 652377"/>
              <a:gd name="connsiteY19" fmla="*/ 344204 h 344204"/>
              <a:gd name="connsiteX20" fmla="*/ 582651 w 652377"/>
              <a:gd name="connsiteY20" fmla="*/ 314488 h 344204"/>
              <a:gd name="connsiteX21" fmla="*/ 520449 w 652377"/>
              <a:gd name="connsiteY21" fmla="*/ 318154 h 344204"/>
              <a:gd name="connsiteX22" fmla="*/ 419431 w 652377"/>
              <a:gd name="connsiteY22" fmla="*/ 312676 h 344204"/>
              <a:gd name="connsiteX23" fmla="*/ 307032 w 652377"/>
              <a:gd name="connsiteY23" fmla="*/ 308105 h 344204"/>
              <a:gd name="connsiteX24" fmla="*/ 197395 w 652377"/>
              <a:gd name="connsiteY24" fmla="*/ 311772 h 344204"/>
              <a:gd name="connsiteX25" fmla="*/ 63991 w 652377"/>
              <a:gd name="connsiteY25" fmla="*/ 313391 h 344204"/>
              <a:gd name="connsiteX26" fmla="*/ 0 w 652377"/>
              <a:gd name="connsiteY26" fmla="*/ 285965 h 344204"/>
              <a:gd name="connsiteX27" fmla="*/ 186818 w 652377"/>
              <a:gd name="connsiteY27" fmla="*/ 286247 h 34420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48900 w 652377"/>
              <a:gd name="connsiteY18" fmla="*/ 305959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9413 w 652377"/>
              <a:gd name="connsiteY23" fmla="*/ 317630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31726"/>
              <a:gd name="connsiteX1" fmla="*/ 255689 w 652377"/>
              <a:gd name="connsiteY1" fmla="*/ 287078 h 331726"/>
              <a:gd name="connsiteX2" fmla="*/ 305626 w 652377"/>
              <a:gd name="connsiteY2" fmla="*/ 287196 h 331726"/>
              <a:gd name="connsiteX3" fmla="*/ 363802 w 652377"/>
              <a:gd name="connsiteY3" fmla="*/ 285935 h 331726"/>
              <a:gd name="connsiteX4" fmla="*/ 432409 w 652377"/>
              <a:gd name="connsiteY4" fmla="*/ 286888 h 331726"/>
              <a:gd name="connsiteX5" fmla="*/ 529359 w 652377"/>
              <a:gd name="connsiteY5" fmla="*/ 282936 h 331726"/>
              <a:gd name="connsiteX6" fmla="*/ 557174 w 652377"/>
              <a:gd name="connsiteY6" fmla="*/ 287576 h 331726"/>
              <a:gd name="connsiteX7" fmla="*/ 596748 w 652377"/>
              <a:gd name="connsiteY7" fmla="*/ 271191 h 331726"/>
              <a:gd name="connsiteX8" fmla="*/ 600225 w 652377"/>
              <a:gd name="connsiteY8" fmla="*/ 222515 h 331726"/>
              <a:gd name="connsiteX9" fmla="*/ 600225 w 652377"/>
              <a:gd name="connsiteY9" fmla="*/ 118211 h 331726"/>
              <a:gd name="connsiteX10" fmla="*/ 607179 w 652377"/>
              <a:gd name="connsiteY10" fmla="*/ 62582 h 331726"/>
              <a:gd name="connsiteX11" fmla="*/ 600225 w 652377"/>
              <a:gd name="connsiteY11" fmla="*/ 0 h 331726"/>
              <a:gd name="connsiteX12" fmla="*/ 645424 w 652377"/>
              <a:gd name="connsiteY12" fmla="*/ 3477 h 331726"/>
              <a:gd name="connsiteX13" fmla="*/ 641947 w 652377"/>
              <a:gd name="connsiteY13" fmla="*/ 62582 h 331726"/>
              <a:gd name="connsiteX14" fmla="*/ 645424 w 652377"/>
              <a:gd name="connsiteY14" fmla="*/ 114734 h 331726"/>
              <a:gd name="connsiteX15" fmla="*/ 652377 w 652377"/>
              <a:gd name="connsiteY15" fmla="*/ 177317 h 331726"/>
              <a:gd name="connsiteX16" fmla="*/ 648900 w 652377"/>
              <a:gd name="connsiteY16" fmla="*/ 219039 h 331726"/>
              <a:gd name="connsiteX17" fmla="*/ 645424 w 652377"/>
              <a:gd name="connsiteY17" fmla="*/ 267714 h 331726"/>
              <a:gd name="connsiteX18" fmla="*/ 639375 w 652377"/>
              <a:gd name="connsiteY18" fmla="*/ 294053 h 331726"/>
              <a:gd name="connsiteX19" fmla="*/ 623087 w 652377"/>
              <a:gd name="connsiteY19" fmla="*/ 306104 h 331726"/>
              <a:gd name="connsiteX20" fmla="*/ 582651 w 652377"/>
              <a:gd name="connsiteY20" fmla="*/ 314488 h 331726"/>
              <a:gd name="connsiteX21" fmla="*/ 520449 w 652377"/>
              <a:gd name="connsiteY21" fmla="*/ 318154 h 331726"/>
              <a:gd name="connsiteX22" fmla="*/ 428956 w 652377"/>
              <a:gd name="connsiteY22" fmla="*/ 331726 h 331726"/>
              <a:gd name="connsiteX23" fmla="*/ 309413 w 652377"/>
              <a:gd name="connsiteY23" fmla="*/ 317630 h 331726"/>
              <a:gd name="connsiteX24" fmla="*/ 147389 w 652377"/>
              <a:gd name="connsiteY24" fmla="*/ 316535 h 331726"/>
              <a:gd name="connsiteX25" fmla="*/ 40178 w 652377"/>
              <a:gd name="connsiteY25" fmla="*/ 306247 h 331726"/>
              <a:gd name="connsiteX26" fmla="*/ 0 w 652377"/>
              <a:gd name="connsiteY26" fmla="*/ 285965 h 331726"/>
              <a:gd name="connsiteX27" fmla="*/ 186818 w 652377"/>
              <a:gd name="connsiteY27" fmla="*/ 286247 h 331726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582651 w 652377"/>
              <a:gd name="connsiteY20" fmla="*/ 314488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44518 w 652377"/>
              <a:gd name="connsiteY19" fmla="*/ 315629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6044"/>
              <a:gd name="connsiteY0" fmla="*/ 286247 h 332441"/>
              <a:gd name="connsiteX1" fmla="*/ 255689 w 656044"/>
              <a:gd name="connsiteY1" fmla="*/ 287078 h 332441"/>
              <a:gd name="connsiteX2" fmla="*/ 305626 w 656044"/>
              <a:gd name="connsiteY2" fmla="*/ 287196 h 332441"/>
              <a:gd name="connsiteX3" fmla="*/ 363802 w 656044"/>
              <a:gd name="connsiteY3" fmla="*/ 285935 h 332441"/>
              <a:gd name="connsiteX4" fmla="*/ 432409 w 656044"/>
              <a:gd name="connsiteY4" fmla="*/ 286888 h 332441"/>
              <a:gd name="connsiteX5" fmla="*/ 529359 w 656044"/>
              <a:gd name="connsiteY5" fmla="*/ 282936 h 332441"/>
              <a:gd name="connsiteX6" fmla="*/ 557174 w 656044"/>
              <a:gd name="connsiteY6" fmla="*/ 287576 h 332441"/>
              <a:gd name="connsiteX7" fmla="*/ 596748 w 656044"/>
              <a:gd name="connsiteY7" fmla="*/ 271191 h 332441"/>
              <a:gd name="connsiteX8" fmla="*/ 600225 w 656044"/>
              <a:gd name="connsiteY8" fmla="*/ 222515 h 332441"/>
              <a:gd name="connsiteX9" fmla="*/ 600225 w 656044"/>
              <a:gd name="connsiteY9" fmla="*/ 118211 h 332441"/>
              <a:gd name="connsiteX10" fmla="*/ 607179 w 656044"/>
              <a:gd name="connsiteY10" fmla="*/ 62582 h 332441"/>
              <a:gd name="connsiteX11" fmla="*/ 600225 w 656044"/>
              <a:gd name="connsiteY11" fmla="*/ 0 h 332441"/>
              <a:gd name="connsiteX12" fmla="*/ 645424 w 656044"/>
              <a:gd name="connsiteY12" fmla="*/ 3477 h 332441"/>
              <a:gd name="connsiteX13" fmla="*/ 641947 w 656044"/>
              <a:gd name="connsiteY13" fmla="*/ 62582 h 332441"/>
              <a:gd name="connsiteX14" fmla="*/ 645424 w 656044"/>
              <a:gd name="connsiteY14" fmla="*/ 114734 h 332441"/>
              <a:gd name="connsiteX15" fmla="*/ 652377 w 656044"/>
              <a:gd name="connsiteY15" fmla="*/ 177317 h 332441"/>
              <a:gd name="connsiteX16" fmla="*/ 648900 w 656044"/>
              <a:gd name="connsiteY16" fmla="*/ 219039 h 332441"/>
              <a:gd name="connsiteX17" fmla="*/ 645424 w 656044"/>
              <a:gd name="connsiteY17" fmla="*/ 267714 h 332441"/>
              <a:gd name="connsiteX18" fmla="*/ 656044 w 656044"/>
              <a:gd name="connsiteY18" fmla="*/ 303578 h 332441"/>
              <a:gd name="connsiteX19" fmla="*/ 644518 w 656044"/>
              <a:gd name="connsiteY19" fmla="*/ 315629 h 332441"/>
              <a:gd name="connsiteX20" fmla="*/ 601701 w 656044"/>
              <a:gd name="connsiteY20" fmla="*/ 324013 h 332441"/>
              <a:gd name="connsiteX21" fmla="*/ 546643 w 656044"/>
              <a:gd name="connsiteY21" fmla="*/ 332441 h 332441"/>
              <a:gd name="connsiteX22" fmla="*/ 428956 w 656044"/>
              <a:gd name="connsiteY22" fmla="*/ 331726 h 332441"/>
              <a:gd name="connsiteX23" fmla="*/ 309413 w 656044"/>
              <a:gd name="connsiteY23" fmla="*/ 317630 h 332441"/>
              <a:gd name="connsiteX24" fmla="*/ 147389 w 656044"/>
              <a:gd name="connsiteY24" fmla="*/ 316535 h 332441"/>
              <a:gd name="connsiteX25" fmla="*/ 40178 w 656044"/>
              <a:gd name="connsiteY25" fmla="*/ 306247 h 332441"/>
              <a:gd name="connsiteX26" fmla="*/ 0 w 656044"/>
              <a:gd name="connsiteY26" fmla="*/ 285965 h 332441"/>
              <a:gd name="connsiteX27" fmla="*/ 186818 w 656044"/>
              <a:gd name="connsiteY27" fmla="*/ 286247 h 332441"/>
              <a:gd name="connsiteX0" fmla="*/ 516198 w 985424"/>
              <a:gd name="connsiteY0" fmla="*/ 286247 h 332441"/>
              <a:gd name="connsiteX1" fmla="*/ 585069 w 985424"/>
              <a:gd name="connsiteY1" fmla="*/ 287078 h 332441"/>
              <a:gd name="connsiteX2" fmla="*/ 635006 w 985424"/>
              <a:gd name="connsiteY2" fmla="*/ 287196 h 332441"/>
              <a:gd name="connsiteX3" fmla="*/ 693182 w 985424"/>
              <a:gd name="connsiteY3" fmla="*/ 285935 h 332441"/>
              <a:gd name="connsiteX4" fmla="*/ 761789 w 985424"/>
              <a:gd name="connsiteY4" fmla="*/ 286888 h 332441"/>
              <a:gd name="connsiteX5" fmla="*/ 858739 w 985424"/>
              <a:gd name="connsiteY5" fmla="*/ 282936 h 332441"/>
              <a:gd name="connsiteX6" fmla="*/ 886554 w 985424"/>
              <a:gd name="connsiteY6" fmla="*/ 287576 h 332441"/>
              <a:gd name="connsiteX7" fmla="*/ 926128 w 985424"/>
              <a:gd name="connsiteY7" fmla="*/ 271191 h 332441"/>
              <a:gd name="connsiteX8" fmla="*/ 929605 w 985424"/>
              <a:gd name="connsiteY8" fmla="*/ 222515 h 332441"/>
              <a:gd name="connsiteX9" fmla="*/ 929605 w 985424"/>
              <a:gd name="connsiteY9" fmla="*/ 118211 h 332441"/>
              <a:gd name="connsiteX10" fmla="*/ 936559 w 985424"/>
              <a:gd name="connsiteY10" fmla="*/ 62582 h 332441"/>
              <a:gd name="connsiteX11" fmla="*/ 929605 w 985424"/>
              <a:gd name="connsiteY11" fmla="*/ 0 h 332441"/>
              <a:gd name="connsiteX12" fmla="*/ 974804 w 985424"/>
              <a:gd name="connsiteY12" fmla="*/ 3477 h 332441"/>
              <a:gd name="connsiteX13" fmla="*/ 971327 w 985424"/>
              <a:gd name="connsiteY13" fmla="*/ 62582 h 332441"/>
              <a:gd name="connsiteX14" fmla="*/ 974804 w 985424"/>
              <a:gd name="connsiteY14" fmla="*/ 114734 h 332441"/>
              <a:gd name="connsiteX15" fmla="*/ 981757 w 985424"/>
              <a:gd name="connsiteY15" fmla="*/ 177317 h 332441"/>
              <a:gd name="connsiteX16" fmla="*/ 978280 w 985424"/>
              <a:gd name="connsiteY16" fmla="*/ 219039 h 332441"/>
              <a:gd name="connsiteX17" fmla="*/ 974804 w 985424"/>
              <a:gd name="connsiteY17" fmla="*/ 267714 h 332441"/>
              <a:gd name="connsiteX18" fmla="*/ 985424 w 985424"/>
              <a:gd name="connsiteY18" fmla="*/ 303578 h 332441"/>
              <a:gd name="connsiteX19" fmla="*/ 973898 w 985424"/>
              <a:gd name="connsiteY19" fmla="*/ 315629 h 332441"/>
              <a:gd name="connsiteX20" fmla="*/ 931081 w 985424"/>
              <a:gd name="connsiteY20" fmla="*/ 324013 h 332441"/>
              <a:gd name="connsiteX21" fmla="*/ 876023 w 985424"/>
              <a:gd name="connsiteY21" fmla="*/ 332441 h 332441"/>
              <a:gd name="connsiteX22" fmla="*/ 758336 w 985424"/>
              <a:gd name="connsiteY22" fmla="*/ 331726 h 332441"/>
              <a:gd name="connsiteX23" fmla="*/ 638793 w 985424"/>
              <a:gd name="connsiteY23" fmla="*/ 317630 h 332441"/>
              <a:gd name="connsiteX24" fmla="*/ 476769 w 985424"/>
              <a:gd name="connsiteY24" fmla="*/ 316535 h 332441"/>
              <a:gd name="connsiteX25" fmla="*/ 369558 w 985424"/>
              <a:gd name="connsiteY25" fmla="*/ 306247 h 332441"/>
              <a:gd name="connsiteX26" fmla="*/ 0 w 985424"/>
              <a:gd name="connsiteY26" fmla="*/ 290881 h 332441"/>
              <a:gd name="connsiteX27" fmla="*/ 516198 w 985424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448216 w 1064082"/>
              <a:gd name="connsiteY25" fmla="*/ 306247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359726 w 1064082"/>
              <a:gd name="connsiteY25" fmla="*/ 308705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93504 h 339698"/>
              <a:gd name="connsiteX1" fmla="*/ 663727 w 1064082"/>
              <a:gd name="connsiteY1" fmla="*/ 294335 h 339698"/>
              <a:gd name="connsiteX2" fmla="*/ 713664 w 1064082"/>
              <a:gd name="connsiteY2" fmla="*/ 294453 h 339698"/>
              <a:gd name="connsiteX3" fmla="*/ 771840 w 1064082"/>
              <a:gd name="connsiteY3" fmla="*/ 293192 h 339698"/>
              <a:gd name="connsiteX4" fmla="*/ 840447 w 1064082"/>
              <a:gd name="connsiteY4" fmla="*/ 294145 h 339698"/>
              <a:gd name="connsiteX5" fmla="*/ 937397 w 1064082"/>
              <a:gd name="connsiteY5" fmla="*/ 290193 h 339698"/>
              <a:gd name="connsiteX6" fmla="*/ 965212 w 1064082"/>
              <a:gd name="connsiteY6" fmla="*/ 294833 h 339698"/>
              <a:gd name="connsiteX7" fmla="*/ 1004786 w 1064082"/>
              <a:gd name="connsiteY7" fmla="*/ 278448 h 339698"/>
              <a:gd name="connsiteX8" fmla="*/ 1008263 w 1064082"/>
              <a:gd name="connsiteY8" fmla="*/ 229772 h 339698"/>
              <a:gd name="connsiteX9" fmla="*/ 1008263 w 1064082"/>
              <a:gd name="connsiteY9" fmla="*/ 125468 h 339698"/>
              <a:gd name="connsiteX10" fmla="*/ 1015217 w 1064082"/>
              <a:gd name="connsiteY10" fmla="*/ 69839 h 339698"/>
              <a:gd name="connsiteX11" fmla="*/ 962301 w 1064082"/>
              <a:gd name="connsiteY11" fmla="*/ 0 h 339698"/>
              <a:gd name="connsiteX12" fmla="*/ 1053462 w 1064082"/>
              <a:gd name="connsiteY12" fmla="*/ 10734 h 339698"/>
              <a:gd name="connsiteX13" fmla="*/ 1049985 w 1064082"/>
              <a:gd name="connsiteY13" fmla="*/ 69839 h 339698"/>
              <a:gd name="connsiteX14" fmla="*/ 1053462 w 1064082"/>
              <a:gd name="connsiteY14" fmla="*/ 121991 h 339698"/>
              <a:gd name="connsiteX15" fmla="*/ 1060415 w 1064082"/>
              <a:gd name="connsiteY15" fmla="*/ 184574 h 339698"/>
              <a:gd name="connsiteX16" fmla="*/ 1056938 w 1064082"/>
              <a:gd name="connsiteY16" fmla="*/ 226296 h 339698"/>
              <a:gd name="connsiteX17" fmla="*/ 1053462 w 1064082"/>
              <a:gd name="connsiteY17" fmla="*/ 274971 h 339698"/>
              <a:gd name="connsiteX18" fmla="*/ 1064082 w 1064082"/>
              <a:gd name="connsiteY18" fmla="*/ 310835 h 339698"/>
              <a:gd name="connsiteX19" fmla="*/ 1052556 w 1064082"/>
              <a:gd name="connsiteY19" fmla="*/ 322886 h 339698"/>
              <a:gd name="connsiteX20" fmla="*/ 1009739 w 1064082"/>
              <a:gd name="connsiteY20" fmla="*/ 331270 h 339698"/>
              <a:gd name="connsiteX21" fmla="*/ 954681 w 1064082"/>
              <a:gd name="connsiteY21" fmla="*/ 339698 h 339698"/>
              <a:gd name="connsiteX22" fmla="*/ 836994 w 1064082"/>
              <a:gd name="connsiteY22" fmla="*/ 338983 h 339698"/>
              <a:gd name="connsiteX23" fmla="*/ 717451 w 1064082"/>
              <a:gd name="connsiteY23" fmla="*/ 324887 h 339698"/>
              <a:gd name="connsiteX24" fmla="*/ 555427 w 1064082"/>
              <a:gd name="connsiteY24" fmla="*/ 323792 h 339698"/>
              <a:gd name="connsiteX25" fmla="*/ 359726 w 1064082"/>
              <a:gd name="connsiteY25" fmla="*/ 315962 h 339698"/>
              <a:gd name="connsiteX26" fmla="*/ 0 w 1064082"/>
              <a:gd name="connsiteY26" fmla="*/ 293222 h 339698"/>
              <a:gd name="connsiteX27" fmla="*/ 594856 w 1064082"/>
              <a:gd name="connsiteY27" fmla="*/ 293504 h 339698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15217 w 1106681"/>
              <a:gd name="connsiteY10" fmla="*/ 71200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7139 w 1106681"/>
              <a:gd name="connsiteY11" fmla="*/ 35228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7960 w 1104262"/>
              <a:gd name="connsiteY10" fmla="*/ 39752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66920 w 1104262"/>
              <a:gd name="connsiteY13" fmla="*/ 56685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1003122 w 1104262"/>
              <a:gd name="connsiteY10" fmla="*/ 48067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997407 w 1104262"/>
              <a:gd name="connsiteY10" fmla="*/ 53782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04262" h="313088">
                <a:moveTo>
                  <a:pt x="594856" y="266894"/>
                </a:moveTo>
                <a:lnTo>
                  <a:pt x="663727" y="267725"/>
                </a:lnTo>
                <a:lnTo>
                  <a:pt x="713664" y="267843"/>
                </a:lnTo>
                <a:lnTo>
                  <a:pt x="771840" y="266582"/>
                </a:lnTo>
                <a:cubicBezTo>
                  <a:pt x="792701" y="267741"/>
                  <a:pt x="812854" y="268035"/>
                  <a:pt x="840447" y="267535"/>
                </a:cubicBezTo>
                <a:cubicBezTo>
                  <a:pt x="868040" y="267035"/>
                  <a:pt x="903072" y="278211"/>
                  <a:pt x="937397" y="263583"/>
                </a:cubicBezTo>
                <a:lnTo>
                  <a:pt x="965212" y="268223"/>
                </a:lnTo>
                <a:lnTo>
                  <a:pt x="1004786" y="251838"/>
                </a:lnTo>
                <a:lnTo>
                  <a:pt x="1008263" y="203162"/>
                </a:lnTo>
                <a:lnTo>
                  <a:pt x="1008263" y="98858"/>
                </a:lnTo>
                <a:lnTo>
                  <a:pt x="997407" y="53782"/>
                </a:lnTo>
                <a:lnTo>
                  <a:pt x="967139" y="0"/>
                </a:lnTo>
                <a:lnTo>
                  <a:pt x="1104262" y="1058"/>
                </a:lnTo>
                <a:lnTo>
                  <a:pt x="1066920" y="57743"/>
                </a:lnTo>
                <a:lnTo>
                  <a:pt x="1053462" y="95381"/>
                </a:lnTo>
                <a:lnTo>
                  <a:pt x="1060415" y="157964"/>
                </a:lnTo>
                <a:lnTo>
                  <a:pt x="1056938" y="199686"/>
                </a:lnTo>
                <a:lnTo>
                  <a:pt x="1053462" y="248361"/>
                </a:lnTo>
                <a:lnTo>
                  <a:pt x="1064082" y="284225"/>
                </a:lnTo>
                <a:lnTo>
                  <a:pt x="1052556" y="296276"/>
                </a:lnTo>
                <a:lnTo>
                  <a:pt x="1009739" y="304660"/>
                </a:lnTo>
                <a:lnTo>
                  <a:pt x="954681" y="313088"/>
                </a:lnTo>
                <a:lnTo>
                  <a:pt x="836994" y="312373"/>
                </a:lnTo>
                <a:lnTo>
                  <a:pt x="717451" y="298277"/>
                </a:lnTo>
                <a:lnTo>
                  <a:pt x="555427" y="297182"/>
                </a:lnTo>
                <a:lnTo>
                  <a:pt x="359726" y="289352"/>
                </a:lnTo>
                <a:lnTo>
                  <a:pt x="0" y="266612"/>
                </a:lnTo>
                <a:lnTo>
                  <a:pt x="594856" y="266894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rgbClr val="105EE4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3" name="Vermenigvuldigen 282"/>
          <p:cNvSpPr/>
          <p:nvPr/>
        </p:nvSpPr>
        <p:spPr>
          <a:xfrm>
            <a:off x="4699529" y="1502544"/>
            <a:ext cx="492040" cy="518356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30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617958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357076" y="235742"/>
            <a:ext cx="8445261" cy="6186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err="1" smtClean="0"/>
              <a:t>Sandboil</a:t>
            </a:r>
            <a:endParaRPr lang="nl-NL" b="1" dirty="0" smtClean="0"/>
          </a:p>
          <a:p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Water can flow under a </a:t>
            </a:r>
            <a:r>
              <a:rPr lang="en-US" dirty="0" smtClean="0"/>
              <a:t>levee through </a:t>
            </a:r>
            <a:r>
              <a:rPr lang="en-US" dirty="0"/>
              <a:t>a layer of </a:t>
            </a:r>
            <a:r>
              <a:rPr lang="en-US" dirty="0" smtClean="0"/>
              <a:t>sand and </a:t>
            </a:r>
            <a:r>
              <a:rPr lang="en-US" dirty="0"/>
              <a:t>bubbling up </a:t>
            </a:r>
            <a:r>
              <a:rPr lang="en-US" dirty="0" smtClean="0"/>
              <a:t>a </a:t>
            </a:r>
            <a:r>
              <a:rPr lang="en-US" dirty="0"/>
              <a:t>hole.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If the water flows fast enough, it takes grains of sand with </a:t>
            </a:r>
            <a:r>
              <a:rPr lang="en-US" dirty="0" smtClean="0"/>
              <a:t>it.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flow can be slowed down by </a:t>
            </a:r>
            <a:r>
              <a:rPr lang="en-US" dirty="0" smtClean="0"/>
              <a:t>back-pressure</a:t>
            </a:r>
            <a:r>
              <a:rPr lang="en-US" dirty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To do this, stack a ring of sandbags around a </a:t>
            </a:r>
            <a:r>
              <a:rPr lang="en-US" dirty="0" err="1" smtClean="0"/>
              <a:t>sandboil</a:t>
            </a:r>
            <a:r>
              <a:rPr lang="en-US" dirty="0" smtClean="0"/>
              <a:t> </a:t>
            </a:r>
            <a:r>
              <a:rPr lang="en-US" dirty="0"/>
              <a:t>where sand </a:t>
            </a:r>
            <a:r>
              <a:rPr lang="en-US" dirty="0" smtClean="0"/>
              <a:t>flows </a:t>
            </a:r>
            <a:r>
              <a:rPr lang="en-US" dirty="0"/>
              <a:t>out. You make a kind of bathtub.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By making the ring higher, </a:t>
            </a:r>
            <a:r>
              <a:rPr lang="en-US" dirty="0" smtClean="0"/>
              <a:t>water </a:t>
            </a:r>
            <a:r>
              <a:rPr lang="en-US" dirty="0"/>
              <a:t>pressure is created </a:t>
            </a:r>
            <a:r>
              <a:rPr lang="en-US" dirty="0" smtClean="0"/>
              <a:t>inside </a:t>
            </a:r>
            <a:r>
              <a:rPr lang="en-US" dirty="0"/>
              <a:t>the ring. The outflow determines the height.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That water pressure slows down the water flowing out of the ground. The sand settles.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Stack the ring so high that the </a:t>
            </a:r>
            <a:r>
              <a:rPr lang="en-US" b="1" dirty="0"/>
              <a:t>water still flows</a:t>
            </a:r>
            <a:r>
              <a:rPr lang="en-US" dirty="0"/>
              <a:t>, but </a:t>
            </a:r>
            <a:r>
              <a:rPr lang="en-US" b="1" dirty="0"/>
              <a:t>no more sand comes out</a:t>
            </a:r>
            <a:r>
              <a:rPr lang="en-US" dirty="0"/>
              <a:t>. So a minimum height.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Make an outflow opening in the ring and place sandbags under it. This prevents erosion.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63883569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Rechthoek 89"/>
          <p:cNvSpPr/>
          <p:nvPr/>
        </p:nvSpPr>
        <p:spPr>
          <a:xfrm>
            <a:off x="2757349" y="3492379"/>
            <a:ext cx="3895645" cy="1024618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4" name="Afbeelding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795126">
            <a:off x="4553480" y="2325587"/>
            <a:ext cx="536977" cy="654329"/>
          </a:xfrm>
          <a:prstGeom prst="rect">
            <a:avLst/>
          </a:prstGeom>
          <a:ln w="28575">
            <a:noFill/>
          </a:ln>
        </p:spPr>
      </p:pic>
      <p:sp>
        <p:nvSpPr>
          <p:cNvPr id="27" name="Rechthoek 26"/>
          <p:cNvSpPr/>
          <p:nvPr/>
        </p:nvSpPr>
        <p:spPr>
          <a:xfrm>
            <a:off x="-1" y="1939262"/>
            <a:ext cx="9143999" cy="2841744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3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Ditch</a:t>
            </a:r>
            <a:endParaRPr lang="nl-NL" dirty="0"/>
          </a:p>
        </p:txBody>
      </p:sp>
      <p:sp>
        <p:nvSpPr>
          <p:cNvPr id="119" name="Vrije vorm 118"/>
          <p:cNvSpPr/>
          <p:nvPr/>
        </p:nvSpPr>
        <p:spPr>
          <a:xfrm>
            <a:off x="3278559" y="3653547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Gekromde pijl-omlaag 28"/>
          <p:cNvSpPr/>
          <p:nvPr/>
        </p:nvSpPr>
        <p:spPr>
          <a:xfrm flipH="1">
            <a:off x="6071366" y="2174128"/>
            <a:ext cx="863010" cy="349911"/>
          </a:xfrm>
          <a:prstGeom prst="curvedDownArrow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grpSp>
        <p:nvGrpSpPr>
          <p:cNvPr id="43" name="Groep 42"/>
          <p:cNvGrpSpPr/>
          <p:nvPr/>
        </p:nvGrpSpPr>
        <p:grpSpPr>
          <a:xfrm>
            <a:off x="3766945" y="3931046"/>
            <a:ext cx="1045597" cy="275812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44" name="Vrije vorm 4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Vrije vorm 4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Vrije vorm 4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7" name="Groep 46"/>
          <p:cNvGrpSpPr/>
          <p:nvPr/>
        </p:nvGrpSpPr>
        <p:grpSpPr>
          <a:xfrm>
            <a:off x="4833223" y="3937384"/>
            <a:ext cx="1045597" cy="275812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48" name="Vrije vorm 4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Vrije vorm 4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Vrije vorm 4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9" name="Groep 78"/>
          <p:cNvGrpSpPr/>
          <p:nvPr/>
        </p:nvGrpSpPr>
        <p:grpSpPr>
          <a:xfrm>
            <a:off x="4271132" y="3639572"/>
            <a:ext cx="1359944" cy="288913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80" name="Vrije vorm 79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1" name="Vrije vorm 8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Vrije vorm 8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63" name="Vrije vorm 62"/>
          <p:cNvSpPr>
            <a:spLocks noChangeAspect="1"/>
          </p:cNvSpPr>
          <p:nvPr/>
        </p:nvSpPr>
        <p:spPr>
          <a:xfrm>
            <a:off x="5262997" y="3387077"/>
            <a:ext cx="1106050" cy="291164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7" name="Vrije vorm 96"/>
          <p:cNvSpPr>
            <a:spLocks noChangeAspect="1"/>
          </p:cNvSpPr>
          <p:nvPr/>
        </p:nvSpPr>
        <p:spPr>
          <a:xfrm>
            <a:off x="4239758" y="3344549"/>
            <a:ext cx="1106050" cy="291164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98" name="Groep 97"/>
          <p:cNvGrpSpPr/>
          <p:nvPr/>
        </p:nvGrpSpPr>
        <p:grpSpPr>
          <a:xfrm>
            <a:off x="4807727" y="3079411"/>
            <a:ext cx="1359944" cy="288913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99" name="Vrije vorm 98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0" name="Vrije vorm 99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1" name="Vrije vorm 100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0" name="Groep 109"/>
          <p:cNvGrpSpPr/>
          <p:nvPr/>
        </p:nvGrpSpPr>
        <p:grpSpPr>
          <a:xfrm>
            <a:off x="3682019" y="3054623"/>
            <a:ext cx="1359944" cy="288913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11" name="Vrije vorm 110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2" name="Vrije vorm 111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3" name="Vrije vorm 112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15" name="Vrije vorm 114"/>
          <p:cNvSpPr/>
          <p:nvPr/>
        </p:nvSpPr>
        <p:spPr>
          <a:xfrm>
            <a:off x="2598587" y="2702058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6" name="Vrije vorm 95"/>
          <p:cNvSpPr>
            <a:spLocks noChangeAspect="1"/>
          </p:cNvSpPr>
          <p:nvPr/>
        </p:nvSpPr>
        <p:spPr>
          <a:xfrm>
            <a:off x="3133994" y="3338603"/>
            <a:ext cx="1106050" cy="291164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8" name="Vrije vorm 117"/>
          <p:cNvSpPr/>
          <p:nvPr/>
        </p:nvSpPr>
        <p:spPr>
          <a:xfrm flipH="1">
            <a:off x="5022502" y="3658865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Vrije vorm 32"/>
          <p:cNvSpPr/>
          <p:nvPr/>
        </p:nvSpPr>
        <p:spPr>
          <a:xfrm>
            <a:off x="2303497" y="2970811"/>
            <a:ext cx="4793910" cy="1714212"/>
          </a:xfrm>
          <a:custGeom>
            <a:avLst/>
            <a:gdLst>
              <a:gd name="connsiteX0" fmla="*/ 0 w 5646616"/>
              <a:gd name="connsiteY0" fmla="*/ 3908 h 1281723"/>
              <a:gd name="connsiteX1" fmla="*/ 1942123 w 5646616"/>
              <a:gd name="connsiteY1" fmla="*/ 1004277 h 1281723"/>
              <a:gd name="connsiteX2" fmla="*/ 4103077 w 5646616"/>
              <a:gd name="connsiteY2" fmla="*/ 1058985 h 1281723"/>
              <a:gd name="connsiteX3" fmla="*/ 5646616 w 5646616"/>
              <a:gd name="connsiteY3" fmla="*/ 0 h 1281723"/>
              <a:gd name="connsiteX4" fmla="*/ 5646616 w 5646616"/>
              <a:gd name="connsiteY4" fmla="*/ 1277815 h 1281723"/>
              <a:gd name="connsiteX5" fmla="*/ 11723 w 5646616"/>
              <a:gd name="connsiteY5" fmla="*/ 1281723 h 1281723"/>
              <a:gd name="connsiteX6" fmla="*/ 0 w 5646616"/>
              <a:gd name="connsiteY6" fmla="*/ 3908 h 1281723"/>
              <a:gd name="connsiteX0" fmla="*/ 628314 w 5634894"/>
              <a:gd name="connsiteY0" fmla="*/ 326813 h 1281723"/>
              <a:gd name="connsiteX1" fmla="*/ 1930401 w 5634894"/>
              <a:gd name="connsiteY1" fmla="*/ 1004277 h 1281723"/>
              <a:gd name="connsiteX2" fmla="*/ 4091355 w 5634894"/>
              <a:gd name="connsiteY2" fmla="*/ 1058985 h 1281723"/>
              <a:gd name="connsiteX3" fmla="*/ 5634894 w 5634894"/>
              <a:gd name="connsiteY3" fmla="*/ 0 h 1281723"/>
              <a:gd name="connsiteX4" fmla="*/ 5634894 w 5634894"/>
              <a:gd name="connsiteY4" fmla="*/ 1277815 h 1281723"/>
              <a:gd name="connsiteX5" fmla="*/ 1 w 5634894"/>
              <a:gd name="connsiteY5" fmla="*/ 1281723 h 1281723"/>
              <a:gd name="connsiteX6" fmla="*/ 628314 w 5634894"/>
              <a:gd name="connsiteY6" fmla="*/ 326813 h 1281723"/>
              <a:gd name="connsiteX0" fmla="*/ 0 w 5006580"/>
              <a:gd name="connsiteY0" fmla="*/ 326813 h 1290693"/>
              <a:gd name="connsiteX1" fmla="*/ 1302087 w 5006580"/>
              <a:gd name="connsiteY1" fmla="*/ 1004277 h 1290693"/>
              <a:gd name="connsiteX2" fmla="*/ 3463041 w 5006580"/>
              <a:gd name="connsiteY2" fmla="*/ 1058985 h 1290693"/>
              <a:gd name="connsiteX3" fmla="*/ 5006580 w 5006580"/>
              <a:gd name="connsiteY3" fmla="*/ 0 h 1290693"/>
              <a:gd name="connsiteX4" fmla="*/ 5006580 w 5006580"/>
              <a:gd name="connsiteY4" fmla="*/ 1277815 h 1290693"/>
              <a:gd name="connsiteX5" fmla="*/ 37848 w 5006580"/>
              <a:gd name="connsiteY5" fmla="*/ 1290693 h 1290693"/>
              <a:gd name="connsiteX6" fmla="*/ 0 w 5006580"/>
              <a:gd name="connsiteY6" fmla="*/ 326813 h 1290693"/>
              <a:gd name="connsiteX0" fmla="*/ 0 w 5006580"/>
              <a:gd name="connsiteY0" fmla="*/ 129483 h 1093363"/>
              <a:gd name="connsiteX1" fmla="*/ 1302087 w 5006580"/>
              <a:gd name="connsiteY1" fmla="*/ 806947 h 1093363"/>
              <a:gd name="connsiteX2" fmla="*/ 3463041 w 5006580"/>
              <a:gd name="connsiteY2" fmla="*/ 861655 h 1093363"/>
              <a:gd name="connsiteX3" fmla="*/ 4745341 w 5006580"/>
              <a:gd name="connsiteY3" fmla="*/ 0 h 1093363"/>
              <a:gd name="connsiteX4" fmla="*/ 5006580 w 5006580"/>
              <a:gd name="connsiteY4" fmla="*/ 1080485 h 1093363"/>
              <a:gd name="connsiteX5" fmla="*/ 37848 w 5006580"/>
              <a:gd name="connsiteY5" fmla="*/ 1093363 h 1093363"/>
              <a:gd name="connsiteX6" fmla="*/ 0 w 5006580"/>
              <a:gd name="connsiteY6" fmla="*/ 129483 h 1093363"/>
              <a:gd name="connsiteX0" fmla="*/ 0 w 4810651"/>
              <a:gd name="connsiteY0" fmla="*/ 129483 h 1116364"/>
              <a:gd name="connsiteX1" fmla="*/ 1302087 w 4810651"/>
              <a:gd name="connsiteY1" fmla="*/ 806947 h 1116364"/>
              <a:gd name="connsiteX2" fmla="*/ 3463041 w 4810651"/>
              <a:gd name="connsiteY2" fmla="*/ 861655 h 1116364"/>
              <a:gd name="connsiteX3" fmla="*/ 4745341 w 4810651"/>
              <a:gd name="connsiteY3" fmla="*/ 0 h 1116364"/>
              <a:gd name="connsiteX4" fmla="*/ 4810651 w 4810651"/>
              <a:gd name="connsiteY4" fmla="*/ 1116364 h 1116364"/>
              <a:gd name="connsiteX5" fmla="*/ 37848 w 4810651"/>
              <a:gd name="connsiteY5" fmla="*/ 1093363 h 1116364"/>
              <a:gd name="connsiteX6" fmla="*/ 0 w 4810651"/>
              <a:gd name="connsiteY6" fmla="*/ 129483 h 1116364"/>
              <a:gd name="connsiteX0" fmla="*/ 1802 w 4812453"/>
              <a:gd name="connsiteY0" fmla="*/ 129483 h 1116364"/>
              <a:gd name="connsiteX1" fmla="*/ 1303889 w 4812453"/>
              <a:gd name="connsiteY1" fmla="*/ 806947 h 1116364"/>
              <a:gd name="connsiteX2" fmla="*/ 3464843 w 4812453"/>
              <a:gd name="connsiteY2" fmla="*/ 861655 h 1116364"/>
              <a:gd name="connsiteX3" fmla="*/ 4747143 w 4812453"/>
              <a:gd name="connsiteY3" fmla="*/ 0 h 1116364"/>
              <a:gd name="connsiteX4" fmla="*/ 4812453 w 4812453"/>
              <a:gd name="connsiteY4" fmla="*/ 1116364 h 1116364"/>
              <a:gd name="connsiteX5" fmla="*/ 0 w 4812453"/>
              <a:gd name="connsiteY5" fmla="*/ 1100789 h 1116364"/>
              <a:gd name="connsiteX6" fmla="*/ 1802 w 4812453"/>
              <a:gd name="connsiteY6" fmla="*/ 129483 h 1116364"/>
              <a:gd name="connsiteX0" fmla="*/ 20 w 4810671"/>
              <a:gd name="connsiteY0" fmla="*/ 129483 h 1116364"/>
              <a:gd name="connsiteX1" fmla="*/ 1302107 w 4810671"/>
              <a:gd name="connsiteY1" fmla="*/ 806947 h 1116364"/>
              <a:gd name="connsiteX2" fmla="*/ 3463061 w 4810671"/>
              <a:gd name="connsiteY2" fmla="*/ 861655 h 1116364"/>
              <a:gd name="connsiteX3" fmla="*/ 4745361 w 4810671"/>
              <a:gd name="connsiteY3" fmla="*/ 0 h 1116364"/>
              <a:gd name="connsiteX4" fmla="*/ 4810671 w 4810671"/>
              <a:gd name="connsiteY4" fmla="*/ 1116364 h 1116364"/>
              <a:gd name="connsiteX5" fmla="*/ 12635 w 4810671"/>
              <a:gd name="connsiteY5" fmla="*/ 1100789 h 1116364"/>
              <a:gd name="connsiteX6" fmla="*/ 20 w 4810671"/>
              <a:gd name="connsiteY6" fmla="*/ 129483 h 1116364"/>
              <a:gd name="connsiteX0" fmla="*/ 20 w 4763812"/>
              <a:gd name="connsiteY0" fmla="*/ 129483 h 1123790"/>
              <a:gd name="connsiteX1" fmla="*/ 1302107 w 4763812"/>
              <a:gd name="connsiteY1" fmla="*/ 806947 h 1123790"/>
              <a:gd name="connsiteX2" fmla="*/ 3463061 w 4763812"/>
              <a:gd name="connsiteY2" fmla="*/ 861655 h 1123790"/>
              <a:gd name="connsiteX3" fmla="*/ 4745361 w 4763812"/>
              <a:gd name="connsiteY3" fmla="*/ 0 h 1123790"/>
              <a:gd name="connsiteX4" fmla="*/ 4763812 w 4763812"/>
              <a:gd name="connsiteY4" fmla="*/ 1123790 h 1123790"/>
              <a:gd name="connsiteX5" fmla="*/ 12635 w 4763812"/>
              <a:gd name="connsiteY5" fmla="*/ 1100789 h 1123790"/>
              <a:gd name="connsiteX6" fmla="*/ 20 w 4763812"/>
              <a:gd name="connsiteY6" fmla="*/ 129483 h 1123790"/>
              <a:gd name="connsiteX0" fmla="*/ 20 w 4763812"/>
              <a:gd name="connsiteY0" fmla="*/ 129483 h 1108939"/>
              <a:gd name="connsiteX1" fmla="*/ 1302107 w 4763812"/>
              <a:gd name="connsiteY1" fmla="*/ 806947 h 1108939"/>
              <a:gd name="connsiteX2" fmla="*/ 3463061 w 4763812"/>
              <a:gd name="connsiteY2" fmla="*/ 861655 h 1108939"/>
              <a:gd name="connsiteX3" fmla="*/ 4745361 w 4763812"/>
              <a:gd name="connsiteY3" fmla="*/ 0 h 1108939"/>
              <a:gd name="connsiteX4" fmla="*/ 4763812 w 4763812"/>
              <a:gd name="connsiteY4" fmla="*/ 1108939 h 1108939"/>
              <a:gd name="connsiteX5" fmla="*/ 12635 w 4763812"/>
              <a:gd name="connsiteY5" fmla="*/ 1100789 h 1108939"/>
              <a:gd name="connsiteX6" fmla="*/ 20 w 4763812"/>
              <a:gd name="connsiteY6" fmla="*/ 129483 h 1108939"/>
              <a:gd name="connsiteX0" fmla="*/ 20 w 4763812"/>
              <a:gd name="connsiteY0" fmla="*/ 129483 h 1108939"/>
              <a:gd name="connsiteX1" fmla="*/ 1302107 w 4763812"/>
              <a:gd name="connsiteY1" fmla="*/ 806947 h 1108939"/>
              <a:gd name="connsiteX2" fmla="*/ 3477180 w 4763812"/>
              <a:gd name="connsiteY2" fmla="*/ 819511 h 1108939"/>
              <a:gd name="connsiteX3" fmla="*/ 4745361 w 4763812"/>
              <a:gd name="connsiteY3" fmla="*/ 0 h 1108939"/>
              <a:gd name="connsiteX4" fmla="*/ 4763812 w 4763812"/>
              <a:gd name="connsiteY4" fmla="*/ 1108939 h 1108939"/>
              <a:gd name="connsiteX5" fmla="*/ 12635 w 4763812"/>
              <a:gd name="connsiteY5" fmla="*/ 1100789 h 1108939"/>
              <a:gd name="connsiteX6" fmla="*/ 20 w 4763812"/>
              <a:gd name="connsiteY6" fmla="*/ 129483 h 1108939"/>
              <a:gd name="connsiteX0" fmla="*/ 20 w 4763812"/>
              <a:gd name="connsiteY0" fmla="*/ 350739 h 1330195"/>
              <a:gd name="connsiteX1" fmla="*/ 1302107 w 4763812"/>
              <a:gd name="connsiteY1" fmla="*/ 1028203 h 1330195"/>
              <a:gd name="connsiteX2" fmla="*/ 3477180 w 4763812"/>
              <a:gd name="connsiteY2" fmla="*/ 1040767 h 1330195"/>
              <a:gd name="connsiteX3" fmla="*/ 4759481 w 4763812"/>
              <a:gd name="connsiteY3" fmla="*/ 0 h 1330195"/>
              <a:gd name="connsiteX4" fmla="*/ 4763812 w 4763812"/>
              <a:gd name="connsiteY4" fmla="*/ 1330195 h 1330195"/>
              <a:gd name="connsiteX5" fmla="*/ 12635 w 4763812"/>
              <a:gd name="connsiteY5" fmla="*/ 1322045 h 1330195"/>
              <a:gd name="connsiteX6" fmla="*/ 20 w 4763812"/>
              <a:gd name="connsiteY6" fmla="*/ 350739 h 1330195"/>
              <a:gd name="connsiteX0" fmla="*/ 0 w 5032058"/>
              <a:gd name="connsiteY0" fmla="*/ 34658 h 1330195"/>
              <a:gd name="connsiteX1" fmla="*/ 1570353 w 5032058"/>
              <a:gd name="connsiteY1" fmla="*/ 1028203 h 1330195"/>
              <a:gd name="connsiteX2" fmla="*/ 3745426 w 5032058"/>
              <a:gd name="connsiteY2" fmla="*/ 1040767 h 1330195"/>
              <a:gd name="connsiteX3" fmla="*/ 5027727 w 5032058"/>
              <a:gd name="connsiteY3" fmla="*/ 0 h 1330195"/>
              <a:gd name="connsiteX4" fmla="*/ 5032058 w 5032058"/>
              <a:gd name="connsiteY4" fmla="*/ 1330195 h 1330195"/>
              <a:gd name="connsiteX5" fmla="*/ 280881 w 5032058"/>
              <a:gd name="connsiteY5" fmla="*/ 1322045 h 1330195"/>
              <a:gd name="connsiteX6" fmla="*/ 0 w 5032058"/>
              <a:gd name="connsiteY6" fmla="*/ 34658 h 1330195"/>
              <a:gd name="connsiteX0" fmla="*/ 1505 w 5033563"/>
              <a:gd name="connsiteY0" fmla="*/ 34658 h 1343117"/>
              <a:gd name="connsiteX1" fmla="*/ 1571858 w 5033563"/>
              <a:gd name="connsiteY1" fmla="*/ 1028203 h 1343117"/>
              <a:gd name="connsiteX2" fmla="*/ 3746931 w 5033563"/>
              <a:gd name="connsiteY2" fmla="*/ 1040767 h 1343117"/>
              <a:gd name="connsiteX3" fmla="*/ 5029232 w 5033563"/>
              <a:gd name="connsiteY3" fmla="*/ 0 h 1343117"/>
              <a:gd name="connsiteX4" fmla="*/ 5033563 w 5033563"/>
              <a:gd name="connsiteY4" fmla="*/ 1330195 h 1343117"/>
              <a:gd name="connsiteX5" fmla="*/ 0 w 5033563"/>
              <a:gd name="connsiteY5" fmla="*/ 1343117 h 1343117"/>
              <a:gd name="connsiteX6" fmla="*/ 1505 w 5033563"/>
              <a:gd name="connsiteY6" fmla="*/ 34658 h 134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33563" h="1343117">
                <a:moveTo>
                  <a:pt x="1505" y="34658"/>
                </a:moveTo>
                <a:lnTo>
                  <a:pt x="1571858" y="1028203"/>
                </a:lnTo>
                <a:lnTo>
                  <a:pt x="3746931" y="1040767"/>
                </a:lnTo>
                <a:lnTo>
                  <a:pt x="5029232" y="0"/>
                </a:lnTo>
                <a:cubicBezTo>
                  <a:pt x="5030676" y="443398"/>
                  <a:pt x="5032119" y="886797"/>
                  <a:pt x="5033563" y="1330195"/>
                </a:cubicBezTo>
                <a:lnTo>
                  <a:pt x="0" y="1343117"/>
                </a:lnTo>
                <a:cubicBezTo>
                  <a:pt x="601" y="1019348"/>
                  <a:pt x="904" y="358427"/>
                  <a:pt x="1505" y="34658"/>
                </a:cubicBezTo>
                <a:close/>
              </a:path>
            </a:pathLst>
          </a:custGeom>
          <a:pattFill prst="pct20">
            <a:fgClr>
              <a:schemeClr val="bg1">
                <a:lumMod val="50000"/>
              </a:schemeClr>
            </a:fgClr>
            <a:bgClr>
              <a:schemeClr val="bg1"/>
            </a:bgClr>
          </a:patt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6" name="Rechte verbindingslijn met pijl 5"/>
          <p:cNvCxnSpPr>
            <a:stCxn id="115" idx="21"/>
          </p:cNvCxnSpPr>
          <p:nvPr/>
        </p:nvCxnSpPr>
        <p:spPr>
          <a:xfrm>
            <a:off x="3306255" y="2939923"/>
            <a:ext cx="184587" cy="371148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7" name="Tekstvak 86"/>
          <p:cNvSpPr txBox="1"/>
          <p:nvPr/>
        </p:nvSpPr>
        <p:spPr>
          <a:xfrm>
            <a:off x="3780279" y="2010671"/>
            <a:ext cx="1711589" cy="36933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nl-NL" sz="2400" b="1" dirty="0" err="1" smtClean="0"/>
              <a:t>ditch</a:t>
            </a:r>
            <a:endParaRPr lang="nl-NL" sz="2400" b="1" dirty="0"/>
          </a:p>
        </p:txBody>
      </p:sp>
      <p:cxnSp>
        <p:nvCxnSpPr>
          <p:cNvPr id="84" name="Rechte verbindingslijn met pijl 83"/>
          <p:cNvCxnSpPr/>
          <p:nvPr/>
        </p:nvCxnSpPr>
        <p:spPr>
          <a:xfrm flipH="1">
            <a:off x="5976055" y="2993781"/>
            <a:ext cx="244195" cy="167028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" name="Afbeelding 1"/>
          <p:cNvPicPr>
            <a:picLocks noChangeAspect="1"/>
          </p:cNvPicPr>
          <p:nvPr/>
        </p:nvPicPr>
        <p:blipFill rotWithShape="1">
          <a:blip r:embed="rId5"/>
          <a:srcRect b="5129"/>
          <a:stretch/>
        </p:blipFill>
        <p:spPr>
          <a:xfrm>
            <a:off x="1435067" y="3003691"/>
            <a:ext cx="764030" cy="1525969"/>
          </a:xfrm>
          <a:prstGeom prst="rect">
            <a:avLst/>
          </a:prstGeom>
        </p:spPr>
      </p:pic>
      <p:grpSp>
        <p:nvGrpSpPr>
          <p:cNvPr id="32" name="Groep 31"/>
          <p:cNvGrpSpPr/>
          <p:nvPr/>
        </p:nvGrpSpPr>
        <p:grpSpPr>
          <a:xfrm flipH="1">
            <a:off x="1296014" y="2108522"/>
            <a:ext cx="798901" cy="831401"/>
            <a:chOff x="5838995" y="4781451"/>
            <a:chExt cx="1011433" cy="1255624"/>
          </a:xfrm>
        </p:grpSpPr>
        <p:pic>
          <p:nvPicPr>
            <p:cNvPr id="3" name="Afbeelding 2"/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97403" l="9804" r="89216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838995" y="4781451"/>
              <a:ext cx="1011433" cy="1255624"/>
            </a:xfrm>
            <a:prstGeom prst="rect">
              <a:avLst/>
            </a:prstGeom>
          </p:spPr>
        </p:pic>
        <p:sp>
          <p:nvSpPr>
            <p:cNvPr id="9" name="Rechthoek 8"/>
            <p:cNvSpPr/>
            <p:nvPr/>
          </p:nvSpPr>
          <p:spPr>
            <a:xfrm>
              <a:off x="6384367" y="5509263"/>
              <a:ext cx="114972" cy="255587"/>
            </a:xfrm>
            <a:prstGeom prst="rect">
              <a:avLst/>
            </a:prstGeom>
            <a:solidFill>
              <a:srgbClr val="D60320"/>
            </a:solidFill>
            <a:ln>
              <a:solidFill>
                <a:srgbClr val="D6032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1" name="Vrije vorm 50"/>
          <p:cNvSpPr/>
          <p:nvPr/>
        </p:nvSpPr>
        <p:spPr>
          <a:xfrm flipH="1">
            <a:off x="5662705" y="2700575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32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502015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776377" y="776378"/>
            <a:ext cx="790179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Here you see a ditch in </a:t>
            </a:r>
            <a:r>
              <a:rPr lang="en-US" dirty="0" smtClean="0"/>
              <a:t>a cross-section.</a:t>
            </a:r>
          </a:p>
          <a:p>
            <a:endParaRPr lang="nl-NL" b="1" dirty="0" smtClean="0"/>
          </a:p>
          <a:p>
            <a:r>
              <a:rPr lang="nl-NL" b="1" dirty="0" err="1" smtClean="0"/>
              <a:t>Ditch</a:t>
            </a:r>
            <a:r>
              <a:rPr lang="nl-NL" b="1" dirty="0" smtClean="0"/>
              <a:t> </a:t>
            </a:r>
          </a:p>
          <a:p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Use a wading suit and life jacket.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When stacking against a sloping side, walk </a:t>
            </a:r>
            <a:r>
              <a:rPr lang="en-US" dirty="0" smtClean="0"/>
              <a:t>on the </a:t>
            </a:r>
            <a:r>
              <a:rPr lang="en-US" dirty="0"/>
              <a:t>sides well.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</a:t>
            </a:r>
            <a:r>
              <a:rPr lang="en-US" dirty="0" smtClean="0"/>
              <a:t>top </a:t>
            </a:r>
            <a:r>
              <a:rPr lang="en-US" dirty="0"/>
              <a:t>is always on the side of the stack. Not against the side.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33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95376539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26"/>
          <p:cNvSpPr/>
          <p:nvPr/>
        </p:nvSpPr>
        <p:spPr>
          <a:xfrm>
            <a:off x="1225900" y="2592731"/>
            <a:ext cx="7107870" cy="3298784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3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Wall</a:t>
            </a:r>
            <a:endParaRPr lang="nl-NL" dirty="0"/>
          </a:p>
        </p:txBody>
      </p:sp>
      <p:sp>
        <p:nvSpPr>
          <p:cNvPr id="89" name="Rechthoek 88"/>
          <p:cNvSpPr/>
          <p:nvPr/>
        </p:nvSpPr>
        <p:spPr>
          <a:xfrm>
            <a:off x="1333546" y="4389540"/>
            <a:ext cx="5011613" cy="144410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88" name="Rechthoek 87"/>
          <p:cNvSpPr/>
          <p:nvPr/>
        </p:nvSpPr>
        <p:spPr>
          <a:xfrm>
            <a:off x="1333547" y="2676100"/>
            <a:ext cx="5021040" cy="1174160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29" name="Vijfhoek 79"/>
          <p:cNvSpPr>
            <a:spLocks/>
          </p:cNvSpPr>
          <p:nvPr/>
        </p:nvSpPr>
        <p:spPr>
          <a:xfrm>
            <a:off x="3145880" y="4757885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5" name="Vijfhoek 79"/>
          <p:cNvSpPr>
            <a:spLocks/>
          </p:cNvSpPr>
          <p:nvPr/>
        </p:nvSpPr>
        <p:spPr>
          <a:xfrm rot="21316593">
            <a:off x="3938738" y="477777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8" name="Vijfhoek 79"/>
          <p:cNvSpPr>
            <a:spLocks/>
          </p:cNvSpPr>
          <p:nvPr/>
        </p:nvSpPr>
        <p:spPr>
          <a:xfrm>
            <a:off x="4501820" y="3902563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8" name="Vijfhoek 79"/>
          <p:cNvSpPr>
            <a:spLocks/>
          </p:cNvSpPr>
          <p:nvPr/>
        </p:nvSpPr>
        <p:spPr>
          <a:xfrm>
            <a:off x="3209810" y="3261090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1" name="Vijfhoek 79"/>
          <p:cNvSpPr>
            <a:spLocks/>
          </p:cNvSpPr>
          <p:nvPr/>
        </p:nvSpPr>
        <p:spPr>
          <a:xfrm rot="21419341">
            <a:off x="3174019" y="434820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2" name="Vijfhoek 79"/>
          <p:cNvSpPr>
            <a:spLocks/>
          </p:cNvSpPr>
          <p:nvPr/>
        </p:nvSpPr>
        <p:spPr>
          <a:xfrm rot="192877">
            <a:off x="3795980" y="4379132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7" name="Vijfhoek 79"/>
          <p:cNvSpPr>
            <a:spLocks/>
          </p:cNvSpPr>
          <p:nvPr/>
        </p:nvSpPr>
        <p:spPr>
          <a:xfrm>
            <a:off x="4519464" y="4373378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Rechthoek 27"/>
          <p:cNvSpPr/>
          <p:nvPr/>
        </p:nvSpPr>
        <p:spPr>
          <a:xfrm>
            <a:off x="1343565" y="3819572"/>
            <a:ext cx="3145492" cy="556334"/>
          </a:xfrm>
          <a:prstGeom prst="rect">
            <a:avLst/>
          </a:prstGeom>
          <a:pattFill prst="wdUpDiag">
            <a:fgClr>
              <a:schemeClr val="tx1">
                <a:lumMod val="75000"/>
                <a:lumOff val="25000"/>
              </a:schemeClr>
            </a:fgClr>
            <a:bgClr>
              <a:schemeClr val="bg1"/>
            </a:bgClr>
          </a:pattFill>
          <a:ln w="2857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40" name="Vijfhoek 79"/>
          <p:cNvSpPr>
            <a:spLocks/>
          </p:cNvSpPr>
          <p:nvPr/>
        </p:nvSpPr>
        <p:spPr>
          <a:xfrm>
            <a:off x="4603229" y="4796282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2" name="Vijfhoek 79"/>
          <p:cNvSpPr>
            <a:spLocks/>
          </p:cNvSpPr>
          <p:nvPr/>
        </p:nvSpPr>
        <p:spPr>
          <a:xfrm>
            <a:off x="5271429" y="4822379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6" name="Vijfhoek 79"/>
          <p:cNvSpPr>
            <a:spLocks/>
          </p:cNvSpPr>
          <p:nvPr/>
        </p:nvSpPr>
        <p:spPr>
          <a:xfrm>
            <a:off x="4487760" y="353405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7" name="Vijfhoek 79"/>
          <p:cNvSpPr>
            <a:spLocks/>
          </p:cNvSpPr>
          <p:nvPr/>
        </p:nvSpPr>
        <p:spPr>
          <a:xfrm rot="10800000" flipH="1">
            <a:off x="3860926" y="3288937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4" name="Vijfhoek 79"/>
          <p:cNvSpPr>
            <a:spLocks/>
          </p:cNvSpPr>
          <p:nvPr/>
        </p:nvSpPr>
        <p:spPr>
          <a:xfrm rot="10987288" flipH="1">
            <a:off x="3220699" y="2785434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5" name="Vijfhoek 79"/>
          <p:cNvSpPr>
            <a:spLocks/>
          </p:cNvSpPr>
          <p:nvPr/>
        </p:nvSpPr>
        <p:spPr>
          <a:xfrm rot="10987288" flipH="1">
            <a:off x="3979376" y="2810498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3" name="Vijfhoek 79"/>
          <p:cNvSpPr>
            <a:spLocks/>
          </p:cNvSpPr>
          <p:nvPr/>
        </p:nvSpPr>
        <p:spPr>
          <a:xfrm rot="10966979" flipH="1">
            <a:off x="4673382" y="2810497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7" name="Vijfhoek 79"/>
          <p:cNvSpPr>
            <a:spLocks/>
          </p:cNvSpPr>
          <p:nvPr/>
        </p:nvSpPr>
        <p:spPr>
          <a:xfrm rot="21438369">
            <a:off x="6011029" y="4839247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1" name="Tekstvak 150"/>
          <p:cNvSpPr txBox="1"/>
          <p:nvPr/>
        </p:nvSpPr>
        <p:spPr>
          <a:xfrm>
            <a:off x="1685870" y="3898632"/>
            <a:ext cx="1168542" cy="36933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nl-NL" sz="2400" b="1" dirty="0" err="1" smtClean="0"/>
              <a:t>wall</a:t>
            </a:r>
            <a:endParaRPr lang="nl-NL" sz="2400" b="1" dirty="0"/>
          </a:p>
        </p:txBody>
      </p:sp>
      <p:cxnSp>
        <p:nvCxnSpPr>
          <p:cNvPr id="155" name="Rechte verbindingslijn met pijl 154"/>
          <p:cNvCxnSpPr/>
          <p:nvPr/>
        </p:nvCxnSpPr>
        <p:spPr>
          <a:xfrm>
            <a:off x="4484167" y="5370117"/>
            <a:ext cx="610778" cy="0"/>
          </a:xfrm>
          <a:prstGeom prst="straightConnector1">
            <a:avLst/>
          </a:prstGeom>
          <a:ln w="57150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8" name="Tekstvak 157"/>
          <p:cNvSpPr txBox="1"/>
          <p:nvPr/>
        </p:nvSpPr>
        <p:spPr>
          <a:xfrm>
            <a:off x="3581712" y="5475845"/>
            <a:ext cx="1671280" cy="369332"/>
          </a:xfrm>
          <a:prstGeom prst="rect">
            <a:avLst/>
          </a:prstGeom>
          <a:noFill/>
          <a:ln w="57150"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nl-NL" sz="2400" b="1" dirty="0" smtClean="0"/>
              <a:t>½ W</a:t>
            </a:r>
            <a:endParaRPr lang="nl-NL" sz="2400" b="1" dirty="0"/>
          </a:p>
        </p:txBody>
      </p:sp>
      <p:cxnSp>
        <p:nvCxnSpPr>
          <p:cNvPr id="10" name="Rechte verbindingslijn 9"/>
          <p:cNvCxnSpPr/>
          <p:nvPr/>
        </p:nvCxnSpPr>
        <p:spPr>
          <a:xfrm flipH="1">
            <a:off x="3142443" y="4389540"/>
            <a:ext cx="0" cy="140400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Rechte verbindingslijn 77"/>
          <p:cNvCxnSpPr/>
          <p:nvPr/>
        </p:nvCxnSpPr>
        <p:spPr>
          <a:xfrm flipH="1">
            <a:off x="4463652" y="4397042"/>
            <a:ext cx="0" cy="141341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6" name="Vijfhoek 79"/>
          <p:cNvSpPr>
            <a:spLocks/>
          </p:cNvSpPr>
          <p:nvPr/>
        </p:nvSpPr>
        <p:spPr>
          <a:xfrm>
            <a:off x="4583849" y="324307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1" name="Vijfhoek 79"/>
          <p:cNvSpPr>
            <a:spLocks/>
          </p:cNvSpPr>
          <p:nvPr/>
        </p:nvSpPr>
        <p:spPr>
          <a:xfrm>
            <a:off x="5220967" y="4324048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3" name="Vijfhoek 79"/>
          <p:cNvSpPr>
            <a:spLocks/>
          </p:cNvSpPr>
          <p:nvPr/>
        </p:nvSpPr>
        <p:spPr>
          <a:xfrm>
            <a:off x="5157558" y="3804394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5" name="Vijfhoek 79"/>
          <p:cNvSpPr>
            <a:spLocks/>
          </p:cNvSpPr>
          <p:nvPr/>
        </p:nvSpPr>
        <p:spPr>
          <a:xfrm>
            <a:off x="5310498" y="3303196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4" name="Vijfhoek 79"/>
          <p:cNvSpPr>
            <a:spLocks/>
          </p:cNvSpPr>
          <p:nvPr/>
        </p:nvSpPr>
        <p:spPr>
          <a:xfrm>
            <a:off x="5335913" y="279866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6" name="Vijfhoek 79"/>
          <p:cNvSpPr>
            <a:spLocks/>
          </p:cNvSpPr>
          <p:nvPr/>
        </p:nvSpPr>
        <p:spPr>
          <a:xfrm>
            <a:off x="5783202" y="4333066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8" name="Vijfhoek 79"/>
          <p:cNvSpPr>
            <a:spLocks/>
          </p:cNvSpPr>
          <p:nvPr/>
        </p:nvSpPr>
        <p:spPr>
          <a:xfrm>
            <a:off x="5832186" y="3793136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9" name="Vijfhoek 79"/>
          <p:cNvSpPr>
            <a:spLocks/>
          </p:cNvSpPr>
          <p:nvPr/>
        </p:nvSpPr>
        <p:spPr>
          <a:xfrm>
            <a:off x="6047403" y="3273304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0" name="Vijfhoek 79"/>
          <p:cNvSpPr>
            <a:spLocks/>
          </p:cNvSpPr>
          <p:nvPr/>
        </p:nvSpPr>
        <p:spPr>
          <a:xfrm>
            <a:off x="5983693" y="2767823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4" name="Tekstvak 153"/>
          <p:cNvSpPr txBox="1"/>
          <p:nvPr/>
        </p:nvSpPr>
        <p:spPr>
          <a:xfrm>
            <a:off x="7805867" y="3843882"/>
            <a:ext cx="5279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W</a:t>
            </a:r>
            <a:endParaRPr lang="nl-NL" sz="2400" b="1" dirty="0"/>
          </a:p>
        </p:txBody>
      </p:sp>
      <p:cxnSp>
        <p:nvCxnSpPr>
          <p:cNvPr id="85" name="Rechte verbindingslijn 84"/>
          <p:cNvCxnSpPr/>
          <p:nvPr/>
        </p:nvCxnSpPr>
        <p:spPr>
          <a:xfrm>
            <a:off x="6716546" y="2779444"/>
            <a:ext cx="1617225" cy="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Rechte verbindingslijn 85"/>
          <p:cNvCxnSpPr/>
          <p:nvPr/>
        </p:nvCxnSpPr>
        <p:spPr>
          <a:xfrm>
            <a:off x="6716544" y="5353205"/>
            <a:ext cx="1617225" cy="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34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167827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776377" y="776378"/>
            <a:ext cx="790179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Wall</a:t>
            </a:r>
            <a:endParaRPr lang="nl-NL" b="1" dirty="0"/>
          </a:p>
          <a:p>
            <a:endParaRPr lang="nl-NL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You can see a wall from above.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Stack the bags tightly against the wall. Walk </a:t>
            </a:r>
            <a:r>
              <a:rPr lang="en-US" dirty="0" smtClean="0"/>
              <a:t>on it </a:t>
            </a:r>
            <a:r>
              <a:rPr lang="en-US" dirty="0"/>
              <a:t>well.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Pack the wall all around, at least by a distance that corresponds to half the width (1/2 W) of the stack </a:t>
            </a:r>
            <a:r>
              <a:rPr lang="en-US" dirty="0" smtClean="0"/>
              <a:t>(W).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6772512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Rechthoek 175"/>
          <p:cNvSpPr/>
          <p:nvPr/>
        </p:nvSpPr>
        <p:spPr>
          <a:xfrm>
            <a:off x="783071" y="145295"/>
            <a:ext cx="7560000" cy="6511350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7" name="Vermenigvuldigen 286"/>
          <p:cNvSpPr/>
          <p:nvPr/>
        </p:nvSpPr>
        <p:spPr>
          <a:xfrm>
            <a:off x="6272499" y="5600297"/>
            <a:ext cx="480831" cy="1031367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4" name="Tekstvak 293"/>
          <p:cNvSpPr txBox="1"/>
          <p:nvPr/>
        </p:nvSpPr>
        <p:spPr>
          <a:xfrm>
            <a:off x="1250052" y="1110787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a.</a:t>
            </a:r>
            <a:endParaRPr lang="nl-NL" sz="2400" b="1" dirty="0"/>
          </a:p>
        </p:txBody>
      </p:sp>
      <p:sp>
        <p:nvSpPr>
          <p:cNvPr id="295" name="Tekstvak 294"/>
          <p:cNvSpPr txBox="1"/>
          <p:nvPr/>
        </p:nvSpPr>
        <p:spPr>
          <a:xfrm>
            <a:off x="1240801" y="259596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b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6" name="Tekstvak 295"/>
          <p:cNvSpPr txBox="1"/>
          <p:nvPr/>
        </p:nvSpPr>
        <p:spPr>
          <a:xfrm>
            <a:off x="1235047" y="4166202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c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7" name="Tekstvak 296"/>
          <p:cNvSpPr txBox="1"/>
          <p:nvPr/>
        </p:nvSpPr>
        <p:spPr>
          <a:xfrm>
            <a:off x="1237329" y="592602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d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5" name="Tekstvak 4"/>
          <p:cNvSpPr txBox="1"/>
          <p:nvPr/>
        </p:nvSpPr>
        <p:spPr>
          <a:xfrm>
            <a:off x="911481" y="145295"/>
            <a:ext cx="26471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err="1" smtClean="0">
                <a:solidFill>
                  <a:srgbClr val="FF0000"/>
                </a:solidFill>
              </a:rPr>
              <a:t>Don’ts</a:t>
            </a:r>
            <a:endParaRPr lang="nl-NL" sz="2400" b="1" dirty="0">
              <a:solidFill>
                <a:srgbClr val="FF0000"/>
              </a:solidFill>
            </a:endParaRPr>
          </a:p>
        </p:txBody>
      </p:sp>
      <p:pic>
        <p:nvPicPr>
          <p:cNvPr id="19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5" name="Vrije vorm 224"/>
          <p:cNvSpPr/>
          <p:nvPr/>
        </p:nvSpPr>
        <p:spPr>
          <a:xfrm rot="21540000">
            <a:off x="4930579" y="1348626"/>
            <a:ext cx="1649323" cy="239427"/>
          </a:xfrm>
          <a:custGeom>
            <a:avLst/>
            <a:gdLst>
              <a:gd name="connsiteX0" fmla="*/ 0 w 1186775"/>
              <a:gd name="connsiteY0" fmla="*/ 175098 h 194553"/>
              <a:gd name="connsiteX1" fmla="*/ 214009 w 1186775"/>
              <a:gd name="connsiteY1" fmla="*/ 29183 h 194553"/>
              <a:gd name="connsiteX2" fmla="*/ 330741 w 1186775"/>
              <a:gd name="connsiteY2" fmla="*/ 9728 h 194553"/>
              <a:gd name="connsiteX3" fmla="*/ 583660 w 1186775"/>
              <a:gd name="connsiteY3" fmla="*/ 29183 h 194553"/>
              <a:gd name="connsiteX4" fmla="*/ 758758 w 1186775"/>
              <a:gd name="connsiteY4" fmla="*/ 0 h 194553"/>
              <a:gd name="connsiteX5" fmla="*/ 1031132 w 1186775"/>
              <a:gd name="connsiteY5" fmla="*/ 97277 h 194553"/>
              <a:gd name="connsiteX6" fmla="*/ 1186775 w 1186775"/>
              <a:gd name="connsiteY6" fmla="*/ 194553 h 194553"/>
              <a:gd name="connsiteX7" fmla="*/ 0 w 1186775"/>
              <a:gd name="connsiteY7" fmla="*/ 175098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6775" h="194553">
                <a:moveTo>
                  <a:pt x="0" y="175098"/>
                </a:moveTo>
                <a:lnTo>
                  <a:pt x="214009" y="29183"/>
                </a:lnTo>
                <a:lnTo>
                  <a:pt x="330741" y="9728"/>
                </a:lnTo>
                <a:lnTo>
                  <a:pt x="583660" y="29183"/>
                </a:lnTo>
                <a:lnTo>
                  <a:pt x="758758" y="0"/>
                </a:lnTo>
                <a:lnTo>
                  <a:pt x="1031132" y="97277"/>
                </a:lnTo>
                <a:lnTo>
                  <a:pt x="1186775" y="194553"/>
                </a:lnTo>
                <a:lnTo>
                  <a:pt x="0" y="175098"/>
                </a:lnTo>
                <a:close/>
              </a:path>
            </a:pathLst>
          </a:custGeom>
          <a:pattFill prst="smConfetti">
            <a:fgClr>
              <a:schemeClr val="tx1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26" name="Groep 225"/>
          <p:cNvGrpSpPr/>
          <p:nvPr/>
        </p:nvGrpSpPr>
        <p:grpSpPr>
          <a:xfrm>
            <a:off x="3036291" y="713413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4" name="Vrije vorm 23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Vrije vorm 23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6" name="Vrije vorm 23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27" name="Groep 226"/>
          <p:cNvGrpSpPr/>
          <p:nvPr/>
        </p:nvGrpSpPr>
        <p:grpSpPr>
          <a:xfrm>
            <a:off x="5158221" y="748968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1" name="Vrije vorm 23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Vrije vorm 23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3" name="Vrije vorm 23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228" name="Rechte verbindingslijn met pijl 227"/>
          <p:cNvCxnSpPr/>
          <p:nvPr/>
        </p:nvCxnSpPr>
        <p:spPr>
          <a:xfrm>
            <a:off x="3460069" y="993371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9" name="Rechte verbindingslijn met pijl 228"/>
          <p:cNvCxnSpPr/>
          <p:nvPr/>
        </p:nvCxnSpPr>
        <p:spPr>
          <a:xfrm>
            <a:off x="5678420" y="1004324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0" name="Vermenigvuldigen 229"/>
          <p:cNvSpPr/>
          <p:nvPr/>
        </p:nvSpPr>
        <p:spPr>
          <a:xfrm>
            <a:off x="4413177" y="244827"/>
            <a:ext cx="668236" cy="1438036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5" name="Vrije vorm 364"/>
          <p:cNvSpPr/>
          <p:nvPr/>
        </p:nvSpPr>
        <p:spPr>
          <a:xfrm>
            <a:off x="3036292" y="1401310"/>
            <a:ext cx="1503608" cy="163774"/>
          </a:xfrm>
          <a:custGeom>
            <a:avLst/>
            <a:gdLst>
              <a:gd name="connsiteX0" fmla="*/ 0 w 2003897"/>
              <a:gd name="connsiteY0" fmla="*/ 194553 h 194553"/>
              <a:gd name="connsiteX1" fmla="*/ 564204 w 2003897"/>
              <a:gd name="connsiteY1" fmla="*/ 97276 h 194553"/>
              <a:gd name="connsiteX2" fmla="*/ 817123 w 2003897"/>
              <a:gd name="connsiteY2" fmla="*/ 87549 h 194553"/>
              <a:gd name="connsiteX3" fmla="*/ 1225685 w 2003897"/>
              <a:gd name="connsiteY3" fmla="*/ 116732 h 194553"/>
              <a:gd name="connsiteX4" fmla="*/ 1653702 w 2003897"/>
              <a:gd name="connsiteY4" fmla="*/ 0 h 194553"/>
              <a:gd name="connsiteX5" fmla="*/ 2003897 w 2003897"/>
              <a:gd name="connsiteY5" fmla="*/ 29183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3897" h="194553">
                <a:moveTo>
                  <a:pt x="0" y="194553"/>
                </a:moveTo>
                <a:lnTo>
                  <a:pt x="564204" y="97276"/>
                </a:lnTo>
                <a:lnTo>
                  <a:pt x="817123" y="87549"/>
                </a:lnTo>
                <a:lnTo>
                  <a:pt x="1225685" y="116732"/>
                </a:lnTo>
                <a:lnTo>
                  <a:pt x="1653702" y="0"/>
                </a:lnTo>
                <a:lnTo>
                  <a:pt x="2003897" y="29183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6" name="Vrije vorm 365"/>
          <p:cNvSpPr/>
          <p:nvPr/>
        </p:nvSpPr>
        <p:spPr>
          <a:xfrm>
            <a:off x="3474235" y="1188404"/>
            <a:ext cx="576626" cy="286604"/>
          </a:xfrm>
          <a:custGeom>
            <a:avLst/>
            <a:gdLst>
              <a:gd name="connsiteX0" fmla="*/ 0 w 768485"/>
              <a:gd name="connsiteY0" fmla="*/ 340468 h 340468"/>
              <a:gd name="connsiteX1" fmla="*/ 272375 w 768485"/>
              <a:gd name="connsiteY1" fmla="*/ 145915 h 340468"/>
              <a:gd name="connsiteX2" fmla="*/ 525294 w 768485"/>
              <a:gd name="connsiteY2" fmla="*/ 126459 h 340468"/>
              <a:gd name="connsiteX3" fmla="*/ 768485 w 768485"/>
              <a:gd name="connsiteY3" fmla="*/ 0 h 34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485" h="340468">
                <a:moveTo>
                  <a:pt x="0" y="340468"/>
                </a:moveTo>
                <a:lnTo>
                  <a:pt x="272375" y="145915"/>
                </a:lnTo>
                <a:lnTo>
                  <a:pt x="525294" y="126459"/>
                </a:lnTo>
                <a:lnTo>
                  <a:pt x="768485" y="0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3" name="Vrije vorm 372"/>
          <p:cNvSpPr/>
          <p:nvPr/>
        </p:nvSpPr>
        <p:spPr>
          <a:xfrm>
            <a:off x="3788096" y="1499573"/>
            <a:ext cx="554730" cy="131020"/>
          </a:xfrm>
          <a:custGeom>
            <a:avLst/>
            <a:gdLst>
              <a:gd name="connsiteX0" fmla="*/ 0 w 739302"/>
              <a:gd name="connsiteY0" fmla="*/ 0 h 155643"/>
              <a:gd name="connsiteX1" fmla="*/ 291830 w 739302"/>
              <a:gd name="connsiteY1" fmla="*/ 155643 h 155643"/>
              <a:gd name="connsiteX2" fmla="*/ 564204 w 739302"/>
              <a:gd name="connsiteY2" fmla="*/ 155643 h 155643"/>
              <a:gd name="connsiteX3" fmla="*/ 739302 w 739302"/>
              <a:gd name="connsiteY3" fmla="*/ 145915 h 155643"/>
              <a:gd name="connsiteX4" fmla="*/ 739302 w 739302"/>
              <a:gd name="connsiteY4" fmla="*/ 145915 h 155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302" h="155643">
                <a:moveTo>
                  <a:pt x="0" y="0"/>
                </a:moveTo>
                <a:lnTo>
                  <a:pt x="291830" y="155643"/>
                </a:lnTo>
                <a:lnTo>
                  <a:pt x="564204" y="155643"/>
                </a:lnTo>
                <a:lnTo>
                  <a:pt x="739302" y="145915"/>
                </a:lnTo>
                <a:lnTo>
                  <a:pt x="739302" y="145915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3" name="Ovaal 1"/>
          <p:cNvSpPr/>
          <p:nvPr/>
        </p:nvSpPr>
        <p:spPr>
          <a:xfrm rot="2711808">
            <a:off x="4380621" y="1201249"/>
            <a:ext cx="141259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4" name="Rechte verbindingslijn 363"/>
          <p:cNvCxnSpPr/>
          <p:nvPr/>
        </p:nvCxnSpPr>
        <p:spPr>
          <a:xfrm rot="2711808">
            <a:off x="4375341" y="1346178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61" name="Ovaal 1"/>
          <p:cNvSpPr/>
          <p:nvPr/>
        </p:nvSpPr>
        <p:spPr>
          <a:xfrm rot="6679788" flipH="1">
            <a:off x="4056248" y="1206478"/>
            <a:ext cx="117181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2" name="Rechte verbindingslijn 361"/>
          <p:cNvCxnSpPr/>
          <p:nvPr/>
        </p:nvCxnSpPr>
        <p:spPr>
          <a:xfrm rot="6679788" flipH="1">
            <a:off x="4015065" y="1234855"/>
            <a:ext cx="1445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1" name="Ovaal 1"/>
          <p:cNvSpPr/>
          <p:nvPr/>
        </p:nvSpPr>
        <p:spPr>
          <a:xfrm rot="2711808">
            <a:off x="4152927" y="1430434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42" name="Rechte verbindingslijn 241"/>
          <p:cNvCxnSpPr/>
          <p:nvPr/>
        </p:nvCxnSpPr>
        <p:spPr>
          <a:xfrm rot="2711808">
            <a:off x="4147511" y="1597300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3" name="Ovaal 1"/>
          <p:cNvSpPr/>
          <p:nvPr/>
        </p:nvSpPr>
        <p:spPr>
          <a:xfrm rot="2711808">
            <a:off x="3748863" y="1091908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49" name="Rechte verbindingslijn 348"/>
          <p:cNvCxnSpPr/>
          <p:nvPr/>
        </p:nvCxnSpPr>
        <p:spPr>
          <a:xfrm rot="2711808">
            <a:off x="3743446" y="1258774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78" name="Rechthoek 377"/>
          <p:cNvSpPr/>
          <p:nvPr/>
        </p:nvSpPr>
        <p:spPr>
          <a:xfrm>
            <a:off x="2019653" y="2667248"/>
            <a:ext cx="2408015" cy="533926"/>
          </a:xfrm>
          <a:prstGeom prst="rect">
            <a:avLst/>
          </a:prstGeom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63" name="Vrije vorm 262"/>
          <p:cNvSpPr/>
          <p:nvPr/>
        </p:nvSpPr>
        <p:spPr>
          <a:xfrm flipH="1">
            <a:off x="4635411" y="2874744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5" name="Vrije vorm 264"/>
          <p:cNvSpPr/>
          <p:nvPr/>
        </p:nvSpPr>
        <p:spPr>
          <a:xfrm flipH="1">
            <a:off x="4321321" y="2538547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6" name="Vrije vorm 265"/>
          <p:cNvSpPr/>
          <p:nvPr/>
        </p:nvSpPr>
        <p:spPr>
          <a:xfrm flipH="1">
            <a:off x="3776904" y="2872231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7" name="Vrije vorm 266"/>
          <p:cNvSpPr/>
          <p:nvPr/>
        </p:nvSpPr>
        <p:spPr>
          <a:xfrm flipH="1">
            <a:off x="2927686" y="2853603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8" name="Vrije vorm 267"/>
          <p:cNvSpPr/>
          <p:nvPr/>
        </p:nvSpPr>
        <p:spPr>
          <a:xfrm flipH="1">
            <a:off x="3481326" y="2413686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6" name="Rechthoek 375"/>
          <p:cNvSpPr/>
          <p:nvPr/>
        </p:nvSpPr>
        <p:spPr>
          <a:xfrm>
            <a:off x="2012059" y="3209092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grpSp>
        <p:nvGrpSpPr>
          <p:cNvPr id="468" name="Groep 467"/>
          <p:cNvGrpSpPr/>
          <p:nvPr/>
        </p:nvGrpSpPr>
        <p:grpSpPr>
          <a:xfrm rot="21351705">
            <a:off x="3066512" y="4478704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69" name="Vrije vorm 468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0" name="Vrije vorm 469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72" name="Vrije vorm 471"/>
          <p:cNvSpPr>
            <a:spLocks noChangeAspect="1"/>
          </p:cNvSpPr>
          <p:nvPr/>
        </p:nvSpPr>
        <p:spPr>
          <a:xfrm rot="21195143">
            <a:off x="2837067" y="424697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74" name="Groep 473"/>
          <p:cNvGrpSpPr/>
          <p:nvPr/>
        </p:nvGrpSpPr>
        <p:grpSpPr>
          <a:xfrm>
            <a:off x="2839131" y="4699353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5" name="Vrije vorm 47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6" name="Vrije vorm 47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7" name="Vrije vorm 47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78" name="Groep 477"/>
          <p:cNvGrpSpPr/>
          <p:nvPr/>
        </p:nvGrpSpPr>
        <p:grpSpPr>
          <a:xfrm>
            <a:off x="3769624" y="4686001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9" name="Vrije vorm 47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0" name="Vrije vorm 47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1" name="Vrije vorm 48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2" name="Groep 481"/>
          <p:cNvGrpSpPr/>
          <p:nvPr/>
        </p:nvGrpSpPr>
        <p:grpSpPr>
          <a:xfrm>
            <a:off x="4689683" y="4686674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3" name="Vrije vorm 48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4" name="Vrije vorm 48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5" name="Vrije vorm 48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6" name="Groep 485"/>
          <p:cNvGrpSpPr/>
          <p:nvPr/>
        </p:nvGrpSpPr>
        <p:grpSpPr>
          <a:xfrm>
            <a:off x="5624838" y="4681456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7" name="Vrije vorm 48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8" name="Vrije vorm 48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9" name="Vrije vorm 48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0" name="Groep 489"/>
          <p:cNvGrpSpPr/>
          <p:nvPr/>
        </p:nvGrpSpPr>
        <p:grpSpPr>
          <a:xfrm>
            <a:off x="3997514" y="4548406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1" name="Vrije vorm 490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2" name="Vrije vorm 491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3" name="Groep 492"/>
          <p:cNvGrpSpPr/>
          <p:nvPr/>
        </p:nvGrpSpPr>
        <p:grpSpPr>
          <a:xfrm>
            <a:off x="5032418" y="4496438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4" name="Vrije vorm 493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5" name="Vrije vorm 494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97" name="Vrije vorm 496"/>
          <p:cNvSpPr>
            <a:spLocks noChangeAspect="1"/>
          </p:cNvSpPr>
          <p:nvPr/>
        </p:nvSpPr>
        <p:spPr>
          <a:xfrm>
            <a:off x="4029342" y="4307363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2" name="Vrije vorm 501"/>
          <p:cNvSpPr>
            <a:spLocks noChangeAspect="1"/>
          </p:cNvSpPr>
          <p:nvPr/>
        </p:nvSpPr>
        <p:spPr>
          <a:xfrm rot="877650">
            <a:off x="5480919" y="429875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8" name="Vrije vorm 567"/>
          <p:cNvSpPr>
            <a:spLocks noChangeAspect="1"/>
          </p:cNvSpPr>
          <p:nvPr/>
        </p:nvSpPr>
        <p:spPr>
          <a:xfrm>
            <a:off x="3057129" y="3997315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1" name="Vrije vorm 570"/>
          <p:cNvSpPr>
            <a:spLocks noChangeAspect="1"/>
          </p:cNvSpPr>
          <p:nvPr/>
        </p:nvSpPr>
        <p:spPr>
          <a:xfrm>
            <a:off x="4207744" y="4114322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4" name="Vrije vorm 573"/>
          <p:cNvSpPr>
            <a:spLocks noChangeAspect="1"/>
          </p:cNvSpPr>
          <p:nvPr/>
        </p:nvSpPr>
        <p:spPr>
          <a:xfrm>
            <a:off x="5301486" y="400126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0" name="Vrije vorm 579"/>
          <p:cNvSpPr>
            <a:spLocks noChangeAspect="1"/>
          </p:cNvSpPr>
          <p:nvPr/>
        </p:nvSpPr>
        <p:spPr>
          <a:xfrm>
            <a:off x="4072326" y="384384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9" name="Vermenigvuldigen 358"/>
          <p:cNvSpPr/>
          <p:nvPr/>
        </p:nvSpPr>
        <p:spPr>
          <a:xfrm>
            <a:off x="4471848" y="3706634"/>
            <a:ext cx="589218" cy="1403131"/>
          </a:xfrm>
          <a:prstGeom prst="mathMultiply">
            <a:avLst/>
          </a:prstGeom>
          <a:solidFill>
            <a:srgbClr val="FF0000"/>
          </a:solidFill>
          <a:ln w="571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2738847" y="2375664"/>
            <a:ext cx="1241170" cy="1086897"/>
          </a:xfrm>
          <a:prstGeom prst="ellipse">
            <a:avLst/>
          </a:prstGeom>
          <a:noFill/>
          <a:ln w="5715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5" name="Rechthoek 184"/>
          <p:cNvSpPr/>
          <p:nvPr/>
        </p:nvSpPr>
        <p:spPr>
          <a:xfrm>
            <a:off x="1992506" y="1714664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86" name="Rechthoek 185"/>
          <p:cNvSpPr/>
          <p:nvPr/>
        </p:nvSpPr>
        <p:spPr>
          <a:xfrm>
            <a:off x="1956901" y="4994306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02" name="Vermenigvuldigen 401"/>
          <p:cNvSpPr/>
          <p:nvPr/>
        </p:nvSpPr>
        <p:spPr>
          <a:xfrm>
            <a:off x="2783683" y="2002148"/>
            <a:ext cx="506390" cy="1168513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/>
          <p:cNvGrpSpPr/>
          <p:nvPr/>
        </p:nvGrpSpPr>
        <p:grpSpPr>
          <a:xfrm>
            <a:off x="2130593" y="5578373"/>
            <a:ext cx="5692686" cy="1031367"/>
            <a:chOff x="2142169" y="5876436"/>
            <a:chExt cx="5692686" cy="1031367"/>
          </a:xfrm>
        </p:grpSpPr>
        <p:pic>
          <p:nvPicPr>
            <p:cNvPr id="181" name="Afbeelding 18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114678" y="5951683"/>
              <a:ext cx="586914" cy="852859"/>
            </a:xfrm>
            <a:prstGeom prst="rect">
              <a:avLst/>
            </a:prstGeom>
          </p:spPr>
        </p:pic>
        <p:sp>
          <p:nvSpPr>
            <p:cNvPr id="183" name="Vrije vorm 182"/>
            <p:cNvSpPr/>
            <p:nvPr/>
          </p:nvSpPr>
          <p:spPr>
            <a:xfrm>
              <a:off x="3595080" y="6411323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4" name="Vrije vorm 183"/>
            <p:cNvSpPr/>
            <p:nvPr/>
          </p:nvSpPr>
          <p:spPr>
            <a:xfrm flipH="1">
              <a:off x="5699852" y="639988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8" name="Vrije vorm 187"/>
            <p:cNvSpPr/>
            <p:nvPr/>
          </p:nvSpPr>
          <p:spPr>
            <a:xfrm flipH="1">
              <a:off x="5439494" y="640045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4" name="Vrije vorm 243"/>
            <p:cNvSpPr/>
            <p:nvPr/>
          </p:nvSpPr>
          <p:spPr>
            <a:xfrm flipH="1">
              <a:off x="5709542" y="6518825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Vrije vorm 244"/>
            <p:cNvSpPr/>
            <p:nvPr/>
          </p:nvSpPr>
          <p:spPr>
            <a:xfrm>
              <a:off x="5577355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Vrije vorm 249"/>
            <p:cNvSpPr/>
            <p:nvPr/>
          </p:nvSpPr>
          <p:spPr>
            <a:xfrm>
              <a:off x="3602890" y="6515249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Vrije vorm 254"/>
            <p:cNvSpPr/>
            <p:nvPr/>
          </p:nvSpPr>
          <p:spPr>
            <a:xfrm>
              <a:off x="3898392" y="6515249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Vrije vorm 255"/>
            <p:cNvSpPr/>
            <p:nvPr/>
          </p:nvSpPr>
          <p:spPr>
            <a:xfrm>
              <a:off x="3733682" y="6404406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4027087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Vrije vorm 268"/>
            <p:cNvSpPr/>
            <p:nvPr/>
          </p:nvSpPr>
          <p:spPr>
            <a:xfrm>
              <a:off x="4229772" y="651468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Vrije vorm 269"/>
            <p:cNvSpPr/>
            <p:nvPr/>
          </p:nvSpPr>
          <p:spPr>
            <a:xfrm>
              <a:off x="4567939" y="651411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4368374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4913897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5239188" y="6513032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5059137" y="6396526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5384772" y="6390952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Vrije vorm 280"/>
            <p:cNvSpPr/>
            <p:nvPr/>
          </p:nvSpPr>
          <p:spPr>
            <a:xfrm>
              <a:off x="6659311" y="6390288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Vrije vorm 281"/>
            <p:cNvSpPr/>
            <p:nvPr/>
          </p:nvSpPr>
          <p:spPr>
            <a:xfrm>
              <a:off x="6667121" y="6494214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Vrije vorm 282"/>
            <p:cNvSpPr/>
            <p:nvPr/>
          </p:nvSpPr>
          <p:spPr>
            <a:xfrm>
              <a:off x="6962623" y="649421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Vrije vorm 283"/>
            <p:cNvSpPr/>
            <p:nvPr/>
          </p:nvSpPr>
          <p:spPr>
            <a:xfrm>
              <a:off x="6797913" y="6383371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Vrije vorm 284"/>
            <p:cNvSpPr/>
            <p:nvPr/>
          </p:nvSpPr>
          <p:spPr>
            <a:xfrm>
              <a:off x="7091318" y="6381174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Vrije vorm 285"/>
            <p:cNvSpPr/>
            <p:nvPr/>
          </p:nvSpPr>
          <p:spPr>
            <a:xfrm>
              <a:off x="7294003" y="6493645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Vrije vorm 287"/>
            <p:cNvSpPr/>
            <p:nvPr/>
          </p:nvSpPr>
          <p:spPr>
            <a:xfrm flipH="1">
              <a:off x="2602833" y="639030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Vrije vorm 288"/>
            <p:cNvSpPr/>
            <p:nvPr/>
          </p:nvSpPr>
          <p:spPr>
            <a:xfrm flipH="1">
              <a:off x="2342475" y="639087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Vrije vorm 289"/>
            <p:cNvSpPr/>
            <p:nvPr/>
          </p:nvSpPr>
          <p:spPr>
            <a:xfrm flipH="1">
              <a:off x="2612523" y="6509236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rije vorm 290"/>
            <p:cNvSpPr/>
            <p:nvPr/>
          </p:nvSpPr>
          <p:spPr>
            <a:xfrm>
              <a:off x="2480336" y="650287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rije vorm 291"/>
            <p:cNvSpPr/>
            <p:nvPr/>
          </p:nvSpPr>
          <p:spPr>
            <a:xfrm>
              <a:off x="2142169" y="650344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rije vorm 292"/>
            <p:cNvSpPr/>
            <p:nvPr/>
          </p:nvSpPr>
          <p:spPr>
            <a:xfrm>
              <a:off x="2287753" y="638136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189" name="Afbeelding 18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60526" y="5939866"/>
              <a:ext cx="586914" cy="852859"/>
            </a:xfrm>
            <a:prstGeom prst="rect">
              <a:avLst/>
            </a:prstGeom>
          </p:spPr>
        </p:pic>
        <p:sp>
          <p:nvSpPr>
            <p:cNvPr id="191" name="Vermenigvuldigen 190"/>
            <p:cNvSpPr/>
            <p:nvPr/>
          </p:nvSpPr>
          <p:spPr>
            <a:xfrm>
              <a:off x="3147650" y="5876436"/>
              <a:ext cx="480831" cy="1031367"/>
            </a:xfrm>
            <a:prstGeom prst="mathMultiply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6" name="Vrije vorm 195"/>
            <p:cNvSpPr/>
            <p:nvPr/>
          </p:nvSpPr>
          <p:spPr>
            <a:xfrm>
              <a:off x="4715225" y="639901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7" name="Gekromde verbindingslijn 6"/>
          <p:cNvCxnSpPr/>
          <p:nvPr/>
        </p:nvCxnSpPr>
        <p:spPr>
          <a:xfrm rot="16200000" flipH="1">
            <a:off x="2536854" y="6035001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Gekromde verbindingslijn 174"/>
          <p:cNvCxnSpPr/>
          <p:nvPr/>
        </p:nvCxnSpPr>
        <p:spPr>
          <a:xfrm rot="16200000" flipH="1">
            <a:off x="5583847" y="6028423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36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823378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483079" y="707367"/>
            <a:ext cx="8358996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err="1" smtClean="0">
                <a:solidFill>
                  <a:srgbClr val="FF0000"/>
                </a:solidFill>
              </a:rPr>
              <a:t>Don’ts</a:t>
            </a:r>
            <a:endParaRPr lang="nl-NL" b="1" dirty="0" smtClean="0">
              <a:solidFill>
                <a:srgbClr val="FF0000"/>
              </a:solidFill>
            </a:endParaRPr>
          </a:p>
          <a:p>
            <a:endParaRPr lang="nl-NL" b="1" dirty="0">
              <a:solidFill>
                <a:srgbClr val="FF0000"/>
              </a:solidFill>
            </a:endParaRPr>
          </a:p>
          <a:p>
            <a:pPr marL="457200" indent="-457200">
              <a:buFont typeface="+mj-lt"/>
              <a:buAutoNum type="alphaLcParenR"/>
            </a:pPr>
            <a:r>
              <a:rPr lang="en-US" dirty="0"/>
              <a:t>Do not stack sandbags on top of rubbish or sand. The risk </a:t>
            </a:r>
            <a:r>
              <a:rPr lang="en-US" dirty="0" smtClean="0"/>
              <a:t>of leakage increases.</a:t>
            </a:r>
            <a:endParaRPr lang="en-US" dirty="0"/>
          </a:p>
          <a:p>
            <a:pPr marL="457200" indent="-457200">
              <a:buFont typeface="+mj-lt"/>
              <a:buAutoNum type="alphaLcParenR"/>
            </a:pPr>
            <a:endParaRPr lang="en-US" dirty="0"/>
          </a:p>
          <a:p>
            <a:pPr marL="457200" indent="-457200">
              <a:buFont typeface="+mj-lt"/>
              <a:buAutoNum type="alphaLcParenR"/>
            </a:pPr>
            <a:r>
              <a:rPr lang="en-US" dirty="0"/>
              <a:t>Do not put the </a:t>
            </a:r>
            <a:r>
              <a:rPr lang="en-US" dirty="0" smtClean="0"/>
              <a:t>top towards </a:t>
            </a:r>
            <a:r>
              <a:rPr lang="en-US" dirty="0"/>
              <a:t>the water. The risk </a:t>
            </a:r>
            <a:r>
              <a:rPr lang="en-US" dirty="0" smtClean="0"/>
              <a:t>of loosening increases.</a:t>
            </a:r>
            <a:endParaRPr lang="en-US" dirty="0"/>
          </a:p>
          <a:p>
            <a:pPr marL="457200" indent="-457200">
              <a:buFont typeface="+mj-lt"/>
              <a:buAutoNum type="alphaLcParenR"/>
            </a:pPr>
            <a:endParaRPr lang="en-US" dirty="0"/>
          </a:p>
          <a:p>
            <a:pPr marL="457200" indent="-457200">
              <a:buFont typeface="+mj-lt"/>
              <a:buAutoNum type="alphaLcParenR"/>
            </a:pPr>
            <a:r>
              <a:rPr lang="en-US" dirty="0"/>
              <a:t>Do not stack the bags sloppily and loosely. The risk is that the pile will sink.</a:t>
            </a:r>
          </a:p>
          <a:p>
            <a:pPr marL="457200" indent="-457200">
              <a:buFont typeface="+mj-lt"/>
              <a:buAutoNum type="alphaLcParenR"/>
            </a:pPr>
            <a:endParaRPr lang="en-US" dirty="0"/>
          </a:p>
          <a:p>
            <a:pPr marL="457200" indent="-457200">
              <a:buFont typeface="+mj-lt"/>
              <a:buAutoNum type="alphaLcParenR"/>
            </a:pPr>
            <a:r>
              <a:rPr lang="en-US" dirty="0"/>
              <a:t>Do not alternate sandbags with </a:t>
            </a:r>
            <a:r>
              <a:rPr lang="en-US" dirty="0" err="1"/>
              <a:t>bigbags</a:t>
            </a:r>
            <a:r>
              <a:rPr lang="en-US" dirty="0"/>
              <a:t>. Any transition between sandbag and </a:t>
            </a:r>
            <a:r>
              <a:rPr lang="en-US" dirty="0" err="1"/>
              <a:t>bigbag</a:t>
            </a:r>
            <a:r>
              <a:rPr lang="en-US" dirty="0"/>
              <a:t> is a weakness and can leak.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37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03397549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Vijfhoek 79"/>
          <p:cNvSpPr>
            <a:spLocks/>
          </p:cNvSpPr>
          <p:nvPr/>
        </p:nvSpPr>
        <p:spPr>
          <a:xfrm>
            <a:off x="775317" y="2922200"/>
            <a:ext cx="1689013" cy="862722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20" name="Tekstvak 19"/>
          <p:cNvSpPr txBox="1"/>
          <p:nvPr/>
        </p:nvSpPr>
        <p:spPr>
          <a:xfrm>
            <a:off x="812467" y="3834861"/>
            <a:ext cx="2568970" cy="369332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planview</a:t>
            </a:r>
            <a:endParaRPr lang="nl-NL" sz="2400" b="1" dirty="0"/>
          </a:p>
        </p:txBody>
      </p:sp>
      <p:sp>
        <p:nvSpPr>
          <p:cNvPr id="21" name="Tekstvak 20"/>
          <p:cNvSpPr txBox="1"/>
          <p:nvPr/>
        </p:nvSpPr>
        <p:spPr>
          <a:xfrm>
            <a:off x="4182096" y="3759854"/>
            <a:ext cx="1861776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>
            <a:defPPr>
              <a:defRPr lang="nl-NL"/>
            </a:defPPr>
            <a:lvl1pPr>
              <a:defRPr sz="1600" i="1"/>
            </a:lvl1pPr>
          </a:lstStyle>
          <a:p>
            <a:r>
              <a:rPr lang="nl-NL" sz="2400" b="1" i="0" dirty="0" smtClean="0"/>
              <a:t>side</a:t>
            </a:r>
            <a:endParaRPr lang="nl-NL" sz="2400" b="1" i="0" dirty="0"/>
          </a:p>
        </p:txBody>
      </p:sp>
      <p:sp>
        <p:nvSpPr>
          <p:cNvPr id="22" name="Tekstvak 21"/>
          <p:cNvSpPr txBox="1"/>
          <p:nvPr/>
        </p:nvSpPr>
        <p:spPr>
          <a:xfrm>
            <a:off x="6157027" y="3767238"/>
            <a:ext cx="2031303" cy="369332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front</a:t>
            </a:r>
            <a:endParaRPr lang="nl-NL" sz="2400" b="1" dirty="0"/>
          </a:p>
        </p:txBody>
      </p:sp>
      <p:pic>
        <p:nvPicPr>
          <p:cNvPr id="2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Rechthoek 45"/>
          <p:cNvSpPr/>
          <p:nvPr/>
        </p:nvSpPr>
        <p:spPr>
          <a:xfrm rot="5400000">
            <a:off x="3624566" y="-869792"/>
            <a:ext cx="1894866" cy="9144000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Explanation</a:t>
            </a:r>
            <a:r>
              <a:rPr lang="nl-NL" dirty="0" smtClean="0"/>
              <a:t> </a:t>
            </a:r>
            <a:r>
              <a:rPr lang="nl-NL" dirty="0" err="1" smtClean="0"/>
              <a:t>drawing</a:t>
            </a:r>
            <a:endParaRPr lang="nl-NL" dirty="0"/>
          </a:p>
        </p:txBody>
      </p:sp>
      <p:grpSp>
        <p:nvGrpSpPr>
          <p:cNvPr id="118" name="Groep 117"/>
          <p:cNvGrpSpPr/>
          <p:nvPr/>
        </p:nvGrpSpPr>
        <p:grpSpPr>
          <a:xfrm>
            <a:off x="5981606" y="3301103"/>
            <a:ext cx="1022218" cy="346236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19" name="Vrije vorm 11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 b="1"/>
            </a:p>
          </p:txBody>
        </p:sp>
        <p:sp>
          <p:nvSpPr>
            <p:cNvPr id="120" name="Vrije vorm 11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 b="1"/>
            </a:p>
          </p:txBody>
        </p:sp>
        <p:sp>
          <p:nvSpPr>
            <p:cNvPr id="121" name="Vrije vorm 12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 b="1"/>
            </a:p>
          </p:txBody>
        </p:sp>
      </p:grpSp>
      <p:sp>
        <p:nvSpPr>
          <p:cNvPr id="126" name="Vrije vorm 125"/>
          <p:cNvSpPr/>
          <p:nvPr/>
        </p:nvSpPr>
        <p:spPr>
          <a:xfrm>
            <a:off x="3175277" y="3269295"/>
            <a:ext cx="1485046" cy="31354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15" name="Vrije vorm 14"/>
          <p:cNvSpPr/>
          <p:nvPr/>
        </p:nvSpPr>
        <p:spPr>
          <a:xfrm>
            <a:off x="4162386" y="3180395"/>
            <a:ext cx="1485046" cy="31354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16" name="Vrije vorm 15"/>
          <p:cNvSpPr>
            <a:spLocks noChangeAspect="1"/>
          </p:cNvSpPr>
          <p:nvPr/>
        </p:nvSpPr>
        <p:spPr>
          <a:xfrm>
            <a:off x="5981606" y="3055279"/>
            <a:ext cx="1010800" cy="374429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cxnSp>
        <p:nvCxnSpPr>
          <p:cNvPr id="23" name="Rechte verbindingslijn met pijl 22"/>
          <p:cNvCxnSpPr/>
          <p:nvPr/>
        </p:nvCxnSpPr>
        <p:spPr>
          <a:xfrm flipV="1">
            <a:off x="7591941" y="3164159"/>
            <a:ext cx="4443" cy="730041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kstvak 23"/>
          <p:cNvSpPr txBox="1"/>
          <p:nvPr/>
        </p:nvSpPr>
        <p:spPr>
          <a:xfrm>
            <a:off x="7430118" y="2811063"/>
            <a:ext cx="1667581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>
            <a:defPPr>
              <a:defRPr lang="nl-NL"/>
            </a:defPPr>
            <a:lvl1pPr>
              <a:defRPr sz="1600"/>
            </a:lvl1pPr>
          </a:lstStyle>
          <a:p>
            <a:r>
              <a:rPr lang="nl-NL" sz="2400" b="1" dirty="0" err="1" smtClean="0"/>
              <a:t>layer</a:t>
            </a:r>
            <a:endParaRPr lang="nl-NL" sz="2400" b="1" dirty="0"/>
          </a:p>
        </p:txBody>
      </p:sp>
      <p:sp>
        <p:nvSpPr>
          <p:cNvPr id="25" name="Tekstvak 24"/>
          <p:cNvSpPr txBox="1"/>
          <p:nvPr/>
        </p:nvSpPr>
        <p:spPr>
          <a:xfrm>
            <a:off x="29847" y="2861762"/>
            <a:ext cx="775152" cy="1107996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 </a:t>
            </a:r>
          </a:p>
          <a:p>
            <a:r>
              <a:rPr lang="nl-NL" sz="2400" b="1" dirty="0" err="1" smtClean="0"/>
              <a:t>Bott-om</a:t>
            </a:r>
            <a:endParaRPr lang="nl-NL" sz="2400" b="1" dirty="0" smtClean="0"/>
          </a:p>
        </p:txBody>
      </p:sp>
      <p:sp>
        <p:nvSpPr>
          <p:cNvPr id="26" name="Tekstvak 25"/>
          <p:cNvSpPr txBox="1"/>
          <p:nvPr/>
        </p:nvSpPr>
        <p:spPr>
          <a:xfrm>
            <a:off x="2488258" y="2873161"/>
            <a:ext cx="775152" cy="738664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 </a:t>
            </a:r>
          </a:p>
          <a:p>
            <a:r>
              <a:rPr lang="nl-NL" sz="2400" b="1" dirty="0" smtClean="0"/>
              <a:t>flap</a:t>
            </a:r>
            <a:endParaRPr lang="nl-NL" sz="2400" b="1" dirty="0"/>
          </a:p>
        </p:txBody>
      </p:sp>
      <p:cxnSp>
        <p:nvCxnSpPr>
          <p:cNvPr id="7" name="Rechte verbindingslijn 6"/>
          <p:cNvCxnSpPr/>
          <p:nvPr/>
        </p:nvCxnSpPr>
        <p:spPr>
          <a:xfrm>
            <a:off x="3138780" y="2754774"/>
            <a:ext cx="0" cy="1872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27" name="Rechte verbindingslijn met pijl 26"/>
          <p:cNvCxnSpPr/>
          <p:nvPr/>
        </p:nvCxnSpPr>
        <p:spPr>
          <a:xfrm>
            <a:off x="7757818" y="3738622"/>
            <a:ext cx="1001999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kstvak 29"/>
          <p:cNvSpPr txBox="1"/>
          <p:nvPr/>
        </p:nvSpPr>
        <p:spPr>
          <a:xfrm>
            <a:off x="7760848" y="3779541"/>
            <a:ext cx="1336851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>
            <a:defPPr>
              <a:defRPr lang="nl-NL"/>
            </a:defPPr>
            <a:lvl1pPr>
              <a:defRPr sz="1600"/>
            </a:lvl1pPr>
          </a:lstStyle>
          <a:p>
            <a:r>
              <a:rPr lang="nl-NL" sz="2400" b="1" dirty="0" err="1" smtClean="0"/>
              <a:t>row</a:t>
            </a:r>
            <a:endParaRPr lang="nl-NL" sz="2400" b="1" dirty="0"/>
          </a:p>
        </p:txBody>
      </p:sp>
      <p:cxnSp>
        <p:nvCxnSpPr>
          <p:cNvPr id="32" name="Rechte verbindingslijn 31"/>
          <p:cNvCxnSpPr/>
          <p:nvPr/>
        </p:nvCxnSpPr>
        <p:spPr>
          <a:xfrm flipH="1">
            <a:off x="5672727" y="2778981"/>
            <a:ext cx="0" cy="1872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33" name="Rechte verbindingslijn 32"/>
          <p:cNvCxnSpPr/>
          <p:nvPr/>
        </p:nvCxnSpPr>
        <p:spPr>
          <a:xfrm flipH="1">
            <a:off x="7430118" y="2753388"/>
            <a:ext cx="0" cy="1908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9" name="Tekstvak 28"/>
          <p:cNvSpPr txBox="1"/>
          <p:nvPr/>
        </p:nvSpPr>
        <p:spPr>
          <a:xfrm>
            <a:off x="1244094" y="4220409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1</a:t>
            </a:r>
            <a:endParaRPr lang="nl-NL" sz="2400" b="1" dirty="0"/>
          </a:p>
        </p:txBody>
      </p:sp>
      <p:sp>
        <p:nvSpPr>
          <p:cNvPr id="31" name="Tekstvak 30"/>
          <p:cNvSpPr txBox="1"/>
          <p:nvPr/>
        </p:nvSpPr>
        <p:spPr>
          <a:xfrm>
            <a:off x="4337106" y="4204193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2</a:t>
            </a:r>
          </a:p>
        </p:txBody>
      </p:sp>
      <p:sp>
        <p:nvSpPr>
          <p:cNvPr id="34" name="Tekstvak 33"/>
          <p:cNvSpPr txBox="1"/>
          <p:nvPr/>
        </p:nvSpPr>
        <p:spPr>
          <a:xfrm>
            <a:off x="6363295" y="4170629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3</a:t>
            </a:r>
          </a:p>
        </p:txBody>
      </p:sp>
      <p:sp>
        <p:nvSpPr>
          <p:cNvPr id="35" name="Tekstvak 34"/>
          <p:cNvSpPr txBox="1"/>
          <p:nvPr/>
        </p:nvSpPr>
        <p:spPr>
          <a:xfrm>
            <a:off x="8188330" y="4186686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4</a:t>
            </a:r>
          </a:p>
        </p:txBody>
      </p: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4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736539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301925" y="1311215"/>
            <a:ext cx="8169215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i="1" dirty="0" err="1" smtClean="0"/>
              <a:t>Preparation</a:t>
            </a:r>
            <a:r>
              <a:rPr lang="nl-NL" i="1" dirty="0" smtClean="0"/>
              <a:t>: </a:t>
            </a:r>
          </a:p>
          <a:p>
            <a:r>
              <a:rPr lang="en-US" i="1" dirty="0"/>
              <a:t>Put four sandbags on the ground: 2x2, so 2 side by side, 2 </a:t>
            </a:r>
            <a:r>
              <a:rPr lang="en-US" i="1" dirty="0" smtClean="0"/>
              <a:t>vertically.</a:t>
            </a:r>
            <a:endParaRPr lang="en-US" i="1" dirty="0"/>
          </a:p>
          <a:p>
            <a:r>
              <a:rPr lang="en-US" i="1" dirty="0"/>
              <a:t>And point out what you mean</a:t>
            </a:r>
            <a:r>
              <a:rPr lang="en-US" i="1" dirty="0" smtClean="0"/>
              <a:t>.</a:t>
            </a:r>
          </a:p>
          <a:p>
            <a:endParaRPr lang="nl-NL" dirty="0" smtClean="0"/>
          </a:p>
          <a:p>
            <a:r>
              <a:rPr lang="en-US" dirty="0" smtClean="0"/>
              <a:t>In this presentation we use pictures. Explanation: </a:t>
            </a:r>
          </a:p>
          <a:p>
            <a:endParaRPr lang="nl-NL" dirty="0" smtClean="0"/>
          </a:p>
          <a:p>
            <a:pPr marL="342900" indent="-342900">
              <a:buFont typeface="+mj-lt"/>
              <a:buAutoNum type="arabicPeriod"/>
            </a:pPr>
            <a:r>
              <a:rPr lang="en-US" dirty="0" smtClean="0"/>
              <a:t>On the </a:t>
            </a:r>
            <a:r>
              <a:rPr lang="en-US" dirty="0"/>
              <a:t>left picture you see the sandbag drawn from above. The full part we call the </a:t>
            </a:r>
            <a:r>
              <a:rPr lang="en-US" dirty="0" smtClean="0"/>
              <a:t>bottom, </a:t>
            </a:r>
            <a:r>
              <a:rPr lang="en-US" dirty="0"/>
              <a:t>the empty part the </a:t>
            </a:r>
            <a:r>
              <a:rPr lang="en-US" dirty="0" smtClean="0"/>
              <a:t>top.</a:t>
            </a:r>
          </a:p>
          <a:p>
            <a:pPr marL="342900" indent="-342900">
              <a:buFont typeface="+mj-lt"/>
              <a:buAutoNum type="arabicPeriod"/>
            </a:pPr>
            <a:endParaRPr lang="nl-NL" dirty="0" smtClean="0"/>
          </a:p>
          <a:p>
            <a:pPr marL="342900" indent="-342900">
              <a:buFont typeface="+mj-lt"/>
              <a:buAutoNum type="arabicPeriod"/>
            </a:pPr>
            <a:r>
              <a:rPr lang="nl-NL" dirty="0" smtClean="0"/>
              <a:t>The second </a:t>
            </a:r>
            <a:r>
              <a:rPr lang="en-US" dirty="0" smtClean="0"/>
              <a:t>picture is of a sandbag drawn on its side</a:t>
            </a:r>
            <a:r>
              <a:rPr lang="nl-NL" dirty="0" smtClean="0"/>
              <a:t>.</a:t>
            </a:r>
          </a:p>
          <a:p>
            <a:pPr marL="342900" indent="-342900">
              <a:buFont typeface="+mj-lt"/>
              <a:buAutoNum type="arabicPeriod"/>
            </a:pPr>
            <a:endParaRPr lang="nl-NL" dirty="0" smtClean="0"/>
          </a:p>
          <a:p>
            <a:pPr marL="342900" indent="-342900">
              <a:buFont typeface="+mj-lt"/>
              <a:buAutoNum type="arabicPeriod"/>
            </a:pPr>
            <a:r>
              <a:rPr lang="en-US" dirty="0"/>
              <a:t>The third from the front or back.</a:t>
            </a:r>
            <a:endParaRPr lang="nl-NL" dirty="0" smtClean="0"/>
          </a:p>
          <a:p>
            <a:pPr marL="342900" indent="-342900">
              <a:buFont typeface="+mj-lt"/>
              <a:buAutoNum type="arabicPeriod"/>
            </a:pPr>
            <a:r>
              <a:rPr lang="en-US" dirty="0" smtClean="0"/>
              <a:t>‘Layers’ we use for sandbags on top of each other, vertically. Like layers of snow. </a:t>
            </a:r>
          </a:p>
          <a:p>
            <a:r>
              <a:rPr lang="en-US" dirty="0" smtClean="0"/>
              <a:t>       ‘Rows’ lay next to each other, side by side. Like rows of chairs.</a:t>
            </a:r>
          </a:p>
          <a:p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0359030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roep 292"/>
          <p:cNvGrpSpPr/>
          <p:nvPr/>
        </p:nvGrpSpPr>
        <p:grpSpPr>
          <a:xfrm>
            <a:off x="1759690" y="2258694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294" name="Vrije vorm 293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Vrije vorm 294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Vrije vorm 295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97" name="Groep 296"/>
          <p:cNvGrpSpPr/>
          <p:nvPr/>
        </p:nvGrpSpPr>
        <p:grpSpPr>
          <a:xfrm>
            <a:off x="2540724" y="2248383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298" name="Vrije vorm 29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Vrije vorm 29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Vrije vorm 299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1" name="Groep 300"/>
          <p:cNvGrpSpPr/>
          <p:nvPr/>
        </p:nvGrpSpPr>
        <p:grpSpPr>
          <a:xfrm flipH="1">
            <a:off x="3104300" y="2249334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02" name="Vrije vorm 30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Vrije vorm 30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Vrije vorm 30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5" name="Groep 304"/>
          <p:cNvGrpSpPr/>
          <p:nvPr/>
        </p:nvGrpSpPr>
        <p:grpSpPr>
          <a:xfrm flipH="1">
            <a:off x="3714706" y="2235147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06" name="Vrije vorm 305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Vrije vorm 306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Vrije vorm 307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54" name="Vrije vorm 253"/>
          <p:cNvSpPr>
            <a:spLocks noChangeAspect="1"/>
          </p:cNvSpPr>
          <p:nvPr/>
        </p:nvSpPr>
        <p:spPr>
          <a:xfrm>
            <a:off x="1759690" y="2403121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7" name="Vrije vorm 266"/>
          <p:cNvSpPr>
            <a:spLocks noChangeAspect="1"/>
          </p:cNvSpPr>
          <p:nvPr/>
        </p:nvSpPr>
        <p:spPr>
          <a:xfrm>
            <a:off x="2533805" y="2401147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3" name="Vrije vorm 282"/>
          <p:cNvSpPr>
            <a:spLocks noChangeAspect="1"/>
          </p:cNvSpPr>
          <p:nvPr/>
        </p:nvSpPr>
        <p:spPr>
          <a:xfrm>
            <a:off x="3272653" y="2412091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2" name="Vrije vorm 291"/>
          <p:cNvSpPr>
            <a:spLocks noChangeAspect="1"/>
          </p:cNvSpPr>
          <p:nvPr/>
        </p:nvSpPr>
        <p:spPr>
          <a:xfrm>
            <a:off x="3958089" y="2400208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309" name="Groep 308"/>
          <p:cNvGrpSpPr/>
          <p:nvPr/>
        </p:nvGrpSpPr>
        <p:grpSpPr>
          <a:xfrm>
            <a:off x="1739675" y="2549674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10" name="Vrije vorm 309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Vrije vorm 31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2" name="Vrije vorm 31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13" name="Groep 312"/>
          <p:cNvGrpSpPr/>
          <p:nvPr/>
        </p:nvGrpSpPr>
        <p:grpSpPr>
          <a:xfrm>
            <a:off x="2520709" y="2539363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14" name="Vrije vorm 313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Vrije vorm 314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Vrije vorm 315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17" name="Groep 316"/>
          <p:cNvGrpSpPr/>
          <p:nvPr/>
        </p:nvGrpSpPr>
        <p:grpSpPr>
          <a:xfrm flipH="1">
            <a:off x="3084285" y="2540314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18" name="Vrije vorm 31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Vrije vorm 31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Vrije vorm 319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21" name="Groep 320"/>
          <p:cNvGrpSpPr/>
          <p:nvPr/>
        </p:nvGrpSpPr>
        <p:grpSpPr>
          <a:xfrm flipH="1">
            <a:off x="3694691" y="2526127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22" name="Vrije vorm 32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Vrije vorm 32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Vrije vorm 32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3" name="Afbeelding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758" b="2327"/>
          <a:stretch/>
        </p:blipFill>
        <p:spPr>
          <a:xfrm>
            <a:off x="236007" y="3505693"/>
            <a:ext cx="1407875" cy="1395506"/>
          </a:xfrm>
          <a:prstGeom prst="rect">
            <a:avLst/>
          </a:prstGeom>
        </p:spPr>
      </p:pic>
      <p:pic>
        <p:nvPicPr>
          <p:cNvPr id="5" name="Afbeelding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11393" y="3309939"/>
            <a:ext cx="1428750" cy="1447800"/>
          </a:xfrm>
          <a:prstGeom prst="rect">
            <a:avLst/>
          </a:prstGeom>
        </p:spPr>
      </p:pic>
      <p:pic>
        <p:nvPicPr>
          <p:cNvPr id="6" name="Afbeelding 5"/>
          <p:cNvPicPr>
            <a:picLocks noChangeAspect="1"/>
          </p:cNvPicPr>
          <p:nvPr/>
        </p:nvPicPr>
        <p:blipFill rotWithShape="1">
          <a:blip r:embed="rId5"/>
          <a:srcRect r="3150" b="1268"/>
          <a:stretch/>
        </p:blipFill>
        <p:spPr>
          <a:xfrm>
            <a:off x="5379370" y="3365647"/>
            <a:ext cx="1392966" cy="1410640"/>
          </a:xfrm>
          <a:prstGeom prst="rect">
            <a:avLst/>
          </a:prstGeom>
        </p:spPr>
      </p:pic>
      <p:pic>
        <p:nvPicPr>
          <p:cNvPr id="1026" name="Picture 2" descr="Graafmachine Gratis Icoo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9350" y="1624164"/>
            <a:ext cx="1948327" cy="1948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Groep 15"/>
          <p:cNvGrpSpPr>
            <a:grpSpLocks noChangeAspect="1"/>
          </p:cNvGrpSpPr>
          <p:nvPr/>
        </p:nvGrpSpPr>
        <p:grpSpPr>
          <a:xfrm>
            <a:off x="1689759" y="2918713"/>
            <a:ext cx="3107745" cy="330402"/>
            <a:chOff x="217997" y="900637"/>
            <a:chExt cx="4766042" cy="506705"/>
          </a:xfrm>
        </p:grpSpPr>
        <p:sp>
          <p:nvSpPr>
            <p:cNvPr id="7" name="Rechthoek 6"/>
            <p:cNvSpPr/>
            <p:nvPr/>
          </p:nvSpPr>
          <p:spPr>
            <a:xfrm>
              <a:off x="258488" y="939342"/>
              <a:ext cx="576000" cy="46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Rechthoek 9"/>
            <p:cNvSpPr/>
            <p:nvPr/>
          </p:nvSpPr>
          <p:spPr>
            <a:xfrm>
              <a:off x="2313018" y="939342"/>
              <a:ext cx="576000" cy="46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Rechthoek 10"/>
            <p:cNvSpPr/>
            <p:nvPr/>
          </p:nvSpPr>
          <p:spPr>
            <a:xfrm>
              <a:off x="4350570" y="939342"/>
              <a:ext cx="576000" cy="46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Rechthoek 13"/>
            <p:cNvSpPr/>
            <p:nvPr/>
          </p:nvSpPr>
          <p:spPr>
            <a:xfrm>
              <a:off x="217997" y="900637"/>
              <a:ext cx="4766042" cy="8561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Rechthoek 17"/>
            <p:cNvSpPr/>
            <p:nvPr/>
          </p:nvSpPr>
          <p:spPr>
            <a:xfrm>
              <a:off x="217997" y="1321729"/>
              <a:ext cx="4766042" cy="8561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83" name="Rechthoek 82"/>
          <p:cNvSpPr/>
          <p:nvPr/>
        </p:nvSpPr>
        <p:spPr>
          <a:xfrm>
            <a:off x="0" y="1832198"/>
            <a:ext cx="9143999" cy="3125733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0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Safety</a:t>
            </a:r>
            <a:endParaRPr lang="nl-NL" dirty="0"/>
          </a:p>
        </p:txBody>
      </p:sp>
      <p:grpSp>
        <p:nvGrpSpPr>
          <p:cNvPr id="242" name="Groep 241"/>
          <p:cNvGrpSpPr/>
          <p:nvPr/>
        </p:nvGrpSpPr>
        <p:grpSpPr>
          <a:xfrm>
            <a:off x="1716162" y="2696795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51" name="Vrije vorm 25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Vrije vorm 25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Vrije vorm 25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43" name="Groep 242"/>
          <p:cNvGrpSpPr/>
          <p:nvPr/>
        </p:nvGrpSpPr>
        <p:grpSpPr>
          <a:xfrm>
            <a:off x="2472849" y="2692754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48" name="Vrije vorm 24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Vrije vorm 24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Vrije vorm 24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0" name="Groep 259"/>
          <p:cNvGrpSpPr/>
          <p:nvPr/>
        </p:nvGrpSpPr>
        <p:grpSpPr>
          <a:xfrm>
            <a:off x="3223662" y="2693314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69" name="Vrije vorm 26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Vrije vorm 26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6" name="Groep 275"/>
          <p:cNvGrpSpPr/>
          <p:nvPr/>
        </p:nvGrpSpPr>
        <p:grpSpPr>
          <a:xfrm>
            <a:off x="3986794" y="2688969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85" name="Vrije vorm 28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Vrije vorm 28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7" name="Vrije vorm 28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6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ep 8"/>
          <p:cNvGrpSpPr/>
          <p:nvPr/>
        </p:nvGrpSpPr>
        <p:grpSpPr>
          <a:xfrm>
            <a:off x="7975631" y="2811059"/>
            <a:ext cx="791570" cy="1012686"/>
            <a:chOff x="6987654" y="5643349"/>
            <a:chExt cx="1119116" cy="1521726"/>
          </a:xfrm>
          <a:effectLst/>
        </p:grpSpPr>
        <p:sp>
          <p:nvSpPr>
            <p:cNvPr id="4" name="Trapezium 3"/>
            <p:cNvSpPr/>
            <p:nvPr/>
          </p:nvSpPr>
          <p:spPr>
            <a:xfrm rot="10800000">
              <a:off x="6987654" y="5786651"/>
              <a:ext cx="1119116" cy="1378424"/>
            </a:xfrm>
            <a:prstGeom prst="trapezoid">
              <a:avLst/>
            </a:prstGeom>
            <a:noFill/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" name="Ovaal 1"/>
            <p:cNvSpPr/>
            <p:nvPr/>
          </p:nvSpPr>
          <p:spPr>
            <a:xfrm>
              <a:off x="6994654" y="5643349"/>
              <a:ext cx="1112116" cy="3070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75" name="Vrije vorm 74"/>
          <p:cNvSpPr/>
          <p:nvPr/>
        </p:nvSpPr>
        <p:spPr>
          <a:xfrm>
            <a:off x="7655725" y="3381979"/>
            <a:ext cx="780557" cy="975018"/>
          </a:xfrm>
          <a:custGeom>
            <a:avLst/>
            <a:gdLst>
              <a:gd name="connsiteX0" fmla="*/ 1553697 w 3024949"/>
              <a:gd name="connsiteY0" fmla="*/ 543697 h 3361141"/>
              <a:gd name="connsiteX1" fmla="*/ 1726691 w 3024949"/>
              <a:gd name="connsiteY1" fmla="*/ 383060 h 3361141"/>
              <a:gd name="connsiteX2" fmla="*/ 1837902 w 3024949"/>
              <a:gd name="connsiteY2" fmla="*/ 247135 h 3361141"/>
              <a:gd name="connsiteX3" fmla="*/ 1949113 w 3024949"/>
              <a:gd name="connsiteY3" fmla="*/ 111211 h 3361141"/>
              <a:gd name="connsiteX4" fmla="*/ 2220962 w 3024949"/>
              <a:gd name="connsiteY4" fmla="*/ 37070 h 3361141"/>
              <a:gd name="connsiteX5" fmla="*/ 2406313 w 3024949"/>
              <a:gd name="connsiteY5" fmla="*/ 0 h 3361141"/>
              <a:gd name="connsiteX6" fmla="*/ 2566951 w 3024949"/>
              <a:gd name="connsiteY6" fmla="*/ 37070 h 3361141"/>
              <a:gd name="connsiteX7" fmla="*/ 2690518 w 3024949"/>
              <a:gd name="connsiteY7" fmla="*/ 123568 h 3361141"/>
              <a:gd name="connsiteX8" fmla="*/ 2814086 w 3024949"/>
              <a:gd name="connsiteY8" fmla="*/ 234779 h 3361141"/>
              <a:gd name="connsiteX9" fmla="*/ 2925297 w 3024949"/>
              <a:gd name="connsiteY9" fmla="*/ 407773 h 3361141"/>
              <a:gd name="connsiteX10" fmla="*/ 2974724 w 3024949"/>
              <a:gd name="connsiteY10" fmla="*/ 580768 h 3361141"/>
              <a:gd name="connsiteX11" fmla="*/ 3024151 w 3024949"/>
              <a:gd name="connsiteY11" fmla="*/ 790833 h 3361141"/>
              <a:gd name="connsiteX12" fmla="*/ 2999437 w 3024949"/>
              <a:gd name="connsiteY12" fmla="*/ 976184 h 3361141"/>
              <a:gd name="connsiteX13" fmla="*/ 2925297 w 3024949"/>
              <a:gd name="connsiteY13" fmla="*/ 1161535 h 3361141"/>
              <a:gd name="connsiteX14" fmla="*/ 2814086 w 3024949"/>
              <a:gd name="connsiteY14" fmla="*/ 1285103 h 3361141"/>
              <a:gd name="connsiteX15" fmla="*/ 2690518 w 3024949"/>
              <a:gd name="connsiteY15" fmla="*/ 1383957 h 3361141"/>
              <a:gd name="connsiteX16" fmla="*/ 2678162 w 3024949"/>
              <a:gd name="connsiteY16" fmla="*/ 1470454 h 3361141"/>
              <a:gd name="connsiteX17" fmla="*/ 2900583 w 3024949"/>
              <a:gd name="connsiteY17" fmla="*/ 3027406 h 3361141"/>
              <a:gd name="connsiteX18" fmla="*/ 2888226 w 3024949"/>
              <a:gd name="connsiteY18" fmla="*/ 3188043 h 3361141"/>
              <a:gd name="connsiteX19" fmla="*/ 2838799 w 3024949"/>
              <a:gd name="connsiteY19" fmla="*/ 3274541 h 3361141"/>
              <a:gd name="connsiteX20" fmla="*/ 2739945 w 3024949"/>
              <a:gd name="connsiteY20" fmla="*/ 3286897 h 3361141"/>
              <a:gd name="connsiteX21" fmla="*/ 416875 w 3024949"/>
              <a:gd name="connsiteY21" fmla="*/ 3361038 h 3361141"/>
              <a:gd name="connsiteX22" fmla="*/ 342735 w 3024949"/>
              <a:gd name="connsiteY22" fmla="*/ 3299254 h 3361141"/>
              <a:gd name="connsiteX23" fmla="*/ 268594 w 3024949"/>
              <a:gd name="connsiteY23" fmla="*/ 3150973 h 3361141"/>
              <a:gd name="connsiteX24" fmla="*/ 305664 w 3024949"/>
              <a:gd name="connsiteY24" fmla="*/ 2767914 h 3361141"/>
              <a:gd name="connsiteX25" fmla="*/ 392162 w 3024949"/>
              <a:gd name="connsiteY25" fmla="*/ 1458097 h 3361141"/>
              <a:gd name="connsiteX26" fmla="*/ 268594 w 3024949"/>
              <a:gd name="connsiteY26" fmla="*/ 1235676 h 3361141"/>
              <a:gd name="connsiteX27" fmla="*/ 33816 w 3024949"/>
              <a:gd name="connsiteY27" fmla="*/ 1000897 h 3361141"/>
              <a:gd name="connsiteX28" fmla="*/ 9102 w 3024949"/>
              <a:gd name="connsiteY28" fmla="*/ 753762 h 3361141"/>
              <a:gd name="connsiteX29" fmla="*/ 107956 w 3024949"/>
              <a:gd name="connsiteY29" fmla="*/ 395416 h 3361141"/>
              <a:gd name="connsiteX30" fmla="*/ 231524 w 3024949"/>
              <a:gd name="connsiteY30" fmla="*/ 222422 h 3361141"/>
              <a:gd name="connsiteX31" fmla="*/ 429232 w 3024949"/>
              <a:gd name="connsiteY31" fmla="*/ 98854 h 3361141"/>
              <a:gd name="connsiteX32" fmla="*/ 676367 w 3024949"/>
              <a:gd name="connsiteY32" fmla="*/ 49427 h 3361141"/>
              <a:gd name="connsiteX33" fmla="*/ 861718 w 3024949"/>
              <a:gd name="connsiteY33" fmla="*/ 74141 h 3361141"/>
              <a:gd name="connsiteX34" fmla="*/ 972929 w 3024949"/>
              <a:gd name="connsiteY34" fmla="*/ 172995 h 3361141"/>
              <a:gd name="connsiteX35" fmla="*/ 1121210 w 3024949"/>
              <a:gd name="connsiteY35" fmla="*/ 247135 h 3361141"/>
              <a:gd name="connsiteX36" fmla="*/ 1269491 w 3024949"/>
              <a:gd name="connsiteY36" fmla="*/ 395416 h 3361141"/>
              <a:gd name="connsiteX37" fmla="*/ 1393059 w 3024949"/>
              <a:gd name="connsiteY37" fmla="*/ 481914 h 3361141"/>
              <a:gd name="connsiteX38" fmla="*/ 1454843 w 3024949"/>
              <a:gd name="connsiteY38" fmla="*/ 556054 h 3361141"/>
              <a:gd name="connsiteX39" fmla="*/ 1553697 w 3024949"/>
              <a:gd name="connsiteY39" fmla="*/ 543697 h 3361141"/>
              <a:gd name="connsiteX0" fmla="*/ 1553697 w 3024949"/>
              <a:gd name="connsiteY0" fmla="*/ 543697 h 3361741"/>
              <a:gd name="connsiteX1" fmla="*/ 1726691 w 3024949"/>
              <a:gd name="connsiteY1" fmla="*/ 383060 h 3361741"/>
              <a:gd name="connsiteX2" fmla="*/ 1837902 w 3024949"/>
              <a:gd name="connsiteY2" fmla="*/ 247135 h 3361741"/>
              <a:gd name="connsiteX3" fmla="*/ 1949113 w 3024949"/>
              <a:gd name="connsiteY3" fmla="*/ 111211 h 3361741"/>
              <a:gd name="connsiteX4" fmla="*/ 2220962 w 3024949"/>
              <a:gd name="connsiteY4" fmla="*/ 37070 h 3361741"/>
              <a:gd name="connsiteX5" fmla="*/ 2406313 w 3024949"/>
              <a:gd name="connsiteY5" fmla="*/ 0 h 3361741"/>
              <a:gd name="connsiteX6" fmla="*/ 2566951 w 3024949"/>
              <a:gd name="connsiteY6" fmla="*/ 37070 h 3361741"/>
              <a:gd name="connsiteX7" fmla="*/ 2690518 w 3024949"/>
              <a:gd name="connsiteY7" fmla="*/ 123568 h 3361741"/>
              <a:gd name="connsiteX8" fmla="*/ 2814086 w 3024949"/>
              <a:gd name="connsiteY8" fmla="*/ 234779 h 3361741"/>
              <a:gd name="connsiteX9" fmla="*/ 2925297 w 3024949"/>
              <a:gd name="connsiteY9" fmla="*/ 407773 h 3361741"/>
              <a:gd name="connsiteX10" fmla="*/ 2974724 w 3024949"/>
              <a:gd name="connsiteY10" fmla="*/ 580768 h 3361741"/>
              <a:gd name="connsiteX11" fmla="*/ 3024151 w 3024949"/>
              <a:gd name="connsiteY11" fmla="*/ 790833 h 3361741"/>
              <a:gd name="connsiteX12" fmla="*/ 2999437 w 3024949"/>
              <a:gd name="connsiteY12" fmla="*/ 976184 h 3361741"/>
              <a:gd name="connsiteX13" fmla="*/ 2925297 w 3024949"/>
              <a:gd name="connsiteY13" fmla="*/ 1161535 h 3361741"/>
              <a:gd name="connsiteX14" fmla="*/ 2814086 w 3024949"/>
              <a:gd name="connsiteY14" fmla="*/ 1285103 h 3361741"/>
              <a:gd name="connsiteX15" fmla="*/ 2690518 w 3024949"/>
              <a:gd name="connsiteY15" fmla="*/ 1383957 h 3361741"/>
              <a:gd name="connsiteX16" fmla="*/ 2678162 w 3024949"/>
              <a:gd name="connsiteY16" fmla="*/ 1470454 h 3361741"/>
              <a:gd name="connsiteX17" fmla="*/ 2900583 w 3024949"/>
              <a:gd name="connsiteY17" fmla="*/ 3027406 h 3361741"/>
              <a:gd name="connsiteX18" fmla="*/ 2888226 w 3024949"/>
              <a:gd name="connsiteY18" fmla="*/ 3188043 h 3361741"/>
              <a:gd name="connsiteX19" fmla="*/ 2838799 w 3024949"/>
              <a:gd name="connsiteY19" fmla="*/ 3274541 h 3361741"/>
              <a:gd name="connsiteX20" fmla="*/ 2739945 w 3024949"/>
              <a:gd name="connsiteY20" fmla="*/ 3286897 h 3361741"/>
              <a:gd name="connsiteX21" fmla="*/ 416875 w 3024949"/>
              <a:gd name="connsiteY21" fmla="*/ 3361038 h 3361741"/>
              <a:gd name="connsiteX22" fmla="*/ 245709 w 3024949"/>
              <a:gd name="connsiteY22" fmla="*/ 3240857 h 3361741"/>
              <a:gd name="connsiteX23" fmla="*/ 268594 w 3024949"/>
              <a:gd name="connsiteY23" fmla="*/ 3150973 h 3361741"/>
              <a:gd name="connsiteX24" fmla="*/ 305664 w 3024949"/>
              <a:gd name="connsiteY24" fmla="*/ 2767914 h 3361741"/>
              <a:gd name="connsiteX25" fmla="*/ 392162 w 3024949"/>
              <a:gd name="connsiteY25" fmla="*/ 1458097 h 3361741"/>
              <a:gd name="connsiteX26" fmla="*/ 268594 w 3024949"/>
              <a:gd name="connsiteY26" fmla="*/ 1235676 h 3361741"/>
              <a:gd name="connsiteX27" fmla="*/ 33816 w 3024949"/>
              <a:gd name="connsiteY27" fmla="*/ 1000897 h 3361741"/>
              <a:gd name="connsiteX28" fmla="*/ 9102 w 3024949"/>
              <a:gd name="connsiteY28" fmla="*/ 753762 h 3361741"/>
              <a:gd name="connsiteX29" fmla="*/ 107956 w 3024949"/>
              <a:gd name="connsiteY29" fmla="*/ 395416 h 3361741"/>
              <a:gd name="connsiteX30" fmla="*/ 231524 w 3024949"/>
              <a:gd name="connsiteY30" fmla="*/ 222422 h 3361741"/>
              <a:gd name="connsiteX31" fmla="*/ 429232 w 3024949"/>
              <a:gd name="connsiteY31" fmla="*/ 98854 h 3361741"/>
              <a:gd name="connsiteX32" fmla="*/ 676367 w 3024949"/>
              <a:gd name="connsiteY32" fmla="*/ 49427 h 3361741"/>
              <a:gd name="connsiteX33" fmla="*/ 861718 w 3024949"/>
              <a:gd name="connsiteY33" fmla="*/ 74141 h 3361741"/>
              <a:gd name="connsiteX34" fmla="*/ 972929 w 3024949"/>
              <a:gd name="connsiteY34" fmla="*/ 172995 h 3361741"/>
              <a:gd name="connsiteX35" fmla="*/ 1121210 w 3024949"/>
              <a:gd name="connsiteY35" fmla="*/ 247135 h 3361741"/>
              <a:gd name="connsiteX36" fmla="*/ 1269491 w 3024949"/>
              <a:gd name="connsiteY36" fmla="*/ 395416 h 3361741"/>
              <a:gd name="connsiteX37" fmla="*/ 1393059 w 3024949"/>
              <a:gd name="connsiteY37" fmla="*/ 481914 h 3361741"/>
              <a:gd name="connsiteX38" fmla="*/ 1454843 w 3024949"/>
              <a:gd name="connsiteY38" fmla="*/ 556054 h 3361741"/>
              <a:gd name="connsiteX39" fmla="*/ 1553697 w 3024949"/>
              <a:gd name="connsiteY39" fmla="*/ 543697 h 3361741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888226 w 3024949"/>
              <a:gd name="connsiteY18" fmla="*/ 3188043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72995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72995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40552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75040 w 3024949"/>
              <a:gd name="connsiteY26" fmla="*/ 1438631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40552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24949" h="3373414">
                <a:moveTo>
                  <a:pt x="1553697" y="543697"/>
                </a:moveTo>
                <a:cubicBezTo>
                  <a:pt x="1599005" y="514865"/>
                  <a:pt x="1679324" y="432487"/>
                  <a:pt x="1726691" y="383060"/>
                </a:cubicBezTo>
                <a:cubicBezTo>
                  <a:pt x="1774058" y="333633"/>
                  <a:pt x="1837902" y="247135"/>
                  <a:pt x="1837902" y="247135"/>
                </a:cubicBezTo>
                <a:cubicBezTo>
                  <a:pt x="1874972" y="201827"/>
                  <a:pt x="1885270" y="146222"/>
                  <a:pt x="1949113" y="111211"/>
                </a:cubicBezTo>
                <a:cubicBezTo>
                  <a:pt x="2012956" y="76200"/>
                  <a:pt x="2144762" y="55605"/>
                  <a:pt x="2220962" y="37070"/>
                </a:cubicBezTo>
                <a:cubicBezTo>
                  <a:pt x="2297162" y="18535"/>
                  <a:pt x="2348648" y="0"/>
                  <a:pt x="2406313" y="0"/>
                </a:cubicBezTo>
                <a:cubicBezTo>
                  <a:pt x="2463978" y="0"/>
                  <a:pt x="2519584" y="16475"/>
                  <a:pt x="2566951" y="37070"/>
                </a:cubicBezTo>
                <a:cubicBezTo>
                  <a:pt x="2614318" y="57665"/>
                  <a:pt x="2649329" y="90616"/>
                  <a:pt x="2690518" y="123568"/>
                </a:cubicBezTo>
                <a:cubicBezTo>
                  <a:pt x="2731707" y="156519"/>
                  <a:pt x="2774956" y="187412"/>
                  <a:pt x="2814086" y="234779"/>
                </a:cubicBezTo>
                <a:cubicBezTo>
                  <a:pt x="2853216" y="282146"/>
                  <a:pt x="2898524" y="350108"/>
                  <a:pt x="2925297" y="407773"/>
                </a:cubicBezTo>
                <a:cubicBezTo>
                  <a:pt x="2952070" y="465438"/>
                  <a:pt x="2958248" y="516925"/>
                  <a:pt x="2974724" y="580768"/>
                </a:cubicBezTo>
                <a:cubicBezTo>
                  <a:pt x="2991200" y="644611"/>
                  <a:pt x="3020032" y="724930"/>
                  <a:pt x="3024151" y="790833"/>
                </a:cubicBezTo>
                <a:cubicBezTo>
                  <a:pt x="3028270" y="856736"/>
                  <a:pt x="3015913" y="914400"/>
                  <a:pt x="2999437" y="976184"/>
                </a:cubicBezTo>
                <a:cubicBezTo>
                  <a:pt x="2982961" y="1037968"/>
                  <a:pt x="2956189" y="1110049"/>
                  <a:pt x="2925297" y="1161535"/>
                </a:cubicBezTo>
                <a:cubicBezTo>
                  <a:pt x="2894405" y="1213021"/>
                  <a:pt x="2853216" y="1248033"/>
                  <a:pt x="2814086" y="1285103"/>
                </a:cubicBezTo>
                <a:cubicBezTo>
                  <a:pt x="2774956" y="1322173"/>
                  <a:pt x="2713172" y="1353065"/>
                  <a:pt x="2690518" y="1383957"/>
                </a:cubicBezTo>
                <a:cubicBezTo>
                  <a:pt x="2667864" y="1414849"/>
                  <a:pt x="2643151" y="1196546"/>
                  <a:pt x="2678162" y="1470454"/>
                </a:cubicBezTo>
                <a:cubicBezTo>
                  <a:pt x="2713173" y="1744362"/>
                  <a:pt x="2862719" y="2732490"/>
                  <a:pt x="2900583" y="3027406"/>
                </a:cubicBezTo>
                <a:cubicBezTo>
                  <a:pt x="2938447" y="3322322"/>
                  <a:pt x="2915645" y="3198763"/>
                  <a:pt x="2905348" y="3239952"/>
                </a:cubicBezTo>
                <a:cubicBezTo>
                  <a:pt x="2895051" y="3281141"/>
                  <a:pt x="2866366" y="3266717"/>
                  <a:pt x="2838799" y="3274541"/>
                </a:cubicBezTo>
                <a:cubicBezTo>
                  <a:pt x="2811232" y="3282365"/>
                  <a:pt x="2739945" y="3286897"/>
                  <a:pt x="2739945" y="3286897"/>
                </a:cubicBezTo>
                <a:lnTo>
                  <a:pt x="416875" y="3361038"/>
                </a:lnTo>
                <a:cubicBezTo>
                  <a:pt x="3023" y="3373412"/>
                  <a:pt x="285363" y="3381171"/>
                  <a:pt x="256835" y="3361141"/>
                </a:cubicBezTo>
                <a:cubicBezTo>
                  <a:pt x="228307" y="3341111"/>
                  <a:pt x="243749" y="3275885"/>
                  <a:pt x="245709" y="3240857"/>
                </a:cubicBezTo>
                <a:cubicBezTo>
                  <a:pt x="247669" y="3205829"/>
                  <a:pt x="258602" y="3229797"/>
                  <a:pt x="268594" y="3150973"/>
                </a:cubicBezTo>
                <a:cubicBezTo>
                  <a:pt x="278587" y="3072149"/>
                  <a:pt x="287923" y="3053304"/>
                  <a:pt x="305664" y="2767914"/>
                </a:cubicBezTo>
                <a:cubicBezTo>
                  <a:pt x="323405" y="2482524"/>
                  <a:pt x="381218" y="1694004"/>
                  <a:pt x="375040" y="1438631"/>
                </a:cubicBezTo>
                <a:cubicBezTo>
                  <a:pt x="368862" y="1183258"/>
                  <a:pt x="325465" y="1308632"/>
                  <a:pt x="268594" y="1235676"/>
                </a:cubicBezTo>
                <a:cubicBezTo>
                  <a:pt x="211723" y="1162720"/>
                  <a:pt x="77065" y="1081216"/>
                  <a:pt x="33816" y="1000897"/>
                </a:cubicBezTo>
                <a:cubicBezTo>
                  <a:pt x="-9433" y="920578"/>
                  <a:pt x="-3255" y="854675"/>
                  <a:pt x="9102" y="753762"/>
                </a:cubicBezTo>
                <a:cubicBezTo>
                  <a:pt x="21459" y="652849"/>
                  <a:pt x="70886" y="483973"/>
                  <a:pt x="107956" y="395416"/>
                </a:cubicBezTo>
                <a:cubicBezTo>
                  <a:pt x="145026" y="306859"/>
                  <a:pt x="177978" y="271849"/>
                  <a:pt x="231524" y="222422"/>
                </a:cubicBezTo>
                <a:cubicBezTo>
                  <a:pt x="285070" y="172995"/>
                  <a:pt x="355092" y="127686"/>
                  <a:pt x="429232" y="98854"/>
                </a:cubicBezTo>
                <a:cubicBezTo>
                  <a:pt x="503372" y="70022"/>
                  <a:pt x="604286" y="53546"/>
                  <a:pt x="676367" y="49427"/>
                </a:cubicBezTo>
                <a:cubicBezTo>
                  <a:pt x="748448" y="45308"/>
                  <a:pt x="812291" y="58954"/>
                  <a:pt x="861718" y="74141"/>
                </a:cubicBezTo>
                <a:cubicBezTo>
                  <a:pt x="911145" y="89328"/>
                  <a:pt x="929680" y="111720"/>
                  <a:pt x="972929" y="140552"/>
                </a:cubicBezTo>
                <a:cubicBezTo>
                  <a:pt x="1016178" y="169384"/>
                  <a:pt x="1071783" y="204658"/>
                  <a:pt x="1121210" y="247135"/>
                </a:cubicBezTo>
                <a:cubicBezTo>
                  <a:pt x="1170637" y="289612"/>
                  <a:pt x="1224183" y="356286"/>
                  <a:pt x="1269491" y="395416"/>
                </a:cubicBezTo>
                <a:cubicBezTo>
                  <a:pt x="1314799" y="434546"/>
                  <a:pt x="1362167" y="455141"/>
                  <a:pt x="1393059" y="481914"/>
                </a:cubicBezTo>
                <a:cubicBezTo>
                  <a:pt x="1423951" y="508687"/>
                  <a:pt x="1430130" y="545757"/>
                  <a:pt x="1454843" y="556054"/>
                </a:cubicBezTo>
                <a:cubicBezTo>
                  <a:pt x="1479556" y="566351"/>
                  <a:pt x="1508389" y="572529"/>
                  <a:pt x="1553697" y="543697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2" name="Vijfhoek 79"/>
          <p:cNvSpPr>
            <a:spLocks/>
          </p:cNvSpPr>
          <p:nvPr/>
        </p:nvSpPr>
        <p:spPr>
          <a:xfrm rot="16200000">
            <a:off x="121232" y="2470948"/>
            <a:ext cx="1251002" cy="72416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8" name="Tijdelijke aanduiding voor dianumm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6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901354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785004" y="1250830"/>
            <a:ext cx="753086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For personal </a:t>
            </a:r>
            <a:r>
              <a:rPr lang="nl-NL" b="1" dirty="0" err="1" smtClean="0"/>
              <a:t>safety</a:t>
            </a:r>
            <a:endParaRPr lang="nl-NL" b="1" dirty="0" smtClean="0"/>
          </a:p>
          <a:p>
            <a:endParaRPr lang="nl-NL" dirty="0" smtClean="0"/>
          </a:p>
          <a:p>
            <a:r>
              <a:rPr lang="nl-NL" dirty="0" err="1" smtClean="0"/>
              <a:t>Wear</a:t>
            </a:r>
            <a:r>
              <a:rPr lang="nl-NL" dirty="0" smtClean="0"/>
              <a:t>:</a:t>
            </a: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Gloves for carrying sandbags.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Safety shoes for foot protection.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A helmet in the vicinity of (rotating) </a:t>
            </a:r>
            <a:r>
              <a:rPr lang="en-US" dirty="0" smtClean="0"/>
              <a:t>machines.</a:t>
            </a:r>
          </a:p>
          <a:p>
            <a:endParaRPr lang="en-US" dirty="0"/>
          </a:p>
          <a:p>
            <a:r>
              <a:rPr lang="en-US" dirty="0" smtClean="0"/>
              <a:t>Rest</a:t>
            </a:r>
            <a:r>
              <a:rPr lang="en-US" dirty="0"/>
              <a:t>, eat and drink on time.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7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66414749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Vijfhoek 79"/>
          <p:cNvSpPr/>
          <p:nvPr/>
        </p:nvSpPr>
        <p:spPr>
          <a:xfrm rot="16200000">
            <a:off x="954428" y="2663043"/>
            <a:ext cx="2160000" cy="136180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11"/>
              <a:gd name="connsiteY0" fmla="*/ 19994 h 303671"/>
              <a:gd name="connsiteX1" fmla="*/ 494839 w 1021111"/>
              <a:gd name="connsiteY1" fmla="*/ 7 h 303671"/>
              <a:gd name="connsiteX2" fmla="*/ 632638 w 1021111"/>
              <a:gd name="connsiteY2" fmla="*/ 122344 h 303671"/>
              <a:gd name="connsiteX3" fmla="*/ 947310 w 1021111"/>
              <a:gd name="connsiteY3" fmla="*/ 48961 h 303671"/>
              <a:gd name="connsiteX4" fmla="*/ 1008621 w 1021111"/>
              <a:gd name="connsiteY4" fmla="*/ 161364 h 303671"/>
              <a:gd name="connsiteX5" fmla="*/ 974792 w 1021111"/>
              <a:gd name="connsiteY5" fmla="*/ 243833 h 303671"/>
              <a:gd name="connsiteX6" fmla="*/ 664995 w 1021111"/>
              <a:gd name="connsiteY6" fmla="*/ 186370 h 303671"/>
              <a:gd name="connsiteX7" fmla="*/ 494839 w 1021111"/>
              <a:gd name="connsiteY7" fmla="*/ 303671 h 303671"/>
              <a:gd name="connsiteX8" fmla="*/ 71437 w 1021111"/>
              <a:gd name="connsiteY8" fmla="*/ 296176 h 303671"/>
              <a:gd name="connsiteX9" fmla="*/ 431 w 1021111"/>
              <a:gd name="connsiteY9" fmla="*/ 193865 h 303671"/>
              <a:gd name="connsiteX10" fmla="*/ 83930 w 1021111"/>
              <a:gd name="connsiteY10" fmla="*/ 19994 h 303671"/>
              <a:gd name="connsiteX0" fmla="*/ 83930 w 1021111"/>
              <a:gd name="connsiteY0" fmla="*/ 19994 h 303671"/>
              <a:gd name="connsiteX1" fmla="*/ 494839 w 1021111"/>
              <a:gd name="connsiteY1" fmla="*/ 7 h 303671"/>
              <a:gd name="connsiteX2" fmla="*/ 632638 w 1021111"/>
              <a:gd name="connsiteY2" fmla="*/ 122344 h 303671"/>
              <a:gd name="connsiteX3" fmla="*/ 947310 w 1021111"/>
              <a:gd name="connsiteY3" fmla="*/ 48961 h 303671"/>
              <a:gd name="connsiteX4" fmla="*/ 1008621 w 1021111"/>
              <a:gd name="connsiteY4" fmla="*/ 161364 h 303671"/>
              <a:gd name="connsiteX5" fmla="*/ 974792 w 1021111"/>
              <a:gd name="connsiteY5" fmla="*/ 243833 h 303671"/>
              <a:gd name="connsiteX6" fmla="*/ 626525 w 1021111"/>
              <a:gd name="connsiteY6" fmla="*/ 190436 h 303671"/>
              <a:gd name="connsiteX7" fmla="*/ 494839 w 1021111"/>
              <a:gd name="connsiteY7" fmla="*/ 303671 h 303671"/>
              <a:gd name="connsiteX8" fmla="*/ 71437 w 1021111"/>
              <a:gd name="connsiteY8" fmla="*/ 296176 h 303671"/>
              <a:gd name="connsiteX9" fmla="*/ 431 w 1021111"/>
              <a:gd name="connsiteY9" fmla="*/ 193865 h 303671"/>
              <a:gd name="connsiteX10" fmla="*/ 83930 w 1021111"/>
              <a:gd name="connsiteY10" fmla="*/ 19994 h 303671"/>
              <a:gd name="connsiteX0" fmla="*/ 83930 w 1019068"/>
              <a:gd name="connsiteY0" fmla="*/ 19995 h 303672"/>
              <a:gd name="connsiteX1" fmla="*/ 494839 w 1019068"/>
              <a:gd name="connsiteY1" fmla="*/ 8 h 303672"/>
              <a:gd name="connsiteX2" fmla="*/ 718509 w 1019068"/>
              <a:gd name="connsiteY2" fmla="*/ 110471 h 303672"/>
              <a:gd name="connsiteX3" fmla="*/ 947310 w 1019068"/>
              <a:gd name="connsiteY3" fmla="*/ 48962 h 303672"/>
              <a:gd name="connsiteX4" fmla="*/ 1008621 w 1019068"/>
              <a:gd name="connsiteY4" fmla="*/ 161365 h 303672"/>
              <a:gd name="connsiteX5" fmla="*/ 974792 w 1019068"/>
              <a:gd name="connsiteY5" fmla="*/ 243834 h 303672"/>
              <a:gd name="connsiteX6" fmla="*/ 626525 w 1019068"/>
              <a:gd name="connsiteY6" fmla="*/ 190437 h 303672"/>
              <a:gd name="connsiteX7" fmla="*/ 494839 w 1019068"/>
              <a:gd name="connsiteY7" fmla="*/ 303672 h 303672"/>
              <a:gd name="connsiteX8" fmla="*/ 71437 w 1019068"/>
              <a:gd name="connsiteY8" fmla="*/ 296177 h 303672"/>
              <a:gd name="connsiteX9" fmla="*/ 431 w 1019068"/>
              <a:gd name="connsiteY9" fmla="*/ 193866 h 303672"/>
              <a:gd name="connsiteX10" fmla="*/ 83930 w 1019068"/>
              <a:gd name="connsiteY10" fmla="*/ 19995 h 303672"/>
              <a:gd name="connsiteX0" fmla="*/ 83930 w 1019068"/>
              <a:gd name="connsiteY0" fmla="*/ 19995 h 303672"/>
              <a:gd name="connsiteX1" fmla="*/ 494839 w 1019068"/>
              <a:gd name="connsiteY1" fmla="*/ 8 h 303672"/>
              <a:gd name="connsiteX2" fmla="*/ 718509 w 1019068"/>
              <a:gd name="connsiteY2" fmla="*/ 110471 h 303672"/>
              <a:gd name="connsiteX3" fmla="*/ 947310 w 1019068"/>
              <a:gd name="connsiteY3" fmla="*/ 48962 h 303672"/>
              <a:gd name="connsiteX4" fmla="*/ 1008621 w 1019068"/>
              <a:gd name="connsiteY4" fmla="*/ 161365 h 303672"/>
              <a:gd name="connsiteX5" fmla="*/ 974792 w 1019068"/>
              <a:gd name="connsiteY5" fmla="*/ 243834 h 303672"/>
              <a:gd name="connsiteX6" fmla="*/ 722585 w 1019068"/>
              <a:gd name="connsiteY6" fmla="*/ 198918 h 303672"/>
              <a:gd name="connsiteX7" fmla="*/ 494839 w 1019068"/>
              <a:gd name="connsiteY7" fmla="*/ 303672 h 303672"/>
              <a:gd name="connsiteX8" fmla="*/ 71437 w 1019068"/>
              <a:gd name="connsiteY8" fmla="*/ 296177 h 303672"/>
              <a:gd name="connsiteX9" fmla="*/ 431 w 1019068"/>
              <a:gd name="connsiteY9" fmla="*/ 193866 h 303672"/>
              <a:gd name="connsiteX10" fmla="*/ 83930 w 1019068"/>
              <a:gd name="connsiteY10" fmla="*/ 19995 h 303672"/>
              <a:gd name="connsiteX0" fmla="*/ 52529 w 1024026"/>
              <a:gd name="connsiteY0" fmla="*/ 5703 h 303672"/>
              <a:gd name="connsiteX1" fmla="*/ 499797 w 1024026"/>
              <a:gd name="connsiteY1" fmla="*/ 8 h 303672"/>
              <a:gd name="connsiteX2" fmla="*/ 723467 w 1024026"/>
              <a:gd name="connsiteY2" fmla="*/ 110471 h 303672"/>
              <a:gd name="connsiteX3" fmla="*/ 952268 w 1024026"/>
              <a:gd name="connsiteY3" fmla="*/ 48962 h 303672"/>
              <a:gd name="connsiteX4" fmla="*/ 1013579 w 1024026"/>
              <a:gd name="connsiteY4" fmla="*/ 161365 h 303672"/>
              <a:gd name="connsiteX5" fmla="*/ 979750 w 1024026"/>
              <a:gd name="connsiteY5" fmla="*/ 243834 h 303672"/>
              <a:gd name="connsiteX6" fmla="*/ 727543 w 1024026"/>
              <a:gd name="connsiteY6" fmla="*/ 198918 h 303672"/>
              <a:gd name="connsiteX7" fmla="*/ 499797 w 1024026"/>
              <a:gd name="connsiteY7" fmla="*/ 303672 h 303672"/>
              <a:gd name="connsiteX8" fmla="*/ 76395 w 1024026"/>
              <a:gd name="connsiteY8" fmla="*/ 296177 h 303672"/>
              <a:gd name="connsiteX9" fmla="*/ 5389 w 1024026"/>
              <a:gd name="connsiteY9" fmla="*/ 193866 h 303672"/>
              <a:gd name="connsiteX10" fmla="*/ 52529 w 1024026"/>
              <a:gd name="connsiteY10" fmla="*/ 5703 h 303672"/>
              <a:gd name="connsiteX0" fmla="*/ 52529 w 1024026"/>
              <a:gd name="connsiteY0" fmla="*/ 5695 h 303664"/>
              <a:gd name="connsiteX1" fmla="*/ 499797 w 1024026"/>
              <a:gd name="connsiteY1" fmla="*/ 0 h 303664"/>
              <a:gd name="connsiteX2" fmla="*/ 611126 w 1024026"/>
              <a:gd name="connsiteY2" fmla="*/ 18846 h 303664"/>
              <a:gd name="connsiteX3" fmla="*/ 723467 w 1024026"/>
              <a:gd name="connsiteY3" fmla="*/ 110463 h 303664"/>
              <a:gd name="connsiteX4" fmla="*/ 952268 w 1024026"/>
              <a:gd name="connsiteY4" fmla="*/ 48954 h 303664"/>
              <a:gd name="connsiteX5" fmla="*/ 1013579 w 1024026"/>
              <a:gd name="connsiteY5" fmla="*/ 161357 h 303664"/>
              <a:gd name="connsiteX6" fmla="*/ 979750 w 1024026"/>
              <a:gd name="connsiteY6" fmla="*/ 243826 h 303664"/>
              <a:gd name="connsiteX7" fmla="*/ 727543 w 1024026"/>
              <a:gd name="connsiteY7" fmla="*/ 198910 h 303664"/>
              <a:gd name="connsiteX8" fmla="*/ 499797 w 1024026"/>
              <a:gd name="connsiteY8" fmla="*/ 303664 h 303664"/>
              <a:gd name="connsiteX9" fmla="*/ 76395 w 1024026"/>
              <a:gd name="connsiteY9" fmla="*/ 296169 h 303664"/>
              <a:gd name="connsiteX10" fmla="*/ 5389 w 1024026"/>
              <a:gd name="connsiteY10" fmla="*/ 193858 h 303664"/>
              <a:gd name="connsiteX11" fmla="*/ 52529 w 1024026"/>
              <a:gd name="connsiteY11" fmla="*/ 5695 h 303664"/>
              <a:gd name="connsiteX0" fmla="*/ 52529 w 1024026"/>
              <a:gd name="connsiteY0" fmla="*/ 5695 h 303664"/>
              <a:gd name="connsiteX1" fmla="*/ 499797 w 1024026"/>
              <a:gd name="connsiteY1" fmla="*/ 0 h 303664"/>
              <a:gd name="connsiteX2" fmla="*/ 603046 w 1024026"/>
              <a:gd name="connsiteY2" fmla="*/ 38498 h 303664"/>
              <a:gd name="connsiteX3" fmla="*/ 723467 w 1024026"/>
              <a:gd name="connsiteY3" fmla="*/ 110463 h 303664"/>
              <a:gd name="connsiteX4" fmla="*/ 952268 w 1024026"/>
              <a:gd name="connsiteY4" fmla="*/ 48954 h 303664"/>
              <a:gd name="connsiteX5" fmla="*/ 1013579 w 1024026"/>
              <a:gd name="connsiteY5" fmla="*/ 161357 h 303664"/>
              <a:gd name="connsiteX6" fmla="*/ 979750 w 1024026"/>
              <a:gd name="connsiteY6" fmla="*/ 243826 h 303664"/>
              <a:gd name="connsiteX7" fmla="*/ 727543 w 1024026"/>
              <a:gd name="connsiteY7" fmla="*/ 198910 h 303664"/>
              <a:gd name="connsiteX8" fmla="*/ 499797 w 1024026"/>
              <a:gd name="connsiteY8" fmla="*/ 303664 h 303664"/>
              <a:gd name="connsiteX9" fmla="*/ 76395 w 1024026"/>
              <a:gd name="connsiteY9" fmla="*/ 296169 h 303664"/>
              <a:gd name="connsiteX10" fmla="*/ 5389 w 1024026"/>
              <a:gd name="connsiteY10" fmla="*/ 193858 h 303664"/>
              <a:gd name="connsiteX11" fmla="*/ 52529 w 1024026"/>
              <a:gd name="connsiteY11" fmla="*/ 5695 h 303664"/>
              <a:gd name="connsiteX0" fmla="*/ 52529 w 1024026"/>
              <a:gd name="connsiteY0" fmla="*/ 5695 h 303664"/>
              <a:gd name="connsiteX1" fmla="*/ 499797 w 1024026"/>
              <a:gd name="connsiteY1" fmla="*/ 0 h 303664"/>
              <a:gd name="connsiteX2" fmla="*/ 586790 w 1024026"/>
              <a:gd name="connsiteY2" fmla="*/ 69790 h 303664"/>
              <a:gd name="connsiteX3" fmla="*/ 723467 w 1024026"/>
              <a:gd name="connsiteY3" fmla="*/ 110463 h 303664"/>
              <a:gd name="connsiteX4" fmla="*/ 952268 w 1024026"/>
              <a:gd name="connsiteY4" fmla="*/ 48954 h 303664"/>
              <a:gd name="connsiteX5" fmla="*/ 1013579 w 1024026"/>
              <a:gd name="connsiteY5" fmla="*/ 161357 h 303664"/>
              <a:gd name="connsiteX6" fmla="*/ 979750 w 1024026"/>
              <a:gd name="connsiteY6" fmla="*/ 243826 h 303664"/>
              <a:gd name="connsiteX7" fmla="*/ 727543 w 1024026"/>
              <a:gd name="connsiteY7" fmla="*/ 198910 h 303664"/>
              <a:gd name="connsiteX8" fmla="*/ 499797 w 1024026"/>
              <a:gd name="connsiteY8" fmla="*/ 303664 h 303664"/>
              <a:gd name="connsiteX9" fmla="*/ 76395 w 1024026"/>
              <a:gd name="connsiteY9" fmla="*/ 296169 h 303664"/>
              <a:gd name="connsiteX10" fmla="*/ 5389 w 1024026"/>
              <a:gd name="connsiteY10" fmla="*/ 193858 h 303664"/>
              <a:gd name="connsiteX11" fmla="*/ 52529 w 1024026"/>
              <a:gd name="connsiteY11" fmla="*/ 5695 h 303664"/>
              <a:gd name="connsiteX0" fmla="*/ 52529 w 1024026"/>
              <a:gd name="connsiteY0" fmla="*/ 4849 h 302818"/>
              <a:gd name="connsiteX1" fmla="*/ 481735 w 1024026"/>
              <a:gd name="connsiteY1" fmla="*/ 0 h 302818"/>
              <a:gd name="connsiteX2" fmla="*/ 586790 w 1024026"/>
              <a:gd name="connsiteY2" fmla="*/ 68944 h 302818"/>
              <a:gd name="connsiteX3" fmla="*/ 723467 w 1024026"/>
              <a:gd name="connsiteY3" fmla="*/ 109617 h 302818"/>
              <a:gd name="connsiteX4" fmla="*/ 952268 w 1024026"/>
              <a:gd name="connsiteY4" fmla="*/ 48108 h 302818"/>
              <a:gd name="connsiteX5" fmla="*/ 1013579 w 1024026"/>
              <a:gd name="connsiteY5" fmla="*/ 160511 h 302818"/>
              <a:gd name="connsiteX6" fmla="*/ 979750 w 1024026"/>
              <a:gd name="connsiteY6" fmla="*/ 242980 h 302818"/>
              <a:gd name="connsiteX7" fmla="*/ 727543 w 1024026"/>
              <a:gd name="connsiteY7" fmla="*/ 198064 h 302818"/>
              <a:gd name="connsiteX8" fmla="*/ 499797 w 1024026"/>
              <a:gd name="connsiteY8" fmla="*/ 302818 h 302818"/>
              <a:gd name="connsiteX9" fmla="*/ 76395 w 1024026"/>
              <a:gd name="connsiteY9" fmla="*/ 295323 h 302818"/>
              <a:gd name="connsiteX10" fmla="*/ 5389 w 1024026"/>
              <a:gd name="connsiteY10" fmla="*/ 193012 h 302818"/>
              <a:gd name="connsiteX11" fmla="*/ 52529 w 1024026"/>
              <a:gd name="connsiteY11" fmla="*/ 4849 h 302818"/>
              <a:gd name="connsiteX0" fmla="*/ 52529 w 1024026"/>
              <a:gd name="connsiteY0" fmla="*/ 5377 h 303346"/>
              <a:gd name="connsiteX1" fmla="*/ 446739 w 1024026"/>
              <a:gd name="connsiteY1" fmla="*/ 0 h 303346"/>
              <a:gd name="connsiteX2" fmla="*/ 586790 w 1024026"/>
              <a:gd name="connsiteY2" fmla="*/ 69472 h 303346"/>
              <a:gd name="connsiteX3" fmla="*/ 723467 w 1024026"/>
              <a:gd name="connsiteY3" fmla="*/ 110145 h 303346"/>
              <a:gd name="connsiteX4" fmla="*/ 952268 w 1024026"/>
              <a:gd name="connsiteY4" fmla="*/ 48636 h 303346"/>
              <a:gd name="connsiteX5" fmla="*/ 1013579 w 1024026"/>
              <a:gd name="connsiteY5" fmla="*/ 161039 h 303346"/>
              <a:gd name="connsiteX6" fmla="*/ 979750 w 1024026"/>
              <a:gd name="connsiteY6" fmla="*/ 243508 h 303346"/>
              <a:gd name="connsiteX7" fmla="*/ 727543 w 1024026"/>
              <a:gd name="connsiteY7" fmla="*/ 198592 h 303346"/>
              <a:gd name="connsiteX8" fmla="*/ 499797 w 1024026"/>
              <a:gd name="connsiteY8" fmla="*/ 303346 h 303346"/>
              <a:gd name="connsiteX9" fmla="*/ 76395 w 1024026"/>
              <a:gd name="connsiteY9" fmla="*/ 295851 h 303346"/>
              <a:gd name="connsiteX10" fmla="*/ 5389 w 1024026"/>
              <a:gd name="connsiteY10" fmla="*/ 193540 h 303346"/>
              <a:gd name="connsiteX11" fmla="*/ 52529 w 1024026"/>
              <a:gd name="connsiteY11" fmla="*/ 5377 h 303346"/>
              <a:gd name="connsiteX0" fmla="*/ 52529 w 1024026"/>
              <a:gd name="connsiteY0" fmla="*/ 5377 h 302289"/>
              <a:gd name="connsiteX1" fmla="*/ 446739 w 1024026"/>
              <a:gd name="connsiteY1" fmla="*/ 0 h 302289"/>
              <a:gd name="connsiteX2" fmla="*/ 586790 w 1024026"/>
              <a:gd name="connsiteY2" fmla="*/ 69472 h 302289"/>
              <a:gd name="connsiteX3" fmla="*/ 723467 w 1024026"/>
              <a:gd name="connsiteY3" fmla="*/ 110145 h 302289"/>
              <a:gd name="connsiteX4" fmla="*/ 952268 w 1024026"/>
              <a:gd name="connsiteY4" fmla="*/ 48636 h 302289"/>
              <a:gd name="connsiteX5" fmla="*/ 1013579 w 1024026"/>
              <a:gd name="connsiteY5" fmla="*/ 161039 h 302289"/>
              <a:gd name="connsiteX6" fmla="*/ 979750 w 1024026"/>
              <a:gd name="connsiteY6" fmla="*/ 243508 h 302289"/>
              <a:gd name="connsiteX7" fmla="*/ 727543 w 1024026"/>
              <a:gd name="connsiteY7" fmla="*/ 198592 h 302289"/>
              <a:gd name="connsiteX8" fmla="*/ 436578 w 1024026"/>
              <a:gd name="connsiteY8" fmla="*/ 302289 h 302289"/>
              <a:gd name="connsiteX9" fmla="*/ 76395 w 1024026"/>
              <a:gd name="connsiteY9" fmla="*/ 295851 h 302289"/>
              <a:gd name="connsiteX10" fmla="*/ 5389 w 1024026"/>
              <a:gd name="connsiteY10" fmla="*/ 193540 h 302289"/>
              <a:gd name="connsiteX11" fmla="*/ 52529 w 1024026"/>
              <a:gd name="connsiteY11" fmla="*/ 5377 h 302289"/>
              <a:gd name="connsiteX0" fmla="*/ 52529 w 1024026"/>
              <a:gd name="connsiteY0" fmla="*/ 5377 h 302289"/>
              <a:gd name="connsiteX1" fmla="*/ 446739 w 1024026"/>
              <a:gd name="connsiteY1" fmla="*/ 0 h 302289"/>
              <a:gd name="connsiteX2" fmla="*/ 599208 w 1024026"/>
              <a:gd name="connsiteY2" fmla="*/ 74229 h 302289"/>
              <a:gd name="connsiteX3" fmla="*/ 723467 w 1024026"/>
              <a:gd name="connsiteY3" fmla="*/ 110145 h 302289"/>
              <a:gd name="connsiteX4" fmla="*/ 952268 w 1024026"/>
              <a:gd name="connsiteY4" fmla="*/ 48636 h 302289"/>
              <a:gd name="connsiteX5" fmla="*/ 1013579 w 1024026"/>
              <a:gd name="connsiteY5" fmla="*/ 161039 h 302289"/>
              <a:gd name="connsiteX6" fmla="*/ 979750 w 1024026"/>
              <a:gd name="connsiteY6" fmla="*/ 243508 h 302289"/>
              <a:gd name="connsiteX7" fmla="*/ 727543 w 1024026"/>
              <a:gd name="connsiteY7" fmla="*/ 198592 h 302289"/>
              <a:gd name="connsiteX8" fmla="*/ 436578 w 1024026"/>
              <a:gd name="connsiteY8" fmla="*/ 302289 h 302289"/>
              <a:gd name="connsiteX9" fmla="*/ 76395 w 1024026"/>
              <a:gd name="connsiteY9" fmla="*/ 295851 h 302289"/>
              <a:gd name="connsiteX10" fmla="*/ 5389 w 1024026"/>
              <a:gd name="connsiteY10" fmla="*/ 193540 h 302289"/>
              <a:gd name="connsiteX11" fmla="*/ 52529 w 1024026"/>
              <a:gd name="connsiteY11" fmla="*/ 5377 h 302289"/>
              <a:gd name="connsiteX0" fmla="*/ 52529 w 1024026"/>
              <a:gd name="connsiteY0" fmla="*/ 5377 h 302289"/>
              <a:gd name="connsiteX1" fmla="*/ 415129 w 1024026"/>
              <a:gd name="connsiteY1" fmla="*/ 0 h 302289"/>
              <a:gd name="connsiteX2" fmla="*/ 599208 w 1024026"/>
              <a:gd name="connsiteY2" fmla="*/ 74229 h 302289"/>
              <a:gd name="connsiteX3" fmla="*/ 723467 w 1024026"/>
              <a:gd name="connsiteY3" fmla="*/ 110145 h 302289"/>
              <a:gd name="connsiteX4" fmla="*/ 952268 w 1024026"/>
              <a:gd name="connsiteY4" fmla="*/ 48636 h 302289"/>
              <a:gd name="connsiteX5" fmla="*/ 1013579 w 1024026"/>
              <a:gd name="connsiteY5" fmla="*/ 161039 h 302289"/>
              <a:gd name="connsiteX6" fmla="*/ 979750 w 1024026"/>
              <a:gd name="connsiteY6" fmla="*/ 243508 h 302289"/>
              <a:gd name="connsiteX7" fmla="*/ 727543 w 1024026"/>
              <a:gd name="connsiteY7" fmla="*/ 198592 h 302289"/>
              <a:gd name="connsiteX8" fmla="*/ 436578 w 1024026"/>
              <a:gd name="connsiteY8" fmla="*/ 302289 h 302289"/>
              <a:gd name="connsiteX9" fmla="*/ 76395 w 1024026"/>
              <a:gd name="connsiteY9" fmla="*/ 295851 h 302289"/>
              <a:gd name="connsiteX10" fmla="*/ 5389 w 1024026"/>
              <a:gd name="connsiteY10" fmla="*/ 193540 h 302289"/>
              <a:gd name="connsiteX11" fmla="*/ 52529 w 1024026"/>
              <a:gd name="connsiteY11" fmla="*/ 5377 h 302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4026" h="302289">
                <a:moveTo>
                  <a:pt x="52529" y="5377"/>
                </a:moveTo>
                <a:lnTo>
                  <a:pt x="415129" y="0"/>
                </a:lnTo>
                <a:cubicBezTo>
                  <a:pt x="500822" y="1298"/>
                  <a:pt x="547818" y="55872"/>
                  <a:pt x="599208" y="74229"/>
                </a:cubicBezTo>
                <a:cubicBezTo>
                  <a:pt x="650598" y="92586"/>
                  <a:pt x="659204" y="104234"/>
                  <a:pt x="723467" y="110145"/>
                </a:cubicBezTo>
                <a:cubicBezTo>
                  <a:pt x="770148" y="134127"/>
                  <a:pt x="903916" y="40154"/>
                  <a:pt x="952268" y="48636"/>
                </a:cubicBezTo>
                <a:cubicBezTo>
                  <a:pt x="1000620" y="57118"/>
                  <a:pt x="1044808" y="141052"/>
                  <a:pt x="1013579" y="161039"/>
                </a:cubicBezTo>
                <a:cubicBezTo>
                  <a:pt x="982350" y="181026"/>
                  <a:pt x="1027423" y="237249"/>
                  <a:pt x="979750" y="243508"/>
                </a:cubicBezTo>
                <a:cubicBezTo>
                  <a:pt x="932077" y="249767"/>
                  <a:pt x="818072" y="188795"/>
                  <a:pt x="727543" y="198592"/>
                </a:cubicBezTo>
                <a:cubicBezTo>
                  <a:pt x="637014" y="208389"/>
                  <a:pt x="521763" y="300644"/>
                  <a:pt x="436578" y="302289"/>
                </a:cubicBezTo>
                <a:lnTo>
                  <a:pt x="76395" y="295851"/>
                </a:lnTo>
                <a:cubicBezTo>
                  <a:pt x="6069" y="282547"/>
                  <a:pt x="9367" y="241952"/>
                  <a:pt x="5389" y="193540"/>
                </a:cubicBezTo>
                <a:cubicBezTo>
                  <a:pt x="1411" y="145128"/>
                  <a:pt x="-17797" y="42683"/>
                  <a:pt x="52529" y="5377"/>
                </a:cubicBezTo>
                <a:close/>
              </a:path>
            </a:pathLst>
          </a:custGeom>
          <a:noFill/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19" name="Rechte verbindingslijn 18"/>
          <p:cNvCxnSpPr/>
          <p:nvPr/>
        </p:nvCxnSpPr>
        <p:spPr>
          <a:xfrm>
            <a:off x="1843930" y="2509194"/>
            <a:ext cx="145278" cy="256208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3" name="Rechte verbindingslijn 292"/>
          <p:cNvCxnSpPr/>
          <p:nvPr/>
        </p:nvCxnSpPr>
        <p:spPr>
          <a:xfrm flipV="1">
            <a:off x="2209746" y="2454976"/>
            <a:ext cx="152288" cy="279520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4" name="Rechte verbindingslijn 293"/>
          <p:cNvCxnSpPr/>
          <p:nvPr/>
        </p:nvCxnSpPr>
        <p:spPr>
          <a:xfrm flipH="1">
            <a:off x="2141608" y="2454976"/>
            <a:ext cx="82423" cy="281382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5" name="Rechte verbindingslijn 294"/>
          <p:cNvCxnSpPr/>
          <p:nvPr/>
        </p:nvCxnSpPr>
        <p:spPr>
          <a:xfrm>
            <a:off x="1968218" y="2392747"/>
            <a:ext cx="81953" cy="343611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Vrije vorm 23"/>
          <p:cNvSpPr/>
          <p:nvPr/>
        </p:nvSpPr>
        <p:spPr>
          <a:xfrm>
            <a:off x="1366301" y="3175828"/>
            <a:ext cx="1334967" cy="1244047"/>
          </a:xfrm>
          <a:custGeom>
            <a:avLst/>
            <a:gdLst>
              <a:gd name="connsiteX0" fmla="*/ 1221475 w 1422779"/>
              <a:gd name="connsiteY0" fmla="*/ 0 h 1303361"/>
              <a:gd name="connsiteX1" fmla="*/ 1375012 w 1422779"/>
              <a:gd name="connsiteY1" fmla="*/ 136478 h 1303361"/>
              <a:gd name="connsiteX2" fmla="*/ 1412543 w 1422779"/>
              <a:gd name="connsiteY2" fmla="*/ 232012 h 1303361"/>
              <a:gd name="connsiteX3" fmla="*/ 1422779 w 1422779"/>
              <a:gd name="connsiteY3" fmla="*/ 290015 h 1303361"/>
              <a:gd name="connsiteX4" fmla="*/ 1381836 w 1422779"/>
              <a:gd name="connsiteY4" fmla="*/ 1143000 h 1303361"/>
              <a:gd name="connsiteX5" fmla="*/ 1351129 w 1422779"/>
              <a:gd name="connsiteY5" fmla="*/ 1201003 h 1303361"/>
              <a:gd name="connsiteX6" fmla="*/ 1303361 w 1422779"/>
              <a:gd name="connsiteY6" fmla="*/ 1238534 h 1303361"/>
              <a:gd name="connsiteX7" fmla="*/ 1180532 w 1422779"/>
              <a:gd name="connsiteY7" fmla="*/ 1276066 h 1303361"/>
              <a:gd name="connsiteX8" fmla="*/ 1023582 w 1422779"/>
              <a:gd name="connsiteY8" fmla="*/ 1282890 h 1303361"/>
              <a:gd name="connsiteX9" fmla="*/ 614149 w 1422779"/>
              <a:gd name="connsiteY9" fmla="*/ 1303361 h 1303361"/>
              <a:gd name="connsiteX10" fmla="*/ 416257 w 1422779"/>
              <a:gd name="connsiteY10" fmla="*/ 1299949 h 1303361"/>
              <a:gd name="connsiteX11" fmla="*/ 293427 w 1422779"/>
              <a:gd name="connsiteY11" fmla="*/ 1282890 h 1303361"/>
              <a:gd name="connsiteX12" fmla="*/ 170597 w 1422779"/>
              <a:gd name="connsiteY12" fmla="*/ 1255594 h 1303361"/>
              <a:gd name="connsiteX13" fmla="*/ 85299 w 1422779"/>
              <a:gd name="connsiteY13" fmla="*/ 1228298 h 1303361"/>
              <a:gd name="connsiteX14" fmla="*/ 34120 w 1422779"/>
              <a:gd name="connsiteY14" fmla="*/ 1187355 h 1303361"/>
              <a:gd name="connsiteX15" fmla="*/ 0 w 1422779"/>
              <a:gd name="connsiteY15" fmla="*/ 225188 h 1303361"/>
              <a:gd name="connsiteX16" fmla="*/ 23884 w 1422779"/>
              <a:gd name="connsiteY16" fmla="*/ 146713 h 1303361"/>
              <a:gd name="connsiteX17" fmla="*/ 85299 w 1422779"/>
              <a:gd name="connsiteY17" fmla="*/ 126242 h 1303361"/>
              <a:gd name="connsiteX18" fmla="*/ 174009 w 1422779"/>
              <a:gd name="connsiteY18" fmla="*/ 68239 h 1303361"/>
              <a:gd name="connsiteX19" fmla="*/ 259308 w 1422779"/>
              <a:gd name="connsiteY19" fmla="*/ 6824 h 1303361"/>
              <a:gd name="connsiteX20" fmla="*/ 1221475 w 1422779"/>
              <a:gd name="connsiteY20" fmla="*/ 0 h 1303361"/>
              <a:gd name="connsiteX0" fmla="*/ 1221475 w 1422779"/>
              <a:gd name="connsiteY0" fmla="*/ 0 h 1303361"/>
              <a:gd name="connsiteX1" fmla="*/ 1375012 w 1422779"/>
              <a:gd name="connsiteY1" fmla="*/ 136478 h 1303361"/>
              <a:gd name="connsiteX2" fmla="*/ 1412543 w 1422779"/>
              <a:gd name="connsiteY2" fmla="*/ 232012 h 1303361"/>
              <a:gd name="connsiteX3" fmla="*/ 1422779 w 1422779"/>
              <a:gd name="connsiteY3" fmla="*/ 290015 h 1303361"/>
              <a:gd name="connsiteX4" fmla="*/ 1381836 w 1422779"/>
              <a:gd name="connsiteY4" fmla="*/ 1143000 h 1303361"/>
              <a:gd name="connsiteX5" fmla="*/ 1351129 w 1422779"/>
              <a:gd name="connsiteY5" fmla="*/ 1201003 h 1303361"/>
              <a:gd name="connsiteX6" fmla="*/ 1303361 w 1422779"/>
              <a:gd name="connsiteY6" fmla="*/ 1238534 h 1303361"/>
              <a:gd name="connsiteX7" fmla="*/ 1180532 w 1422779"/>
              <a:gd name="connsiteY7" fmla="*/ 1276066 h 1303361"/>
              <a:gd name="connsiteX8" fmla="*/ 1023582 w 1422779"/>
              <a:gd name="connsiteY8" fmla="*/ 1282890 h 1303361"/>
              <a:gd name="connsiteX9" fmla="*/ 614149 w 1422779"/>
              <a:gd name="connsiteY9" fmla="*/ 1303361 h 1303361"/>
              <a:gd name="connsiteX10" fmla="*/ 416257 w 1422779"/>
              <a:gd name="connsiteY10" fmla="*/ 1299949 h 1303361"/>
              <a:gd name="connsiteX11" fmla="*/ 293427 w 1422779"/>
              <a:gd name="connsiteY11" fmla="*/ 1282890 h 1303361"/>
              <a:gd name="connsiteX12" fmla="*/ 170597 w 1422779"/>
              <a:gd name="connsiteY12" fmla="*/ 1255594 h 1303361"/>
              <a:gd name="connsiteX13" fmla="*/ 85299 w 1422779"/>
              <a:gd name="connsiteY13" fmla="*/ 1228298 h 1303361"/>
              <a:gd name="connsiteX14" fmla="*/ 34120 w 1422779"/>
              <a:gd name="connsiteY14" fmla="*/ 1187355 h 1303361"/>
              <a:gd name="connsiteX15" fmla="*/ 0 w 1422779"/>
              <a:gd name="connsiteY15" fmla="*/ 225188 h 1303361"/>
              <a:gd name="connsiteX16" fmla="*/ 44232 w 1422779"/>
              <a:gd name="connsiteY16" fmla="*/ 149323 h 1303361"/>
              <a:gd name="connsiteX17" fmla="*/ 85299 w 1422779"/>
              <a:gd name="connsiteY17" fmla="*/ 126242 h 1303361"/>
              <a:gd name="connsiteX18" fmla="*/ 174009 w 1422779"/>
              <a:gd name="connsiteY18" fmla="*/ 68239 h 1303361"/>
              <a:gd name="connsiteX19" fmla="*/ 259308 w 1422779"/>
              <a:gd name="connsiteY19" fmla="*/ 6824 h 1303361"/>
              <a:gd name="connsiteX20" fmla="*/ 1221475 w 1422779"/>
              <a:gd name="connsiteY20" fmla="*/ 0 h 1303361"/>
              <a:gd name="connsiteX0" fmla="*/ 1221475 w 1422779"/>
              <a:gd name="connsiteY0" fmla="*/ 0 h 1303361"/>
              <a:gd name="connsiteX1" fmla="*/ 1375012 w 1422779"/>
              <a:gd name="connsiteY1" fmla="*/ 136478 h 1303361"/>
              <a:gd name="connsiteX2" fmla="*/ 1412543 w 1422779"/>
              <a:gd name="connsiteY2" fmla="*/ 232012 h 1303361"/>
              <a:gd name="connsiteX3" fmla="*/ 1422779 w 1422779"/>
              <a:gd name="connsiteY3" fmla="*/ 290015 h 1303361"/>
              <a:gd name="connsiteX4" fmla="*/ 1381836 w 1422779"/>
              <a:gd name="connsiteY4" fmla="*/ 1143000 h 1303361"/>
              <a:gd name="connsiteX5" fmla="*/ 1351129 w 1422779"/>
              <a:gd name="connsiteY5" fmla="*/ 1201003 h 1303361"/>
              <a:gd name="connsiteX6" fmla="*/ 1303361 w 1422779"/>
              <a:gd name="connsiteY6" fmla="*/ 1238534 h 1303361"/>
              <a:gd name="connsiteX7" fmla="*/ 1180532 w 1422779"/>
              <a:gd name="connsiteY7" fmla="*/ 1276066 h 1303361"/>
              <a:gd name="connsiteX8" fmla="*/ 1023582 w 1422779"/>
              <a:gd name="connsiteY8" fmla="*/ 1282890 h 1303361"/>
              <a:gd name="connsiteX9" fmla="*/ 614149 w 1422779"/>
              <a:gd name="connsiteY9" fmla="*/ 1303361 h 1303361"/>
              <a:gd name="connsiteX10" fmla="*/ 416257 w 1422779"/>
              <a:gd name="connsiteY10" fmla="*/ 1299949 h 1303361"/>
              <a:gd name="connsiteX11" fmla="*/ 293427 w 1422779"/>
              <a:gd name="connsiteY11" fmla="*/ 1282890 h 1303361"/>
              <a:gd name="connsiteX12" fmla="*/ 170597 w 1422779"/>
              <a:gd name="connsiteY12" fmla="*/ 1255594 h 1303361"/>
              <a:gd name="connsiteX13" fmla="*/ 85299 w 1422779"/>
              <a:gd name="connsiteY13" fmla="*/ 1228298 h 1303361"/>
              <a:gd name="connsiteX14" fmla="*/ 34120 w 1422779"/>
              <a:gd name="connsiteY14" fmla="*/ 1187355 h 1303361"/>
              <a:gd name="connsiteX15" fmla="*/ 0 w 1422779"/>
              <a:gd name="connsiteY15" fmla="*/ 225188 h 1303361"/>
              <a:gd name="connsiteX16" fmla="*/ 44232 w 1422779"/>
              <a:gd name="connsiteY16" fmla="*/ 149323 h 1303361"/>
              <a:gd name="connsiteX17" fmla="*/ 85299 w 1422779"/>
              <a:gd name="connsiteY17" fmla="*/ 126242 h 1303361"/>
              <a:gd name="connsiteX18" fmla="*/ 174009 w 1422779"/>
              <a:gd name="connsiteY18" fmla="*/ 68239 h 1303361"/>
              <a:gd name="connsiteX19" fmla="*/ 269482 w 1422779"/>
              <a:gd name="connsiteY19" fmla="*/ 14658 h 1303361"/>
              <a:gd name="connsiteX20" fmla="*/ 1221475 w 1422779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34058 w 1412605"/>
              <a:gd name="connsiteY16" fmla="*/ 149323 h 1303361"/>
              <a:gd name="connsiteX17" fmla="*/ 75125 w 1412605"/>
              <a:gd name="connsiteY17" fmla="*/ 126242 h 1303361"/>
              <a:gd name="connsiteX18" fmla="*/ 163835 w 1412605"/>
              <a:gd name="connsiteY18" fmla="*/ 68239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4406 w 1412605"/>
              <a:gd name="connsiteY16" fmla="*/ 172823 h 1303361"/>
              <a:gd name="connsiteX17" fmla="*/ 75125 w 1412605"/>
              <a:gd name="connsiteY17" fmla="*/ 126242 h 1303361"/>
              <a:gd name="connsiteX18" fmla="*/ 163835 w 1412605"/>
              <a:gd name="connsiteY18" fmla="*/ 68239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4406 w 1412605"/>
              <a:gd name="connsiteY16" fmla="*/ 172823 h 1303361"/>
              <a:gd name="connsiteX17" fmla="*/ 110735 w 1412605"/>
              <a:gd name="connsiteY17" fmla="*/ 136685 h 1303361"/>
              <a:gd name="connsiteX18" fmla="*/ 163835 w 1412605"/>
              <a:gd name="connsiteY18" fmla="*/ 68239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4406 w 1412605"/>
              <a:gd name="connsiteY16" fmla="*/ 172823 h 1303361"/>
              <a:gd name="connsiteX17" fmla="*/ 110735 w 1412605"/>
              <a:gd name="connsiteY17" fmla="*/ 136685 h 1303361"/>
              <a:gd name="connsiteX18" fmla="*/ 171465 w 1412605"/>
              <a:gd name="connsiteY18" fmla="*/ 76072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9493 w 1412605"/>
              <a:gd name="connsiteY16" fmla="*/ 180656 h 1303361"/>
              <a:gd name="connsiteX17" fmla="*/ 110735 w 1412605"/>
              <a:gd name="connsiteY17" fmla="*/ 136685 h 1303361"/>
              <a:gd name="connsiteX18" fmla="*/ 171465 w 1412605"/>
              <a:gd name="connsiteY18" fmla="*/ 76072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9493 w 1412605"/>
              <a:gd name="connsiteY16" fmla="*/ 180656 h 1303361"/>
              <a:gd name="connsiteX17" fmla="*/ 110735 w 1412605"/>
              <a:gd name="connsiteY17" fmla="*/ 136685 h 1303361"/>
              <a:gd name="connsiteX18" fmla="*/ 171465 w 1412605"/>
              <a:gd name="connsiteY18" fmla="*/ 76072 h 1303361"/>
              <a:gd name="connsiteX19" fmla="*/ 264394 w 1412605"/>
              <a:gd name="connsiteY19" fmla="*/ 9436 h 1303361"/>
              <a:gd name="connsiteX20" fmla="*/ 1211301 w 1412605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62161 w 1415273"/>
              <a:gd name="connsiteY16" fmla="*/ 180656 h 1303361"/>
              <a:gd name="connsiteX17" fmla="*/ 113403 w 1415273"/>
              <a:gd name="connsiteY17" fmla="*/ 136685 h 1303361"/>
              <a:gd name="connsiteX18" fmla="*/ 174133 w 1415273"/>
              <a:gd name="connsiteY18" fmla="*/ 76072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13403 w 1415273"/>
              <a:gd name="connsiteY17" fmla="*/ 136685 h 1303361"/>
              <a:gd name="connsiteX18" fmla="*/ 174133 w 1415273"/>
              <a:gd name="connsiteY18" fmla="*/ 76072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174133 w 1415273"/>
              <a:gd name="connsiteY18" fmla="*/ 76072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235512 w 1415273"/>
              <a:gd name="connsiteY18" fmla="*/ 99021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235512 w 1415273"/>
              <a:gd name="connsiteY18" fmla="*/ 99021 h 1303361"/>
              <a:gd name="connsiteX19" fmla="*/ 360463 w 1415273"/>
              <a:gd name="connsiteY19" fmla="*/ 11985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243517 w 1415273"/>
              <a:gd name="connsiteY18" fmla="*/ 104121 h 1303361"/>
              <a:gd name="connsiteX19" fmla="*/ 360463 w 1415273"/>
              <a:gd name="connsiteY19" fmla="*/ 11985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54155 w 1415273"/>
              <a:gd name="connsiteY16" fmla="*/ 282650 h 1303361"/>
              <a:gd name="connsiteX17" fmla="*/ 166775 w 1415273"/>
              <a:gd name="connsiteY17" fmla="*/ 167283 h 1303361"/>
              <a:gd name="connsiteX18" fmla="*/ 243517 w 1415273"/>
              <a:gd name="connsiteY18" fmla="*/ 104121 h 1303361"/>
              <a:gd name="connsiteX19" fmla="*/ 360463 w 1415273"/>
              <a:gd name="connsiteY19" fmla="*/ 11985 h 1303361"/>
              <a:gd name="connsiteX20" fmla="*/ 1213969 w 1415273"/>
              <a:gd name="connsiteY20" fmla="*/ 0 h 1303361"/>
              <a:gd name="connsiteX0" fmla="*/ 1141916 w 1415273"/>
              <a:gd name="connsiteY0" fmla="*/ 0 h 1293161"/>
              <a:gd name="connsiteX1" fmla="*/ 1367506 w 1415273"/>
              <a:gd name="connsiteY1" fmla="*/ 126278 h 1293161"/>
              <a:gd name="connsiteX2" fmla="*/ 1405037 w 1415273"/>
              <a:gd name="connsiteY2" fmla="*/ 221812 h 1293161"/>
              <a:gd name="connsiteX3" fmla="*/ 1415273 w 1415273"/>
              <a:gd name="connsiteY3" fmla="*/ 279815 h 1293161"/>
              <a:gd name="connsiteX4" fmla="*/ 1374330 w 1415273"/>
              <a:gd name="connsiteY4" fmla="*/ 1132800 h 1293161"/>
              <a:gd name="connsiteX5" fmla="*/ 1343623 w 1415273"/>
              <a:gd name="connsiteY5" fmla="*/ 1190803 h 1293161"/>
              <a:gd name="connsiteX6" fmla="*/ 1295855 w 1415273"/>
              <a:gd name="connsiteY6" fmla="*/ 1228334 h 1293161"/>
              <a:gd name="connsiteX7" fmla="*/ 1173026 w 1415273"/>
              <a:gd name="connsiteY7" fmla="*/ 1265866 h 1293161"/>
              <a:gd name="connsiteX8" fmla="*/ 1016076 w 1415273"/>
              <a:gd name="connsiteY8" fmla="*/ 1272690 h 1293161"/>
              <a:gd name="connsiteX9" fmla="*/ 606643 w 1415273"/>
              <a:gd name="connsiteY9" fmla="*/ 1293161 h 1293161"/>
              <a:gd name="connsiteX10" fmla="*/ 408751 w 1415273"/>
              <a:gd name="connsiteY10" fmla="*/ 1289749 h 1293161"/>
              <a:gd name="connsiteX11" fmla="*/ 285921 w 1415273"/>
              <a:gd name="connsiteY11" fmla="*/ 1272690 h 1293161"/>
              <a:gd name="connsiteX12" fmla="*/ 163091 w 1415273"/>
              <a:gd name="connsiteY12" fmla="*/ 1245394 h 1293161"/>
              <a:gd name="connsiteX13" fmla="*/ 77793 w 1415273"/>
              <a:gd name="connsiteY13" fmla="*/ 1218098 h 1293161"/>
              <a:gd name="connsiteX14" fmla="*/ 26614 w 1415273"/>
              <a:gd name="connsiteY14" fmla="*/ 1177155 h 1293161"/>
              <a:gd name="connsiteX15" fmla="*/ 0 w 1415273"/>
              <a:gd name="connsiteY15" fmla="*/ 387172 h 1293161"/>
              <a:gd name="connsiteX16" fmla="*/ 54155 w 1415273"/>
              <a:gd name="connsiteY16" fmla="*/ 272450 h 1293161"/>
              <a:gd name="connsiteX17" fmla="*/ 166775 w 1415273"/>
              <a:gd name="connsiteY17" fmla="*/ 157083 h 1293161"/>
              <a:gd name="connsiteX18" fmla="*/ 243517 w 1415273"/>
              <a:gd name="connsiteY18" fmla="*/ 93921 h 1293161"/>
              <a:gd name="connsiteX19" fmla="*/ 360463 w 1415273"/>
              <a:gd name="connsiteY19" fmla="*/ 1785 h 1293161"/>
              <a:gd name="connsiteX20" fmla="*/ 1141916 w 1415273"/>
              <a:gd name="connsiteY20" fmla="*/ 0 h 1293161"/>
              <a:gd name="connsiteX0" fmla="*/ 1141916 w 1415273"/>
              <a:gd name="connsiteY0" fmla="*/ 0 h 1293161"/>
              <a:gd name="connsiteX1" fmla="*/ 1303459 w 1415273"/>
              <a:gd name="connsiteY1" fmla="*/ 146677 h 1293161"/>
              <a:gd name="connsiteX2" fmla="*/ 1405037 w 1415273"/>
              <a:gd name="connsiteY2" fmla="*/ 221812 h 1293161"/>
              <a:gd name="connsiteX3" fmla="*/ 1415273 w 1415273"/>
              <a:gd name="connsiteY3" fmla="*/ 279815 h 1293161"/>
              <a:gd name="connsiteX4" fmla="*/ 1374330 w 1415273"/>
              <a:gd name="connsiteY4" fmla="*/ 1132800 h 1293161"/>
              <a:gd name="connsiteX5" fmla="*/ 1343623 w 1415273"/>
              <a:gd name="connsiteY5" fmla="*/ 1190803 h 1293161"/>
              <a:gd name="connsiteX6" fmla="*/ 1295855 w 1415273"/>
              <a:gd name="connsiteY6" fmla="*/ 1228334 h 1293161"/>
              <a:gd name="connsiteX7" fmla="*/ 1173026 w 1415273"/>
              <a:gd name="connsiteY7" fmla="*/ 1265866 h 1293161"/>
              <a:gd name="connsiteX8" fmla="*/ 1016076 w 1415273"/>
              <a:gd name="connsiteY8" fmla="*/ 1272690 h 1293161"/>
              <a:gd name="connsiteX9" fmla="*/ 606643 w 1415273"/>
              <a:gd name="connsiteY9" fmla="*/ 1293161 h 1293161"/>
              <a:gd name="connsiteX10" fmla="*/ 408751 w 1415273"/>
              <a:gd name="connsiteY10" fmla="*/ 1289749 h 1293161"/>
              <a:gd name="connsiteX11" fmla="*/ 285921 w 1415273"/>
              <a:gd name="connsiteY11" fmla="*/ 1272690 h 1293161"/>
              <a:gd name="connsiteX12" fmla="*/ 163091 w 1415273"/>
              <a:gd name="connsiteY12" fmla="*/ 1245394 h 1293161"/>
              <a:gd name="connsiteX13" fmla="*/ 77793 w 1415273"/>
              <a:gd name="connsiteY13" fmla="*/ 1218098 h 1293161"/>
              <a:gd name="connsiteX14" fmla="*/ 26614 w 1415273"/>
              <a:gd name="connsiteY14" fmla="*/ 1177155 h 1293161"/>
              <a:gd name="connsiteX15" fmla="*/ 0 w 1415273"/>
              <a:gd name="connsiteY15" fmla="*/ 387172 h 1293161"/>
              <a:gd name="connsiteX16" fmla="*/ 54155 w 1415273"/>
              <a:gd name="connsiteY16" fmla="*/ 272450 h 1293161"/>
              <a:gd name="connsiteX17" fmla="*/ 166775 w 1415273"/>
              <a:gd name="connsiteY17" fmla="*/ 157083 h 1293161"/>
              <a:gd name="connsiteX18" fmla="*/ 243517 w 1415273"/>
              <a:gd name="connsiteY18" fmla="*/ 93921 h 1293161"/>
              <a:gd name="connsiteX19" fmla="*/ 360463 w 1415273"/>
              <a:gd name="connsiteY19" fmla="*/ 1785 h 1293161"/>
              <a:gd name="connsiteX20" fmla="*/ 1141916 w 1415273"/>
              <a:gd name="connsiteY20" fmla="*/ 0 h 1293161"/>
              <a:gd name="connsiteX0" fmla="*/ 1141916 w 1415273"/>
              <a:gd name="connsiteY0" fmla="*/ 0 h 1293161"/>
              <a:gd name="connsiteX1" fmla="*/ 1303459 w 1415273"/>
              <a:gd name="connsiteY1" fmla="*/ 146677 h 1293161"/>
              <a:gd name="connsiteX2" fmla="*/ 1383689 w 1415273"/>
              <a:gd name="connsiteY2" fmla="*/ 244761 h 1293161"/>
              <a:gd name="connsiteX3" fmla="*/ 1415273 w 1415273"/>
              <a:gd name="connsiteY3" fmla="*/ 279815 h 1293161"/>
              <a:gd name="connsiteX4" fmla="*/ 1374330 w 1415273"/>
              <a:gd name="connsiteY4" fmla="*/ 1132800 h 1293161"/>
              <a:gd name="connsiteX5" fmla="*/ 1343623 w 1415273"/>
              <a:gd name="connsiteY5" fmla="*/ 1190803 h 1293161"/>
              <a:gd name="connsiteX6" fmla="*/ 1295855 w 1415273"/>
              <a:gd name="connsiteY6" fmla="*/ 1228334 h 1293161"/>
              <a:gd name="connsiteX7" fmla="*/ 1173026 w 1415273"/>
              <a:gd name="connsiteY7" fmla="*/ 1265866 h 1293161"/>
              <a:gd name="connsiteX8" fmla="*/ 1016076 w 1415273"/>
              <a:gd name="connsiteY8" fmla="*/ 1272690 h 1293161"/>
              <a:gd name="connsiteX9" fmla="*/ 606643 w 1415273"/>
              <a:gd name="connsiteY9" fmla="*/ 1293161 h 1293161"/>
              <a:gd name="connsiteX10" fmla="*/ 408751 w 1415273"/>
              <a:gd name="connsiteY10" fmla="*/ 1289749 h 1293161"/>
              <a:gd name="connsiteX11" fmla="*/ 285921 w 1415273"/>
              <a:gd name="connsiteY11" fmla="*/ 1272690 h 1293161"/>
              <a:gd name="connsiteX12" fmla="*/ 163091 w 1415273"/>
              <a:gd name="connsiteY12" fmla="*/ 1245394 h 1293161"/>
              <a:gd name="connsiteX13" fmla="*/ 77793 w 1415273"/>
              <a:gd name="connsiteY13" fmla="*/ 1218098 h 1293161"/>
              <a:gd name="connsiteX14" fmla="*/ 26614 w 1415273"/>
              <a:gd name="connsiteY14" fmla="*/ 1177155 h 1293161"/>
              <a:gd name="connsiteX15" fmla="*/ 0 w 1415273"/>
              <a:gd name="connsiteY15" fmla="*/ 387172 h 1293161"/>
              <a:gd name="connsiteX16" fmla="*/ 54155 w 1415273"/>
              <a:gd name="connsiteY16" fmla="*/ 272450 h 1293161"/>
              <a:gd name="connsiteX17" fmla="*/ 166775 w 1415273"/>
              <a:gd name="connsiteY17" fmla="*/ 157083 h 1293161"/>
              <a:gd name="connsiteX18" fmla="*/ 243517 w 1415273"/>
              <a:gd name="connsiteY18" fmla="*/ 93921 h 1293161"/>
              <a:gd name="connsiteX19" fmla="*/ 360463 w 1415273"/>
              <a:gd name="connsiteY19" fmla="*/ 1785 h 1293161"/>
              <a:gd name="connsiteX20" fmla="*/ 1141916 w 1415273"/>
              <a:gd name="connsiteY20" fmla="*/ 0 h 1293161"/>
              <a:gd name="connsiteX0" fmla="*/ 1141916 w 1425948"/>
              <a:gd name="connsiteY0" fmla="*/ 0 h 1293161"/>
              <a:gd name="connsiteX1" fmla="*/ 1303459 w 1425948"/>
              <a:gd name="connsiteY1" fmla="*/ 146677 h 1293161"/>
              <a:gd name="connsiteX2" fmla="*/ 1383689 w 1425948"/>
              <a:gd name="connsiteY2" fmla="*/ 244761 h 1293161"/>
              <a:gd name="connsiteX3" fmla="*/ 1425948 w 1425948"/>
              <a:gd name="connsiteY3" fmla="*/ 346111 h 1293161"/>
              <a:gd name="connsiteX4" fmla="*/ 1374330 w 1425948"/>
              <a:gd name="connsiteY4" fmla="*/ 1132800 h 1293161"/>
              <a:gd name="connsiteX5" fmla="*/ 1343623 w 1425948"/>
              <a:gd name="connsiteY5" fmla="*/ 1190803 h 1293161"/>
              <a:gd name="connsiteX6" fmla="*/ 1295855 w 1425948"/>
              <a:gd name="connsiteY6" fmla="*/ 1228334 h 1293161"/>
              <a:gd name="connsiteX7" fmla="*/ 1173026 w 1425948"/>
              <a:gd name="connsiteY7" fmla="*/ 1265866 h 1293161"/>
              <a:gd name="connsiteX8" fmla="*/ 1016076 w 1425948"/>
              <a:gd name="connsiteY8" fmla="*/ 1272690 h 1293161"/>
              <a:gd name="connsiteX9" fmla="*/ 606643 w 1425948"/>
              <a:gd name="connsiteY9" fmla="*/ 1293161 h 1293161"/>
              <a:gd name="connsiteX10" fmla="*/ 408751 w 1425948"/>
              <a:gd name="connsiteY10" fmla="*/ 1289749 h 1293161"/>
              <a:gd name="connsiteX11" fmla="*/ 285921 w 1425948"/>
              <a:gd name="connsiteY11" fmla="*/ 1272690 h 1293161"/>
              <a:gd name="connsiteX12" fmla="*/ 163091 w 1425948"/>
              <a:gd name="connsiteY12" fmla="*/ 1245394 h 1293161"/>
              <a:gd name="connsiteX13" fmla="*/ 77793 w 1425948"/>
              <a:gd name="connsiteY13" fmla="*/ 1218098 h 1293161"/>
              <a:gd name="connsiteX14" fmla="*/ 26614 w 1425948"/>
              <a:gd name="connsiteY14" fmla="*/ 1177155 h 1293161"/>
              <a:gd name="connsiteX15" fmla="*/ 0 w 1425948"/>
              <a:gd name="connsiteY15" fmla="*/ 387172 h 1293161"/>
              <a:gd name="connsiteX16" fmla="*/ 54155 w 1425948"/>
              <a:gd name="connsiteY16" fmla="*/ 272450 h 1293161"/>
              <a:gd name="connsiteX17" fmla="*/ 166775 w 1425948"/>
              <a:gd name="connsiteY17" fmla="*/ 157083 h 1293161"/>
              <a:gd name="connsiteX18" fmla="*/ 243517 w 1425948"/>
              <a:gd name="connsiteY18" fmla="*/ 93921 h 1293161"/>
              <a:gd name="connsiteX19" fmla="*/ 360463 w 1425948"/>
              <a:gd name="connsiteY19" fmla="*/ 1785 h 1293161"/>
              <a:gd name="connsiteX20" fmla="*/ 1141916 w 1425948"/>
              <a:gd name="connsiteY20" fmla="*/ 0 h 1293161"/>
              <a:gd name="connsiteX0" fmla="*/ 1141916 w 1425948"/>
              <a:gd name="connsiteY0" fmla="*/ 0 h 1293161"/>
              <a:gd name="connsiteX1" fmla="*/ 1303459 w 1425948"/>
              <a:gd name="connsiteY1" fmla="*/ 146677 h 1293161"/>
              <a:gd name="connsiteX2" fmla="*/ 1383689 w 1425948"/>
              <a:gd name="connsiteY2" fmla="*/ 244761 h 1293161"/>
              <a:gd name="connsiteX3" fmla="*/ 1425948 w 1425948"/>
              <a:gd name="connsiteY3" fmla="*/ 346111 h 1293161"/>
              <a:gd name="connsiteX4" fmla="*/ 1393010 w 1425948"/>
              <a:gd name="connsiteY4" fmla="*/ 1127701 h 1293161"/>
              <a:gd name="connsiteX5" fmla="*/ 1343623 w 1425948"/>
              <a:gd name="connsiteY5" fmla="*/ 1190803 h 1293161"/>
              <a:gd name="connsiteX6" fmla="*/ 1295855 w 1425948"/>
              <a:gd name="connsiteY6" fmla="*/ 1228334 h 1293161"/>
              <a:gd name="connsiteX7" fmla="*/ 1173026 w 1425948"/>
              <a:gd name="connsiteY7" fmla="*/ 1265866 h 1293161"/>
              <a:gd name="connsiteX8" fmla="*/ 1016076 w 1425948"/>
              <a:gd name="connsiteY8" fmla="*/ 1272690 h 1293161"/>
              <a:gd name="connsiteX9" fmla="*/ 606643 w 1425948"/>
              <a:gd name="connsiteY9" fmla="*/ 1293161 h 1293161"/>
              <a:gd name="connsiteX10" fmla="*/ 408751 w 1425948"/>
              <a:gd name="connsiteY10" fmla="*/ 1289749 h 1293161"/>
              <a:gd name="connsiteX11" fmla="*/ 285921 w 1425948"/>
              <a:gd name="connsiteY11" fmla="*/ 1272690 h 1293161"/>
              <a:gd name="connsiteX12" fmla="*/ 163091 w 1425948"/>
              <a:gd name="connsiteY12" fmla="*/ 1245394 h 1293161"/>
              <a:gd name="connsiteX13" fmla="*/ 77793 w 1425948"/>
              <a:gd name="connsiteY13" fmla="*/ 1218098 h 1293161"/>
              <a:gd name="connsiteX14" fmla="*/ 26614 w 1425948"/>
              <a:gd name="connsiteY14" fmla="*/ 1177155 h 1293161"/>
              <a:gd name="connsiteX15" fmla="*/ 0 w 1425948"/>
              <a:gd name="connsiteY15" fmla="*/ 387172 h 1293161"/>
              <a:gd name="connsiteX16" fmla="*/ 54155 w 1425948"/>
              <a:gd name="connsiteY16" fmla="*/ 272450 h 1293161"/>
              <a:gd name="connsiteX17" fmla="*/ 166775 w 1425948"/>
              <a:gd name="connsiteY17" fmla="*/ 157083 h 1293161"/>
              <a:gd name="connsiteX18" fmla="*/ 243517 w 1425948"/>
              <a:gd name="connsiteY18" fmla="*/ 93921 h 1293161"/>
              <a:gd name="connsiteX19" fmla="*/ 360463 w 1425948"/>
              <a:gd name="connsiteY19" fmla="*/ 1785 h 1293161"/>
              <a:gd name="connsiteX20" fmla="*/ 1141916 w 1425948"/>
              <a:gd name="connsiteY20" fmla="*/ 0 h 1293161"/>
              <a:gd name="connsiteX0" fmla="*/ 1141916 w 1425948"/>
              <a:gd name="connsiteY0" fmla="*/ 0 h 1293161"/>
              <a:gd name="connsiteX1" fmla="*/ 1303459 w 1425948"/>
              <a:gd name="connsiteY1" fmla="*/ 146677 h 1293161"/>
              <a:gd name="connsiteX2" fmla="*/ 1383689 w 1425948"/>
              <a:gd name="connsiteY2" fmla="*/ 244761 h 1293161"/>
              <a:gd name="connsiteX3" fmla="*/ 1425948 w 1425948"/>
              <a:gd name="connsiteY3" fmla="*/ 346111 h 1293161"/>
              <a:gd name="connsiteX4" fmla="*/ 1393010 w 1425948"/>
              <a:gd name="connsiteY4" fmla="*/ 1127701 h 1293161"/>
              <a:gd name="connsiteX5" fmla="*/ 1343623 w 1425948"/>
              <a:gd name="connsiteY5" fmla="*/ 1190803 h 1293161"/>
              <a:gd name="connsiteX6" fmla="*/ 1295855 w 1425948"/>
              <a:gd name="connsiteY6" fmla="*/ 1228334 h 1293161"/>
              <a:gd name="connsiteX7" fmla="*/ 1173026 w 1425948"/>
              <a:gd name="connsiteY7" fmla="*/ 1265866 h 1293161"/>
              <a:gd name="connsiteX8" fmla="*/ 1016076 w 1425948"/>
              <a:gd name="connsiteY8" fmla="*/ 1272690 h 1293161"/>
              <a:gd name="connsiteX9" fmla="*/ 606643 w 1425948"/>
              <a:gd name="connsiteY9" fmla="*/ 1293161 h 1293161"/>
              <a:gd name="connsiteX10" fmla="*/ 408751 w 1425948"/>
              <a:gd name="connsiteY10" fmla="*/ 1289749 h 1293161"/>
              <a:gd name="connsiteX11" fmla="*/ 285921 w 1425948"/>
              <a:gd name="connsiteY11" fmla="*/ 1272690 h 1293161"/>
              <a:gd name="connsiteX12" fmla="*/ 163091 w 1425948"/>
              <a:gd name="connsiteY12" fmla="*/ 1245394 h 1293161"/>
              <a:gd name="connsiteX13" fmla="*/ 77793 w 1425948"/>
              <a:gd name="connsiteY13" fmla="*/ 1218098 h 1293161"/>
              <a:gd name="connsiteX14" fmla="*/ 26614 w 1425948"/>
              <a:gd name="connsiteY14" fmla="*/ 1177155 h 1293161"/>
              <a:gd name="connsiteX15" fmla="*/ 0 w 1425948"/>
              <a:gd name="connsiteY15" fmla="*/ 387172 h 1293161"/>
              <a:gd name="connsiteX16" fmla="*/ 54155 w 1425948"/>
              <a:gd name="connsiteY16" fmla="*/ 272450 h 1293161"/>
              <a:gd name="connsiteX17" fmla="*/ 166775 w 1425948"/>
              <a:gd name="connsiteY17" fmla="*/ 157083 h 1293161"/>
              <a:gd name="connsiteX18" fmla="*/ 256860 w 1425948"/>
              <a:gd name="connsiteY18" fmla="*/ 99021 h 1293161"/>
              <a:gd name="connsiteX19" fmla="*/ 360463 w 1425948"/>
              <a:gd name="connsiteY19" fmla="*/ 1785 h 1293161"/>
              <a:gd name="connsiteX20" fmla="*/ 1141916 w 1425948"/>
              <a:gd name="connsiteY20" fmla="*/ 0 h 129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25948" h="1293161">
                <a:moveTo>
                  <a:pt x="1141916" y="0"/>
                </a:moveTo>
                <a:lnTo>
                  <a:pt x="1303459" y="146677"/>
                </a:lnTo>
                <a:lnTo>
                  <a:pt x="1383689" y="244761"/>
                </a:lnTo>
                <a:lnTo>
                  <a:pt x="1425948" y="346111"/>
                </a:lnTo>
                <a:lnTo>
                  <a:pt x="1393010" y="1127701"/>
                </a:lnTo>
                <a:lnTo>
                  <a:pt x="1343623" y="1190803"/>
                </a:lnTo>
                <a:lnTo>
                  <a:pt x="1295855" y="1228334"/>
                </a:lnTo>
                <a:lnTo>
                  <a:pt x="1173026" y="1265866"/>
                </a:lnTo>
                <a:lnTo>
                  <a:pt x="1016076" y="1272690"/>
                </a:lnTo>
                <a:lnTo>
                  <a:pt x="606643" y="1293161"/>
                </a:lnTo>
                <a:lnTo>
                  <a:pt x="408751" y="1289749"/>
                </a:lnTo>
                <a:lnTo>
                  <a:pt x="285921" y="1272690"/>
                </a:lnTo>
                <a:lnTo>
                  <a:pt x="163091" y="1245394"/>
                </a:lnTo>
                <a:lnTo>
                  <a:pt x="77793" y="1218098"/>
                </a:lnTo>
                <a:lnTo>
                  <a:pt x="26614" y="1177155"/>
                </a:lnTo>
                <a:lnTo>
                  <a:pt x="0" y="387172"/>
                </a:lnTo>
                <a:lnTo>
                  <a:pt x="54155" y="272450"/>
                </a:lnTo>
                <a:lnTo>
                  <a:pt x="166775" y="157083"/>
                </a:lnTo>
                <a:lnTo>
                  <a:pt x="256860" y="99021"/>
                </a:lnTo>
                <a:lnTo>
                  <a:pt x="360463" y="1785"/>
                </a:lnTo>
                <a:lnTo>
                  <a:pt x="1141916" y="0"/>
                </a:lnTo>
                <a:close/>
              </a:path>
            </a:pathLst>
          </a:custGeom>
          <a:pattFill prst="sm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Rechthoek 64"/>
          <p:cNvSpPr/>
          <p:nvPr/>
        </p:nvSpPr>
        <p:spPr>
          <a:xfrm>
            <a:off x="3723840" y="3114028"/>
            <a:ext cx="1338894" cy="1205917"/>
          </a:xfrm>
          <a:prstGeom prst="rect">
            <a:avLst/>
          </a:prstGeom>
          <a:pattFill prst="sm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8" name="Tekstvak 307"/>
          <p:cNvSpPr txBox="1"/>
          <p:nvPr/>
        </p:nvSpPr>
        <p:spPr>
          <a:xfrm>
            <a:off x="3950436" y="2702307"/>
            <a:ext cx="705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smtClean="0"/>
              <a:t>1/3</a:t>
            </a:r>
            <a:endParaRPr lang="nl-NL" sz="2400" b="1" dirty="0"/>
          </a:p>
        </p:txBody>
      </p:sp>
      <p:sp>
        <p:nvSpPr>
          <p:cNvPr id="309" name="Tekstvak 308"/>
          <p:cNvSpPr txBox="1"/>
          <p:nvPr/>
        </p:nvSpPr>
        <p:spPr>
          <a:xfrm>
            <a:off x="3869377" y="3480067"/>
            <a:ext cx="7745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smtClean="0"/>
              <a:t>2/3</a:t>
            </a:r>
            <a:endParaRPr lang="nl-NL" sz="2400" b="1" dirty="0"/>
          </a:p>
        </p:txBody>
      </p:sp>
      <p:sp>
        <p:nvSpPr>
          <p:cNvPr id="310" name="Tekstvak 309"/>
          <p:cNvSpPr txBox="1"/>
          <p:nvPr/>
        </p:nvSpPr>
        <p:spPr>
          <a:xfrm>
            <a:off x="1417108" y="3425821"/>
            <a:ext cx="11921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 algn="ctr">
              <a:defRPr sz="1400" b="1"/>
            </a:lvl1pPr>
          </a:lstStyle>
          <a:p>
            <a:r>
              <a:rPr lang="nl-NL" sz="2400" dirty="0" smtClean="0"/>
              <a:t>max </a:t>
            </a:r>
            <a:r>
              <a:rPr lang="nl-NL" sz="2400" dirty="0"/>
              <a:t>15 kg</a:t>
            </a:r>
          </a:p>
        </p:txBody>
      </p:sp>
      <p:pic>
        <p:nvPicPr>
          <p:cNvPr id="3" name="Afbeelding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8182" y1="12500" x2="8182" y2="12500"/>
                        <a14:backgroundMark x1="8182" y1="19643" x2="8182" y2="19643"/>
                        <a14:backgroundMark x1="8182" y1="7143" x2="8182" y2="7143"/>
                        <a14:backgroundMark x1="7273" y1="1786" x2="7273" y2="1786"/>
                        <a14:backgroundMark x1="8182" y1="26786" x2="8182" y2="26786"/>
                        <a14:backgroundMark x1="6364" y1="32143" x2="6364" y2="32143"/>
                        <a14:backgroundMark x1="3636" y1="32143" x2="3636" y2="32143"/>
                        <a14:backgroundMark x1="2727" y1="30357" x2="2727" y2="30357"/>
                        <a14:backgroundMark x1="2727" y1="19643" x2="2727" y2="19643"/>
                        <a14:backgroundMark x1="2727" y1="10714" x2="2727" y2="10714"/>
                        <a14:backgroundMark x1="2727" y1="7143" x2="2727" y2="7143"/>
                        <a14:backgroundMark x1="2727" y1="3571" x2="2727" y2="3571"/>
                        <a14:backgroundMark x1="63636" y1="7143" x2="99091" y2="7143"/>
                        <a14:backgroundMark x1="81818" y1="25000" x2="99091" y2="25000"/>
                        <a14:backgroundMark x1="56364" y1="26786" x2="73636" y2="25000"/>
                        <a14:backgroundMark x1="74545" y1="94643" x2="99091" y2="94643"/>
                        <a14:backgroundMark x1="909" y1="87500" x2="13636" y2="87500"/>
                        <a14:backgroundMark x1="909" y1="75000" x2="7273" y2="76786"/>
                        <a14:backgroundMark x1="2727" y1="42857" x2="2727" y2="0"/>
                        <a14:backgroundMark x1="9091" y1="32143" x2="9091" y2="0"/>
                        <a14:backgroundMark x1="2727" y1="46429" x2="0" y2="464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248252" y="2316810"/>
            <a:ext cx="820455" cy="417686"/>
          </a:xfrm>
          <a:prstGeom prst="rect">
            <a:avLst/>
          </a:prstGeom>
        </p:spPr>
      </p:pic>
      <p:pic>
        <p:nvPicPr>
          <p:cNvPr id="26" name="Afbeelding 25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8182" y1="12500" x2="8182" y2="12500"/>
                        <a14:backgroundMark x1="8182" y1="19643" x2="8182" y2="19643"/>
                        <a14:backgroundMark x1="8182" y1="7143" x2="8182" y2="7143"/>
                        <a14:backgroundMark x1="7273" y1="1786" x2="7273" y2="1786"/>
                        <a14:backgroundMark x1="8182" y1="26786" x2="8182" y2="26786"/>
                        <a14:backgroundMark x1="6364" y1="32143" x2="6364" y2="32143"/>
                        <a14:backgroundMark x1="3636" y1="32143" x2="3636" y2="32143"/>
                        <a14:backgroundMark x1="2727" y1="30357" x2="2727" y2="30357"/>
                        <a14:backgroundMark x1="2727" y1="19643" x2="2727" y2="19643"/>
                        <a14:backgroundMark x1="2727" y1="10714" x2="2727" y2="10714"/>
                        <a14:backgroundMark x1="2727" y1="7143" x2="2727" y2="7143"/>
                        <a14:backgroundMark x1="2727" y1="3571" x2="2727" y2="3571"/>
                        <a14:backgroundMark x1="63636" y1="7143" x2="99091" y2="7143"/>
                        <a14:backgroundMark x1="81818" y1="25000" x2="99091" y2="25000"/>
                        <a14:backgroundMark x1="56364" y1="26786" x2="73636" y2="25000"/>
                        <a14:backgroundMark x1="74545" y1="94643" x2="99091" y2="94643"/>
                        <a14:backgroundMark x1="909" y1="87500" x2="13636" y2="87500"/>
                        <a14:backgroundMark x1="909" y1="75000" x2="7273" y2="76786"/>
                        <a14:backgroundMark x1="2727" y1="42857" x2="2727" y2="0"/>
                        <a14:backgroundMark x1="9091" y1="32143" x2="9091" y2="0"/>
                        <a14:backgroundMark x1="2727" y1="46429" x2="0" y2="464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37371" y="2764365"/>
            <a:ext cx="820455" cy="417686"/>
          </a:xfrm>
          <a:prstGeom prst="rect">
            <a:avLst/>
          </a:prstGeom>
        </p:spPr>
      </p:pic>
      <p:grpSp>
        <p:nvGrpSpPr>
          <p:cNvPr id="7" name="Groep 6"/>
          <p:cNvGrpSpPr/>
          <p:nvPr/>
        </p:nvGrpSpPr>
        <p:grpSpPr>
          <a:xfrm>
            <a:off x="3693899" y="2354500"/>
            <a:ext cx="1519204" cy="2085573"/>
            <a:chOff x="3691961" y="950393"/>
            <a:chExt cx="1519204" cy="2085573"/>
          </a:xfrm>
        </p:grpSpPr>
        <p:grpSp>
          <p:nvGrpSpPr>
            <p:cNvPr id="4" name="Groep 3"/>
            <p:cNvGrpSpPr/>
            <p:nvPr/>
          </p:nvGrpSpPr>
          <p:grpSpPr>
            <a:xfrm>
              <a:off x="3691961" y="950393"/>
              <a:ext cx="1397431" cy="2085573"/>
              <a:chOff x="3691961" y="950393"/>
              <a:chExt cx="1397431" cy="2085573"/>
            </a:xfrm>
          </p:grpSpPr>
          <p:cxnSp>
            <p:nvCxnSpPr>
              <p:cNvPr id="28" name="Rechte verbindingslijn 27"/>
              <p:cNvCxnSpPr/>
              <p:nvPr/>
            </p:nvCxnSpPr>
            <p:spPr>
              <a:xfrm>
                <a:off x="3721392" y="1061977"/>
                <a:ext cx="1368000" cy="0"/>
              </a:xfrm>
              <a:prstGeom prst="line">
                <a:avLst/>
              </a:prstGeom>
              <a:ln w="57150">
                <a:solidFill>
                  <a:srgbClr val="00B050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Rechte verbindingslijn 303"/>
              <p:cNvCxnSpPr/>
              <p:nvPr/>
            </p:nvCxnSpPr>
            <p:spPr>
              <a:xfrm>
                <a:off x="3721392" y="2922122"/>
                <a:ext cx="1368000" cy="0"/>
              </a:xfrm>
              <a:prstGeom prst="line">
                <a:avLst/>
              </a:prstGeom>
              <a:ln w="57150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Rechthoek 63"/>
              <p:cNvSpPr/>
              <p:nvPr/>
            </p:nvSpPr>
            <p:spPr>
              <a:xfrm>
                <a:off x="3691961" y="950393"/>
                <a:ext cx="1381199" cy="2085573"/>
              </a:xfrm>
              <a:custGeom>
                <a:avLst/>
                <a:gdLst>
                  <a:gd name="connsiteX0" fmla="*/ 0 w 1368000"/>
                  <a:gd name="connsiteY0" fmla="*/ 0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0 w 1368000"/>
                  <a:gd name="connsiteY4" fmla="*/ 0 h 2085573"/>
                  <a:gd name="connsiteX0" fmla="*/ 3142 w 1368000"/>
                  <a:gd name="connsiteY0" fmla="*/ 6285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3142 w 1368000"/>
                  <a:gd name="connsiteY4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1368000 w 1368000"/>
                  <a:gd name="connsiteY2" fmla="*/ 0 h 2085573"/>
                  <a:gd name="connsiteX3" fmla="*/ 1368000 w 1368000"/>
                  <a:gd name="connsiteY3" fmla="*/ 2085573 h 2085573"/>
                  <a:gd name="connsiteX4" fmla="*/ 0 w 1368000"/>
                  <a:gd name="connsiteY4" fmla="*/ 2085573 h 2085573"/>
                  <a:gd name="connsiteX5" fmla="*/ 3142 w 1368000"/>
                  <a:gd name="connsiteY5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1368000 w 1368000"/>
                  <a:gd name="connsiteY3" fmla="*/ 0 h 2085573"/>
                  <a:gd name="connsiteX4" fmla="*/ 1368000 w 1368000"/>
                  <a:gd name="connsiteY4" fmla="*/ 2085573 h 2085573"/>
                  <a:gd name="connsiteX5" fmla="*/ 0 w 1368000"/>
                  <a:gd name="connsiteY5" fmla="*/ 2085573 h 2085573"/>
                  <a:gd name="connsiteX6" fmla="*/ 3142 w 1368000"/>
                  <a:gd name="connsiteY6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368000 w 1368000"/>
                  <a:gd name="connsiteY4" fmla="*/ 0 h 2085573"/>
                  <a:gd name="connsiteX5" fmla="*/ 1368000 w 1368000"/>
                  <a:gd name="connsiteY5" fmla="*/ 2085573 h 2085573"/>
                  <a:gd name="connsiteX6" fmla="*/ 0 w 1368000"/>
                  <a:gd name="connsiteY6" fmla="*/ 2085573 h 2085573"/>
                  <a:gd name="connsiteX7" fmla="*/ 3142 w 1368000"/>
                  <a:gd name="connsiteY7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0 w 1368000"/>
                  <a:gd name="connsiteY7" fmla="*/ 2085573 h 2085573"/>
                  <a:gd name="connsiteX8" fmla="*/ 3142 w 1368000"/>
                  <a:gd name="connsiteY8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220486 w 1368000"/>
                  <a:gd name="connsiteY7" fmla="*/ 2059377 h 2085573"/>
                  <a:gd name="connsiteX8" fmla="*/ 0 w 1368000"/>
                  <a:gd name="connsiteY8" fmla="*/ 2085573 h 2085573"/>
                  <a:gd name="connsiteX9" fmla="*/ 3142 w 1368000"/>
                  <a:gd name="connsiteY9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81199 w 1381199"/>
                  <a:gd name="connsiteY6" fmla="*/ 2085573 h 2085573"/>
                  <a:gd name="connsiteX7" fmla="*/ 233685 w 1381199"/>
                  <a:gd name="connsiteY7" fmla="*/ 2059377 h 2085573"/>
                  <a:gd name="connsiteX8" fmla="*/ 13199 w 1381199"/>
                  <a:gd name="connsiteY8" fmla="*/ 2085573 h 2085573"/>
                  <a:gd name="connsiteX9" fmla="*/ 28337 w 1381199"/>
                  <a:gd name="connsiteY9" fmla="*/ 477471 h 2085573"/>
                  <a:gd name="connsiteX10" fmla="*/ 16341 w 1381199"/>
                  <a:gd name="connsiteY10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56163 w 1381199"/>
                  <a:gd name="connsiteY6" fmla="*/ 1440509 h 2085573"/>
                  <a:gd name="connsiteX7" fmla="*/ 1381199 w 1381199"/>
                  <a:gd name="connsiteY7" fmla="*/ 2085573 h 2085573"/>
                  <a:gd name="connsiteX8" fmla="*/ 233685 w 1381199"/>
                  <a:gd name="connsiteY8" fmla="*/ 2059377 h 2085573"/>
                  <a:gd name="connsiteX9" fmla="*/ 13199 w 1381199"/>
                  <a:gd name="connsiteY9" fmla="*/ 2085573 h 2085573"/>
                  <a:gd name="connsiteX10" fmla="*/ 28337 w 1381199"/>
                  <a:gd name="connsiteY10" fmla="*/ 477471 h 2085573"/>
                  <a:gd name="connsiteX11" fmla="*/ 16341 w 1381199"/>
                  <a:gd name="connsiteY11" fmla="*/ 6285 h 208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1199" h="2085573">
                    <a:moveTo>
                      <a:pt x="16341" y="6285"/>
                    </a:moveTo>
                    <a:cubicBezTo>
                      <a:pt x="28590" y="4092"/>
                      <a:pt x="116252" y="20752"/>
                      <a:pt x="128501" y="18559"/>
                    </a:cubicBezTo>
                    <a:cubicBezTo>
                      <a:pt x="219627" y="17511"/>
                      <a:pt x="332748" y="3895"/>
                      <a:pt x="423874" y="2847"/>
                    </a:cubicBezTo>
                    <a:cubicBezTo>
                      <a:pt x="545646" y="2295"/>
                      <a:pt x="673703" y="23739"/>
                      <a:pt x="795475" y="23187"/>
                    </a:cubicBezTo>
                    <a:cubicBezTo>
                      <a:pt x="904407" y="21092"/>
                      <a:pt x="1044761" y="6428"/>
                      <a:pt x="1153693" y="4333"/>
                    </a:cubicBezTo>
                    <a:lnTo>
                      <a:pt x="1381199" y="0"/>
                    </a:lnTo>
                    <a:cubicBezTo>
                      <a:pt x="1379339" y="480170"/>
                      <a:pt x="1358023" y="960339"/>
                      <a:pt x="1356163" y="1440509"/>
                    </a:cubicBezTo>
                    <a:lnTo>
                      <a:pt x="1381199" y="2085573"/>
                    </a:lnTo>
                    <a:cubicBezTo>
                      <a:pt x="991362" y="2084173"/>
                      <a:pt x="623522" y="2060777"/>
                      <a:pt x="233685" y="2059377"/>
                    </a:cubicBezTo>
                    <a:lnTo>
                      <a:pt x="13199" y="2085573"/>
                    </a:lnTo>
                    <a:cubicBezTo>
                      <a:pt x="-23458" y="1821922"/>
                      <a:pt x="27813" y="824019"/>
                      <a:pt x="28337" y="477471"/>
                    </a:cubicBezTo>
                    <a:cubicBezTo>
                      <a:pt x="28861" y="130923"/>
                      <a:pt x="-2785" y="82770"/>
                      <a:pt x="16341" y="6285"/>
                    </a:cubicBezTo>
                    <a:close/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6" name="Vrije vorm 5"/>
            <p:cNvSpPr/>
            <p:nvPr/>
          </p:nvSpPr>
          <p:spPr>
            <a:xfrm>
              <a:off x="5065556" y="1664982"/>
              <a:ext cx="145609" cy="713465"/>
            </a:xfrm>
            <a:custGeom>
              <a:avLst/>
              <a:gdLst>
                <a:gd name="connsiteX0" fmla="*/ 14560 w 145609"/>
                <a:gd name="connsiteY0" fmla="*/ 0 h 713465"/>
                <a:gd name="connsiteX1" fmla="*/ 14560 w 145609"/>
                <a:gd name="connsiteY1" fmla="*/ 0 h 713465"/>
                <a:gd name="connsiteX2" fmla="*/ 34945 w 145609"/>
                <a:gd name="connsiteY2" fmla="*/ 17473 h 713465"/>
                <a:gd name="connsiteX3" fmla="*/ 40769 w 145609"/>
                <a:gd name="connsiteY3" fmla="*/ 37858 h 713465"/>
                <a:gd name="connsiteX4" fmla="*/ 49506 w 145609"/>
                <a:gd name="connsiteY4" fmla="*/ 49506 h 713465"/>
                <a:gd name="connsiteX5" fmla="*/ 58242 w 145609"/>
                <a:gd name="connsiteY5" fmla="*/ 64067 h 713465"/>
                <a:gd name="connsiteX6" fmla="*/ 64066 w 145609"/>
                <a:gd name="connsiteY6" fmla="*/ 75715 h 713465"/>
                <a:gd name="connsiteX7" fmla="*/ 66978 w 145609"/>
                <a:gd name="connsiteY7" fmla="*/ 93188 h 713465"/>
                <a:gd name="connsiteX8" fmla="*/ 78627 w 145609"/>
                <a:gd name="connsiteY8" fmla="*/ 119397 h 713465"/>
                <a:gd name="connsiteX9" fmla="*/ 87363 w 145609"/>
                <a:gd name="connsiteY9" fmla="*/ 148518 h 713465"/>
                <a:gd name="connsiteX10" fmla="*/ 99011 w 145609"/>
                <a:gd name="connsiteY10" fmla="*/ 168902 h 713465"/>
                <a:gd name="connsiteX11" fmla="*/ 101923 w 145609"/>
                <a:gd name="connsiteY11" fmla="*/ 183463 h 713465"/>
                <a:gd name="connsiteX12" fmla="*/ 107748 w 145609"/>
                <a:gd name="connsiteY12" fmla="*/ 189287 h 713465"/>
                <a:gd name="connsiteX13" fmla="*/ 113572 w 145609"/>
                <a:gd name="connsiteY13" fmla="*/ 206760 h 713465"/>
                <a:gd name="connsiteX14" fmla="*/ 116484 w 145609"/>
                <a:gd name="connsiteY14" fmla="*/ 215496 h 713465"/>
                <a:gd name="connsiteX15" fmla="*/ 119396 w 145609"/>
                <a:gd name="connsiteY15" fmla="*/ 227144 h 713465"/>
                <a:gd name="connsiteX16" fmla="*/ 128132 w 145609"/>
                <a:gd name="connsiteY16" fmla="*/ 241705 h 713465"/>
                <a:gd name="connsiteX17" fmla="*/ 133957 w 145609"/>
                <a:gd name="connsiteY17" fmla="*/ 259177 h 713465"/>
                <a:gd name="connsiteX18" fmla="*/ 136869 w 145609"/>
                <a:gd name="connsiteY18" fmla="*/ 267914 h 713465"/>
                <a:gd name="connsiteX19" fmla="*/ 142693 w 145609"/>
                <a:gd name="connsiteY19" fmla="*/ 276650 h 713465"/>
                <a:gd name="connsiteX20" fmla="*/ 142693 w 145609"/>
                <a:gd name="connsiteY20" fmla="*/ 331980 h 713465"/>
                <a:gd name="connsiteX21" fmla="*/ 145605 w 145609"/>
                <a:gd name="connsiteY21" fmla="*/ 387310 h 713465"/>
                <a:gd name="connsiteX22" fmla="*/ 142693 w 145609"/>
                <a:gd name="connsiteY22" fmla="*/ 445552 h 713465"/>
                <a:gd name="connsiteX23" fmla="*/ 136869 w 145609"/>
                <a:gd name="connsiteY23" fmla="*/ 454288 h 713465"/>
                <a:gd name="connsiteX24" fmla="*/ 131044 w 145609"/>
                <a:gd name="connsiteY24" fmla="*/ 480497 h 713465"/>
                <a:gd name="connsiteX25" fmla="*/ 128132 w 145609"/>
                <a:gd name="connsiteY25" fmla="*/ 544563 h 713465"/>
                <a:gd name="connsiteX26" fmla="*/ 125220 w 145609"/>
                <a:gd name="connsiteY26" fmla="*/ 556212 h 713465"/>
                <a:gd name="connsiteX27" fmla="*/ 122308 w 145609"/>
                <a:gd name="connsiteY27" fmla="*/ 570772 h 713465"/>
                <a:gd name="connsiteX28" fmla="*/ 119396 w 145609"/>
                <a:gd name="connsiteY28" fmla="*/ 599893 h 713465"/>
                <a:gd name="connsiteX29" fmla="*/ 113572 w 145609"/>
                <a:gd name="connsiteY29" fmla="*/ 608630 h 713465"/>
                <a:gd name="connsiteX30" fmla="*/ 107748 w 145609"/>
                <a:gd name="connsiteY30" fmla="*/ 623190 h 713465"/>
                <a:gd name="connsiteX31" fmla="*/ 87363 w 145609"/>
                <a:gd name="connsiteY31" fmla="*/ 640663 h 713465"/>
                <a:gd name="connsiteX32" fmla="*/ 75714 w 145609"/>
                <a:gd name="connsiteY32" fmla="*/ 646487 h 713465"/>
                <a:gd name="connsiteX33" fmla="*/ 69890 w 145609"/>
                <a:gd name="connsiteY33" fmla="*/ 655223 h 713465"/>
                <a:gd name="connsiteX34" fmla="*/ 61154 w 145609"/>
                <a:gd name="connsiteY34" fmla="*/ 661048 h 713465"/>
                <a:gd name="connsiteX35" fmla="*/ 55330 w 145609"/>
                <a:gd name="connsiteY35" fmla="*/ 672696 h 713465"/>
                <a:gd name="connsiteX36" fmla="*/ 37857 w 145609"/>
                <a:gd name="connsiteY36" fmla="*/ 681432 h 713465"/>
                <a:gd name="connsiteX37" fmla="*/ 20385 w 145609"/>
                <a:gd name="connsiteY37" fmla="*/ 693081 h 713465"/>
                <a:gd name="connsiteX38" fmla="*/ 14560 w 145609"/>
                <a:gd name="connsiteY38" fmla="*/ 698905 h 713465"/>
                <a:gd name="connsiteX39" fmla="*/ 5824 w 145609"/>
                <a:gd name="connsiteY39" fmla="*/ 704729 h 713465"/>
                <a:gd name="connsiteX40" fmla="*/ 0 w 145609"/>
                <a:gd name="connsiteY40" fmla="*/ 713465 h 713465"/>
                <a:gd name="connsiteX41" fmla="*/ 23297 w 145609"/>
                <a:gd name="connsiteY41" fmla="*/ 701817 h 71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5609" h="713465">
                  <a:moveTo>
                    <a:pt x="14560" y="0"/>
                  </a:moveTo>
                  <a:lnTo>
                    <a:pt x="14560" y="0"/>
                  </a:lnTo>
                  <a:cubicBezTo>
                    <a:pt x="21355" y="5824"/>
                    <a:pt x="28999" y="10784"/>
                    <a:pt x="34945" y="17473"/>
                  </a:cubicBezTo>
                  <a:cubicBezTo>
                    <a:pt x="36581" y="19313"/>
                    <a:pt x="40427" y="37174"/>
                    <a:pt x="40769" y="37858"/>
                  </a:cubicBezTo>
                  <a:cubicBezTo>
                    <a:pt x="42940" y="42199"/>
                    <a:pt x="46594" y="45623"/>
                    <a:pt x="49506" y="49506"/>
                  </a:cubicBezTo>
                  <a:cubicBezTo>
                    <a:pt x="56265" y="69783"/>
                    <a:pt x="47583" y="48078"/>
                    <a:pt x="58242" y="64067"/>
                  </a:cubicBezTo>
                  <a:cubicBezTo>
                    <a:pt x="60650" y="67679"/>
                    <a:pt x="62125" y="71832"/>
                    <a:pt x="64066" y="75715"/>
                  </a:cubicBezTo>
                  <a:cubicBezTo>
                    <a:pt x="65037" y="81539"/>
                    <a:pt x="65697" y="87424"/>
                    <a:pt x="66978" y="93188"/>
                  </a:cubicBezTo>
                  <a:cubicBezTo>
                    <a:pt x="68966" y="102137"/>
                    <a:pt x="74845" y="111833"/>
                    <a:pt x="78627" y="119397"/>
                  </a:cubicBezTo>
                  <a:cubicBezTo>
                    <a:pt x="80717" y="127756"/>
                    <a:pt x="83819" y="141430"/>
                    <a:pt x="87363" y="148518"/>
                  </a:cubicBezTo>
                  <a:cubicBezTo>
                    <a:pt x="94752" y="163296"/>
                    <a:pt x="90779" y="156554"/>
                    <a:pt x="99011" y="168902"/>
                  </a:cubicBezTo>
                  <a:cubicBezTo>
                    <a:pt x="99982" y="173756"/>
                    <a:pt x="99973" y="178913"/>
                    <a:pt x="101923" y="183463"/>
                  </a:cubicBezTo>
                  <a:cubicBezTo>
                    <a:pt x="103005" y="185987"/>
                    <a:pt x="106520" y="186831"/>
                    <a:pt x="107748" y="189287"/>
                  </a:cubicBezTo>
                  <a:cubicBezTo>
                    <a:pt x="110494" y="194778"/>
                    <a:pt x="111631" y="200936"/>
                    <a:pt x="113572" y="206760"/>
                  </a:cubicBezTo>
                  <a:cubicBezTo>
                    <a:pt x="114543" y="209672"/>
                    <a:pt x="115740" y="212518"/>
                    <a:pt x="116484" y="215496"/>
                  </a:cubicBezTo>
                  <a:cubicBezTo>
                    <a:pt x="117455" y="219379"/>
                    <a:pt x="117771" y="223487"/>
                    <a:pt x="119396" y="227144"/>
                  </a:cubicBezTo>
                  <a:cubicBezTo>
                    <a:pt x="121695" y="232316"/>
                    <a:pt x="125790" y="236552"/>
                    <a:pt x="128132" y="241705"/>
                  </a:cubicBezTo>
                  <a:cubicBezTo>
                    <a:pt x="130672" y="247294"/>
                    <a:pt x="132016" y="253353"/>
                    <a:pt x="133957" y="259177"/>
                  </a:cubicBezTo>
                  <a:cubicBezTo>
                    <a:pt x="134928" y="262089"/>
                    <a:pt x="135166" y="265360"/>
                    <a:pt x="136869" y="267914"/>
                  </a:cubicBezTo>
                  <a:lnTo>
                    <a:pt x="142693" y="276650"/>
                  </a:lnTo>
                  <a:cubicBezTo>
                    <a:pt x="149255" y="316027"/>
                    <a:pt x="142693" y="268045"/>
                    <a:pt x="142693" y="331980"/>
                  </a:cubicBezTo>
                  <a:cubicBezTo>
                    <a:pt x="142693" y="350449"/>
                    <a:pt x="144634" y="368867"/>
                    <a:pt x="145605" y="387310"/>
                  </a:cubicBezTo>
                  <a:cubicBezTo>
                    <a:pt x="144634" y="406724"/>
                    <a:pt x="145207" y="426277"/>
                    <a:pt x="142693" y="445552"/>
                  </a:cubicBezTo>
                  <a:cubicBezTo>
                    <a:pt x="142240" y="449022"/>
                    <a:pt x="138434" y="451158"/>
                    <a:pt x="136869" y="454288"/>
                  </a:cubicBezTo>
                  <a:cubicBezTo>
                    <a:pt x="133286" y="461455"/>
                    <a:pt x="132162" y="473790"/>
                    <a:pt x="131044" y="480497"/>
                  </a:cubicBezTo>
                  <a:cubicBezTo>
                    <a:pt x="130073" y="501852"/>
                    <a:pt x="129772" y="523249"/>
                    <a:pt x="128132" y="544563"/>
                  </a:cubicBezTo>
                  <a:cubicBezTo>
                    <a:pt x="127825" y="548554"/>
                    <a:pt x="126088" y="552305"/>
                    <a:pt x="125220" y="556212"/>
                  </a:cubicBezTo>
                  <a:cubicBezTo>
                    <a:pt x="124146" y="561044"/>
                    <a:pt x="123279" y="565919"/>
                    <a:pt x="122308" y="570772"/>
                  </a:cubicBezTo>
                  <a:cubicBezTo>
                    <a:pt x="121337" y="580479"/>
                    <a:pt x="121589" y="590387"/>
                    <a:pt x="119396" y="599893"/>
                  </a:cubicBezTo>
                  <a:cubicBezTo>
                    <a:pt x="118609" y="603303"/>
                    <a:pt x="115137" y="605499"/>
                    <a:pt x="113572" y="608630"/>
                  </a:cubicBezTo>
                  <a:cubicBezTo>
                    <a:pt x="111234" y="613305"/>
                    <a:pt x="110648" y="618841"/>
                    <a:pt x="107748" y="623190"/>
                  </a:cubicBezTo>
                  <a:cubicBezTo>
                    <a:pt x="103371" y="629756"/>
                    <a:pt x="94456" y="636610"/>
                    <a:pt x="87363" y="640663"/>
                  </a:cubicBezTo>
                  <a:cubicBezTo>
                    <a:pt x="83594" y="642817"/>
                    <a:pt x="79597" y="644546"/>
                    <a:pt x="75714" y="646487"/>
                  </a:cubicBezTo>
                  <a:cubicBezTo>
                    <a:pt x="73773" y="649399"/>
                    <a:pt x="72365" y="652748"/>
                    <a:pt x="69890" y="655223"/>
                  </a:cubicBezTo>
                  <a:cubicBezTo>
                    <a:pt x="67415" y="657698"/>
                    <a:pt x="63395" y="658359"/>
                    <a:pt x="61154" y="661048"/>
                  </a:cubicBezTo>
                  <a:cubicBezTo>
                    <a:pt x="58375" y="664383"/>
                    <a:pt x="58109" y="669361"/>
                    <a:pt x="55330" y="672696"/>
                  </a:cubicBezTo>
                  <a:cubicBezTo>
                    <a:pt x="50988" y="677906"/>
                    <a:pt x="43819" y="679445"/>
                    <a:pt x="37857" y="681432"/>
                  </a:cubicBezTo>
                  <a:cubicBezTo>
                    <a:pt x="15648" y="703644"/>
                    <a:pt x="41452" y="680442"/>
                    <a:pt x="20385" y="693081"/>
                  </a:cubicBezTo>
                  <a:cubicBezTo>
                    <a:pt x="18031" y="694494"/>
                    <a:pt x="16704" y="697190"/>
                    <a:pt x="14560" y="698905"/>
                  </a:cubicBezTo>
                  <a:cubicBezTo>
                    <a:pt x="11827" y="701091"/>
                    <a:pt x="8736" y="702788"/>
                    <a:pt x="5824" y="704729"/>
                  </a:cubicBezTo>
                  <a:lnTo>
                    <a:pt x="0" y="713465"/>
                  </a:lnTo>
                  <a:lnTo>
                    <a:pt x="23297" y="701817"/>
                  </a:lnTo>
                </a:path>
              </a:pathLst>
            </a:cu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</p:grpSp>
      <p:cxnSp>
        <p:nvCxnSpPr>
          <p:cNvPr id="29" name="Rechte verbindingslijn 28"/>
          <p:cNvCxnSpPr/>
          <p:nvPr/>
        </p:nvCxnSpPr>
        <p:spPr>
          <a:xfrm rot="5400000" flipH="1" flipV="1">
            <a:off x="1308196" y="1705276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Rechte verbindingslijn 29"/>
          <p:cNvCxnSpPr/>
          <p:nvPr/>
        </p:nvCxnSpPr>
        <p:spPr>
          <a:xfrm rot="5400000" flipH="1" flipV="1">
            <a:off x="1292858" y="2616782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Vrije vorm 8"/>
          <p:cNvSpPr/>
          <p:nvPr/>
        </p:nvSpPr>
        <p:spPr>
          <a:xfrm>
            <a:off x="1852707" y="2780667"/>
            <a:ext cx="363783" cy="45719"/>
          </a:xfrm>
          <a:custGeom>
            <a:avLst/>
            <a:gdLst>
              <a:gd name="connsiteX0" fmla="*/ 0 w 390222"/>
              <a:gd name="connsiteY0" fmla="*/ 0 h 35495"/>
              <a:gd name="connsiteX1" fmla="*/ 72802 w 390222"/>
              <a:gd name="connsiteY1" fmla="*/ 32033 h 35495"/>
              <a:gd name="connsiteX2" fmla="*/ 183462 w 390222"/>
              <a:gd name="connsiteY2" fmla="*/ 34945 h 35495"/>
              <a:gd name="connsiteX3" fmla="*/ 297034 w 390222"/>
              <a:gd name="connsiteY3" fmla="*/ 34945 h 35495"/>
              <a:gd name="connsiteX4" fmla="*/ 364013 w 390222"/>
              <a:gd name="connsiteY4" fmla="*/ 32033 h 35495"/>
              <a:gd name="connsiteX5" fmla="*/ 390222 w 390222"/>
              <a:gd name="connsiteY5" fmla="*/ 8736 h 35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222" h="35495">
                <a:moveTo>
                  <a:pt x="0" y="0"/>
                </a:moveTo>
                <a:cubicBezTo>
                  <a:pt x="21112" y="13104"/>
                  <a:pt x="42225" y="26209"/>
                  <a:pt x="72802" y="32033"/>
                </a:cubicBezTo>
                <a:cubicBezTo>
                  <a:pt x="103379" y="37857"/>
                  <a:pt x="146090" y="34460"/>
                  <a:pt x="183462" y="34945"/>
                </a:cubicBezTo>
                <a:cubicBezTo>
                  <a:pt x="220834" y="35430"/>
                  <a:pt x="266942" y="35430"/>
                  <a:pt x="297034" y="34945"/>
                </a:cubicBezTo>
                <a:cubicBezTo>
                  <a:pt x="327126" y="34460"/>
                  <a:pt x="348482" y="36401"/>
                  <a:pt x="364013" y="32033"/>
                </a:cubicBezTo>
                <a:cubicBezTo>
                  <a:pt x="379544" y="27665"/>
                  <a:pt x="384883" y="18200"/>
                  <a:pt x="390222" y="8736"/>
                </a:cubicBezTo>
              </a:path>
            </a:pathLst>
          </a:custGeom>
          <a:ln w="57150">
            <a:solidFill>
              <a:srgbClr val="00B050"/>
            </a:solidFill>
            <a:prstDash val="soli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1" name="Rechte verbindingslijn 30"/>
          <p:cNvCxnSpPr/>
          <p:nvPr/>
        </p:nvCxnSpPr>
        <p:spPr>
          <a:xfrm rot="5400000" flipH="1" flipV="1">
            <a:off x="1374307" y="3858677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Rechte verbindingslijn met pijl 9"/>
          <p:cNvCxnSpPr/>
          <p:nvPr/>
        </p:nvCxnSpPr>
        <p:spPr>
          <a:xfrm flipV="1">
            <a:off x="2993512" y="2395662"/>
            <a:ext cx="0" cy="2103552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Rechte verbindingslijn met pijl 11"/>
          <p:cNvCxnSpPr/>
          <p:nvPr/>
        </p:nvCxnSpPr>
        <p:spPr>
          <a:xfrm flipH="1">
            <a:off x="1388962" y="4535504"/>
            <a:ext cx="1368001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Tekstvak 37"/>
          <p:cNvSpPr txBox="1"/>
          <p:nvPr/>
        </p:nvSpPr>
        <p:spPr>
          <a:xfrm>
            <a:off x="673529" y="4472582"/>
            <a:ext cx="22153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err="1" smtClean="0"/>
              <a:t>approx</a:t>
            </a:r>
            <a:r>
              <a:rPr lang="nl-NL" sz="2400" b="1" dirty="0" smtClean="0"/>
              <a:t>. 0,4 m.</a:t>
            </a:r>
            <a:endParaRPr lang="nl-NL" sz="2400" b="1" dirty="0"/>
          </a:p>
        </p:txBody>
      </p:sp>
      <p:sp>
        <p:nvSpPr>
          <p:cNvPr id="40" name="Tekstvak 39"/>
          <p:cNvSpPr txBox="1"/>
          <p:nvPr/>
        </p:nvSpPr>
        <p:spPr>
          <a:xfrm rot="16200000">
            <a:off x="2289009" y="3061199"/>
            <a:ext cx="1798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smtClean="0"/>
              <a:t>Ca. 0,6 m.</a:t>
            </a:r>
            <a:endParaRPr lang="nl-NL" sz="2400" b="1" dirty="0"/>
          </a:p>
        </p:txBody>
      </p:sp>
      <p:grpSp>
        <p:nvGrpSpPr>
          <p:cNvPr id="101" name="Groep 100"/>
          <p:cNvGrpSpPr>
            <a:grpSpLocks noChangeAspect="1"/>
          </p:cNvGrpSpPr>
          <p:nvPr/>
        </p:nvGrpSpPr>
        <p:grpSpPr>
          <a:xfrm>
            <a:off x="6302238" y="4100029"/>
            <a:ext cx="1116000" cy="533694"/>
            <a:chOff x="3752515" y="5734841"/>
            <a:chExt cx="1430297" cy="683998"/>
          </a:xfrm>
        </p:grpSpPr>
        <p:grpSp>
          <p:nvGrpSpPr>
            <p:cNvPr id="103" name="Groep 102"/>
            <p:cNvGrpSpPr>
              <a:grpSpLocks noChangeAspect="1"/>
            </p:cNvGrpSpPr>
            <p:nvPr/>
          </p:nvGrpSpPr>
          <p:grpSpPr>
            <a:xfrm>
              <a:off x="3752515" y="5734841"/>
              <a:ext cx="1430297" cy="683998"/>
              <a:chOff x="3903596" y="5576946"/>
              <a:chExt cx="791611" cy="378566"/>
            </a:xfrm>
          </p:grpSpPr>
          <p:sp>
            <p:nvSpPr>
              <p:cNvPr id="105" name="Vrije vorm 104"/>
              <p:cNvSpPr/>
              <p:nvPr/>
            </p:nvSpPr>
            <p:spPr>
              <a:xfrm>
                <a:off x="3903596" y="5576946"/>
                <a:ext cx="791611" cy="218125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pattFill prst="pct20">
                <a:fgClr>
                  <a:schemeClr val="tx1"/>
                </a:fgClr>
                <a:bgClr>
                  <a:schemeClr val="bg1"/>
                </a:bgClr>
              </a:patt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07" name="Vrije vorm 106"/>
              <p:cNvSpPr/>
              <p:nvPr/>
            </p:nvSpPr>
            <p:spPr>
              <a:xfrm rot="10800000">
                <a:off x="3903596" y="5737387"/>
                <a:ext cx="791611" cy="218125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pattFill prst="pct20">
                <a:fgClr>
                  <a:schemeClr val="tx1"/>
                </a:fgClr>
                <a:bgClr>
                  <a:schemeClr val="bg1"/>
                </a:bgClr>
              </a:patt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104" name="Tekstvak 103"/>
            <p:cNvSpPr txBox="1"/>
            <p:nvPr/>
          </p:nvSpPr>
          <p:spPr>
            <a:xfrm>
              <a:off x="3826020" y="5899532"/>
              <a:ext cx="1262578" cy="369332"/>
            </a:xfrm>
            <a:prstGeom prst="rect">
              <a:avLst/>
            </a:prstGeom>
            <a:pattFill prst="pct20">
              <a:fgClr>
                <a:schemeClr val="tx1"/>
              </a:fgClr>
              <a:bgClr>
                <a:schemeClr val="bg1"/>
              </a:bgClr>
            </a:pattFill>
            <a:ln w="571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algn="ctr">
                <a:defRPr>
                  <a:solidFill>
                    <a:schemeClr val="lt1"/>
                  </a:solidFill>
                  <a:latin typeface="+mn-lt"/>
                  <a:ea typeface="+mn-ea"/>
                </a:defRPr>
              </a:lvl1pPr>
              <a:lvl2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2pPr>
              <a:lvl3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3pPr>
              <a:lvl4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4pPr>
              <a:lvl5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5pPr>
              <a:lvl6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6pPr>
              <a:lvl7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7pPr>
              <a:lvl8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8pPr>
              <a:lvl9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9pPr>
            </a:lstStyle>
            <a:p>
              <a:r>
                <a:rPr lang="nl-NL" b="1" dirty="0">
                  <a:solidFill>
                    <a:schemeClr val="tx1"/>
                  </a:solidFill>
                </a:rPr>
                <a:t>100 %</a:t>
              </a:r>
            </a:p>
          </p:txBody>
        </p:sp>
      </p:grpSp>
      <p:grpSp>
        <p:nvGrpSpPr>
          <p:cNvPr id="236" name="Groep 235"/>
          <p:cNvGrpSpPr>
            <a:grpSpLocks noChangeAspect="1"/>
          </p:cNvGrpSpPr>
          <p:nvPr/>
        </p:nvGrpSpPr>
        <p:grpSpPr>
          <a:xfrm>
            <a:off x="6302238" y="3474602"/>
            <a:ext cx="1399331" cy="736573"/>
            <a:chOff x="597069" y="5436841"/>
            <a:chExt cx="2067462" cy="1088261"/>
          </a:xfrm>
        </p:grpSpPr>
        <p:sp>
          <p:nvSpPr>
            <p:cNvPr id="196" name="Vijfhoek 79"/>
            <p:cNvSpPr/>
            <p:nvPr/>
          </p:nvSpPr>
          <p:spPr>
            <a:xfrm>
              <a:off x="597069" y="5436841"/>
              <a:ext cx="1809645" cy="813225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19698"/>
                <a:gd name="connsiteY0" fmla="*/ 20168 h 303845"/>
                <a:gd name="connsiteX1" fmla="*/ 494839 w 1019698"/>
                <a:gd name="connsiteY1" fmla="*/ 181 h 303845"/>
                <a:gd name="connsiteX2" fmla="*/ 689511 w 1019698"/>
                <a:gd name="connsiteY2" fmla="*/ 28407 h 303845"/>
                <a:gd name="connsiteX3" fmla="*/ 947310 w 1019698"/>
                <a:gd name="connsiteY3" fmla="*/ 49135 h 303845"/>
                <a:gd name="connsiteX4" fmla="*/ 1008621 w 1019698"/>
                <a:gd name="connsiteY4" fmla="*/ 161538 h 303845"/>
                <a:gd name="connsiteX5" fmla="*/ 974792 w 1019698"/>
                <a:gd name="connsiteY5" fmla="*/ 244007 h 303845"/>
                <a:gd name="connsiteX6" fmla="*/ 664995 w 1019698"/>
                <a:gd name="connsiteY6" fmla="*/ 186544 h 303845"/>
                <a:gd name="connsiteX7" fmla="*/ 494839 w 1019698"/>
                <a:gd name="connsiteY7" fmla="*/ 303845 h 303845"/>
                <a:gd name="connsiteX8" fmla="*/ 71437 w 1019698"/>
                <a:gd name="connsiteY8" fmla="*/ 296350 h 303845"/>
                <a:gd name="connsiteX9" fmla="*/ 431 w 1019698"/>
                <a:gd name="connsiteY9" fmla="*/ 194039 h 303845"/>
                <a:gd name="connsiteX10" fmla="*/ 83930 w 1019698"/>
                <a:gd name="connsiteY10" fmla="*/ 20168 h 303845"/>
                <a:gd name="connsiteX0" fmla="*/ 83930 w 1019698"/>
                <a:gd name="connsiteY0" fmla="*/ 20168 h 319070"/>
                <a:gd name="connsiteX1" fmla="*/ 494839 w 1019698"/>
                <a:gd name="connsiteY1" fmla="*/ 181 h 319070"/>
                <a:gd name="connsiteX2" fmla="*/ 689511 w 1019698"/>
                <a:gd name="connsiteY2" fmla="*/ 28407 h 319070"/>
                <a:gd name="connsiteX3" fmla="*/ 947310 w 1019698"/>
                <a:gd name="connsiteY3" fmla="*/ 49135 h 319070"/>
                <a:gd name="connsiteX4" fmla="*/ 1008621 w 1019698"/>
                <a:gd name="connsiteY4" fmla="*/ 161538 h 319070"/>
                <a:gd name="connsiteX5" fmla="*/ 974792 w 1019698"/>
                <a:gd name="connsiteY5" fmla="*/ 244007 h 319070"/>
                <a:gd name="connsiteX6" fmla="*/ 664995 w 1019698"/>
                <a:gd name="connsiteY6" fmla="*/ 310901 h 319070"/>
                <a:gd name="connsiteX7" fmla="*/ 494839 w 1019698"/>
                <a:gd name="connsiteY7" fmla="*/ 303845 h 319070"/>
                <a:gd name="connsiteX8" fmla="*/ 71437 w 1019698"/>
                <a:gd name="connsiteY8" fmla="*/ 296350 h 319070"/>
                <a:gd name="connsiteX9" fmla="*/ 431 w 1019698"/>
                <a:gd name="connsiteY9" fmla="*/ 194039 h 319070"/>
                <a:gd name="connsiteX10" fmla="*/ 83930 w 1019698"/>
                <a:gd name="connsiteY10" fmla="*/ 20168 h 319070"/>
                <a:gd name="connsiteX0" fmla="*/ 83930 w 1018692"/>
                <a:gd name="connsiteY0" fmla="*/ 22947 h 321849"/>
                <a:gd name="connsiteX1" fmla="*/ 494839 w 1018692"/>
                <a:gd name="connsiteY1" fmla="*/ 2960 h 321849"/>
                <a:gd name="connsiteX2" fmla="*/ 737136 w 1018692"/>
                <a:gd name="connsiteY2" fmla="*/ 18096 h 321849"/>
                <a:gd name="connsiteX3" fmla="*/ 947310 w 1018692"/>
                <a:gd name="connsiteY3" fmla="*/ 51914 h 321849"/>
                <a:gd name="connsiteX4" fmla="*/ 1008621 w 1018692"/>
                <a:gd name="connsiteY4" fmla="*/ 164317 h 321849"/>
                <a:gd name="connsiteX5" fmla="*/ 974792 w 1018692"/>
                <a:gd name="connsiteY5" fmla="*/ 246786 h 321849"/>
                <a:gd name="connsiteX6" fmla="*/ 664995 w 1018692"/>
                <a:gd name="connsiteY6" fmla="*/ 313680 h 321849"/>
                <a:gd name="connsiteX7" fmla="*/ 494839 w 1018692"/>
                <a:gd name="connsiteY7" fmla="*/ 306624 h 321849"/>
                <a:gd name="connsiteX8" fmla="*/ 71437 w 1018692"/>
                <a:gd name="connsiteY8" fmla="*/ 299129 h 321849"/>
                <a:gd name="connsiteX9" fmla="*/ 431 w 1018692"/>
                <a:gd name="connsiteY9" fmla="*/ 196818 h 321849"/>
                <a:gd name="connsiteX10" fmla="*/ 83930 w 1018692"/>
                <a:gd name="connsiteY10" fmla="*/ 22947 h 321849"/>
                <a:gd name="connsiteX0" fmla="*/ 83930 w 1047121"/>
                <a:gd name="connsiteY0" fmla="*/ 22947 h 314626"/>
                <a:gd name="connsiteX1" fmla="*/ 494839 w 1047121"/>
                <a:gd name="connsiteY1" fmla="*/ 2960 h 314626"/>
                <a:gd name="connsiteX2" fmla="*/ 737136 w 1047121"/>
                <a:gd name="connsiteY2" fmla="*/ 18096 h 314626"/>
                <a:gd name="connsiteX3" fmla="*/ 947310 w 1047121"/>
                <a:gd name="connsiteY3" fmla="*/ 51914 h 314626"/>
                <a:gd name="connsiteX4" fmla="*/ 1008621 w 1047121"/>
                <a:gd name="connsiteY4" fmla="*/ 164317 h 314626"/>
                <a:gd name="connsiteX5" fmla="*/ 1022417 w 1047121"/>
                <a:gd name="connsiteY5" fmla="*/ 279512 h 314626"/>
                <a:gd name="connsiteX6" fmla="*/ 664995 w 1047121"/>
                <a:gd name="connsiteY6" fmla="*/ 313680 h 314626"/>
                <a:gd name="connsiteX7" fmla="*/ 494839 w 1047121"/>
                <a:gd name="connsiteY7" fmla="*/ 306624 h 314626"/>
                <a:gd name="connsiteX8" fmla="*/ 71437 w 1047121"/>
                <a:gd name="connsiteY8" fmla="*/ 299129 h 314626"/>
                <a:gd name="connsiteX9" fmla="*/ 431 w 1047121"/>
                <a:gd name="connsiteY9" fmla="*/ 196818 h 314626"/>
                <a:gd name="connsiteX10" fmla="*/ 83930 w 1047121"/>
                <a:gd name="connsiteY10" fmla="*/ 22947 h 314626"/>
                <a:gd name="connsiteX0" fmla="*/ 83930 w 1049826"/>
                <a:gd name="connsiteY0" fmla="*/ 22947 h 314626"/>
                <a:gd name="connsiteX1" fmla="*/ 494839 w 1049826"/>
                <a:gd name="connsiteY1" fmla="*/ 2960 h 314626"/>
                <a:gd name="connsiteX2" fmla="*/ 737136 w 1049826"/>
                <a:gd name="connsiteY2" fmla="*/ 18096 h 314626"/>
                <a:gd name="connsiteX3" fmla="*/ 874482 w 1049826"/>
                <a:gd name="connsiteY3" fmla="*/ 129334 h 314626"/>
                <a:gd name="connsiteX4" fmla="*/ 1008621 w 1049826"/>
                <a:gd name="connsiteY4" fmla="*/ 164317 h 314626"/>
                <a:gd name="connsiteX5" fmla="*/ 1022417 w 1049826"/>
                <a:gd name="connsiteY5" fmla="*/ 279512 h 314626"/>
                <a:gd name="connsiteX6" fmla="*/ 664995 w 1049826"/>
                <a:gd name="connsiteY6" fmla="*/ 313680 h 314626"/>
                <a:gd name="connsiteX7" fmla="*/ 494839 w 1049826"/>
                <a:gd name="connsiteY7" fmla="*/ 306624 h 314626"/>
                <a:gd name="connsiteX8" fmla="*/ 71437 w 1049826"/>
                <a:gd name="connsiteY8" fmla="*/ 299129 h 314626"/>
                <a:gd name="connsiteX9" fmla="*/ 431 w 1049826"/>
                <a:gd name="connsiteY9" fmla="*/ 196818 h 314626"/>
                <a:gd name="connsiteX10" fmla="*/ 83930 w 1049826"/>
                <a:gd name="connsiteY10" fmla="*/ 22947 h 314626"/>
                <a:gd name="connsiteX0" fmla="*/ 83930 w 1050557"/>
                <a:gd name="connsiteY0" fmla="*/ 22947 h 314626"/>
                <a:gd name="connsiteX1" fmla="*/ 494839 w 1050557"/>
                <a:gd name="connsiteY1" fmla="*/ 2960 h 314626"/>
                <a:gd name="connsiteX2" fmla="*/ 737136 w 1050557"/>
                <a:gd name="connsiteY2" fmla="*/ 18096 h 314626"/>
                <a:gd name="connsiteX3" fmla="*/ 874482 w 1050557"/>
                <a:gd name="connsiteY3" fmla="*/ 129334 h 314626"/>
                <a:gd name="connsiteX4" fmla="*/ 1010644 w 1050557"/>
                <a:gd name="connsiteY4" fmla="*/ 205218 h 314626"/>
                <a:gd name="connsiteX5" fmla="*/ 1022417 w 1050557"/>
                <a:gd name="connsiteY5" fmla="*/ 279512 h 314626"/>
                <a:gd name="connsiteX6" fmla="*/ 664995 w 1050557"/>
                <a:gd name="connsiteY6" fmla="*/ 313680 h 314626"/>
                <a:gd name="connsiteX7" fmla="*/ 494839 w 1050557"/>
                <a:gd name="connsiteY7" fmla="*/ 306624 h 314626"/>
                <a:gd name="connsiteX8" fmla="*/ 71437 w 1050557"/>
                <a:gd name="connsiteY8" fmla="*/ 299129 h 314626"/>
                <a:gd name="connsiteX9" fmla="*/ 431 w 1050557"/>
                <a:gd name="connsiteY9" fmla="*/ 196818 h 314626"/>
                <a:gd name="connsiteX10" fmla="*/ 83930 w 1050557"/>
                <a:gd name="connsiteY10" fmla="*/ 22947 h 314626"/>
                <a:gd name="connsiteX0" fmla="*/ 83930 w 1050557"/>
                <a:gd name="connsiteY0" fmla="*/ 20003 h 311682"/>
                <a:gd name="connsiteX1" fmla="*/ 494839 w 1050557"/>
                <a:gd name="connsiteY1" fmla="*/ 16 h 311682"/>
                <a:gd name="connsiteX2" fmla="*/ 646101 w 1050557"/>
                <a:gd name="connsiteY2" fmla="*/ 75044 h 311682"/>
                <a:gd name="connsiteX3" fmla="*/ 874482 w 1050557"/>
                <a:gd name="connsiteY3" fmla="*/ 126390 h 311682"/>
                <a:gd name="connsiteX4" fmla="*/ 1010644 w 1050557"/>
                <a:gd name="connsiteY4" fmla="*/ 202274 h 311682"/>
                <a:gd name="connsiteX5" fmla="*/ 1022417 w 1050557"/>
                <a:gd name="connsiteY5" fmla="*/ 276568 h 311682"/>
                <a:gd name="connsiteX6" fmla="*/ 664995 w 1050557"/>
                <a:gd name="connsiteY6" fmla="*/ 310736 h 311682"/>
                <a:gd name="connsiteX7" fmla="*/ 494839 w 1050557"/>
                <a:gd name="connsiteY7" fmla="*/ 303680 h 311682"/>
                <a:gd name="connsiteX8" fmla="*/ 71437 w 1050557"/>
                <a:gd name="connsiteY8" fmla="*/ 296185 h 311682"/>
                <a:gd name="connsiteX9" fmla="*/ 431 w 1050557"/>
                <a:gd name="connsiteY9" fmla="*/ 193874 h 311682"/>
                <a:gd name="connsiteX10" fmla="*/ 83930 w 1050557"/>
                <a:gd name="connsiteY10" fmla="*/ 20003 h 311682"/>
                <a:gd name="connsiteX0" fmla="*/ 83930 w 1050557"/>
                <a:gd name="connsiteY0" fmla="*/ 0 h 291679"/>
                <a:gd name="connsiteX1" fmla="*/ 426056 w 1050557"/>
                <a:gd name="connsiteY1" fmla="*/ 1925 h 291679"/>
                <a:gd name="connsiteX2" fmla="*/ 646101 w 1050557"/>
                <a:gd name="connsiteY2" fmla="*/ 55041 h 291679"/>
                <a:gd name="connsiteX3" fmla="*/ 874482 w 1050557"/>
                <a:gd name="connsiteY3" fmla="*/ 106387 h 291679"/>
                <a:gd name="connsiteX4" fmla="*/ 1010644 w 1050557"/>
                <a:gd name="connsiteY4" fmla="*/ 182271 h 291679"/>
                <a:gd name="connsiteX5" fmla="*/ 1022417 w 1050557"/>
                <a:gd name="connsiteY5" fmla="*/ 256565 h 291679"/>
                <a:gd name="connsiteX6" fmla="*/ 664995 w 1050557"/>
                <a:gd name="connsiteY6" fmla="*/ 290733 h 291679"/>
                <a:gd name="connsiteX7" fmla="*/ 494839 w 1050557"/>
                <a:gd name="connsiteY7" fmla="*/ 283677 h 291679"/>
                <a:gd name="connsiteX8" fmla="*/ 71437 w 1050557"/>
                <a:gd name="connsiteY8" fmla="*/ 276182 h 291679"/>
                <a:gd name="connsiteX9" fmla="*/ 431 w 1050557"/>
                <a:gd name="connsiteY9" fmla="*/ 173871 h 291679"/>
                <a:gd name="connsiteX10" fmla="*/ 83930 w 1050557"/>
                <a:gd name="connsiteY10" fmla="*/ 0 h 291679"/>
                <a:gd name="connsiteX0" fmla="*/ 83930 w 1050641"/>
                <a:gd name="connsiteY0" fmla="*/ 0 h 291679"/>
                <a:gd name="connsiteX1" fmla="*/ 426056 w 1050641"/>
                <a:gd name="connsiteY1" fmla="*/ 1925 h 291679"/>
                <a:gd name="connsiteX2" fmla="*/ 646101 w 1050641"/>
                <a:gd name="connsiteY2" fmla="*/ 55041 h 291679"/>
                <a:gd name="connsiteX3" fmla="*/ 872459 w 1050641"/>
                <a:gd name="connsiteY3" fmla="*/ 172122 h 291679"/>
                <a:gd name="connsiteX4" fmla="*/ 1010644 w 1050641"/>
                <a:gd name="connsiteY4" fmla="*/ 182271 h 291679"/>
                <a:gd name="connsiteX5" fmla="*/ 1022417 w 1050641"/>
                <a:gd name="connsiteY5" fmla="*/ 256565 h 291679"/>
                <a:gd name="connsiteX6" fmla="*/ 664995 w 1050641"/>
                <a:gd name="connsiteY6" fmla="*/ 290733 h 291679"/>
                <a:gd name="connsiteX7" fmla="*/ 494839 w 1050641"/>
                <a:gd name="connsiteY7" fmla="*/ 283677 h 291679"/>
                <a:gd name="connsiteX8" fmla="*/ 71437 w 1050641"/>
                <a:gd name="connsiteY8" fmla="*/ 276182 h 291679"/>
                <a:gd name="connsiteX9" fmla="*/ 431 w 1050641"/>
                <a:gd name="connsiteY9" fmla="*/ 173871 h 291679"/>
                <a:gd name="connsiteX10" fmla="*/ 83930 w 1050641"/>
                <a:gd name="connsiteY10" fmla="*/ 0 h 291679"/>
                <a:gd name="connsiteX0" fmla="*/ 83930 w 1044735"/>
                <a:gd name="connsiteY0" fmla="*/ 0 h 291679"/>
                <a:gd name="connsiteX1" fmla="*/ 426056 w 1044735"/>
                <a:gd name="connsiteY1" fmla="*/ 1925 h 291679"/>
                <a:gd name="connsiteX2" fmla="*/ 646101 w 1044735"/>
                <a:gd name="connsiteY2" fmla="*/ 55041 h 291679"/>
                <a:gd name="connsiteX3" fmla="*/ 872459 w 1044735"/>
                <a:gd name="connsiteY3" fmla="*/ 172122 h 291679"/>
                <a:gd name="connsiteX4" fmla="*/ 992438 w 1044735"/>
                <a:gd name="connsiteY4" fmla="*/ 214408 h 291679"/>
                <a:gd name="connsiteX5" fmla="*/ 1022417 w 1044735"/>
                <a:gd name="connsiteY5" fmla="*/ 256565 h 291679"/>
                <a:gd name="connsiteX6" fmla="*/ 664995 w 1044735"/>
                <a:gd name="connsiteY6" fmla="*/ 290733 h 291679"/>
                <a:gd name="connsiteX7" fmla="*/ 494839 w 1044735"/>
                <a:gd name="connsiteY7" fmla="*/ 283677 h 291679"/>
                <a:gd name="connsiteX8" fmla="*/ 71437 w 1044735"/>
                <a:gd name="connsiteY8" fmla="*/ 276182 h 291679"/>
                <a:gd name="connsiteX9" fmla="*/ 431 w 1044735"/>
                <a:gd name="connsiteY9" fmla="*/ 173871 h 291679"/>
                <a:gd name="connsiteX10" fmla="*/ 83930 w 1044735"/>
                <a:gd name="connsiteY10" fmla="*/ 0 h 291679"/>
                <a:gd name="connsiteX0" fmla="*/ 83930 w 1041427"/>
                <a:gd name="connsiteY0" fmla="*/ 0 h 291679"/>
                <a:gd name="connsiteX1" fmla="*/ 426056 w 1041427"/>
                <a:gd name="connsiteY1" fmla="*/ 1925 h 291679"/>
                <a:gd name="connsiteX2" fmla="*/ 646101 w 1041427"/>
                <a:gd name="connsiteY2" fmla="*/ 55041 h 291679"/>
                <a:gd name="connsiteX3" fmla="*/ 872459 w 1041427"/>
                <a:gd name="connsiteY3" fmla="*/ 172122 h 291679"/>
                <a:gd name="connsiteX4" fmla="*/ 992438 w 1041427"/>
                <a:gd name="connsiteY4" fmla="*/ 214408 h 291679"/>
                <a:gd name="connsiteX5" fmla="*/ 1022417 w 1041427"/>
                <a:gd name="connsiteY5" fmla="*/ 256565 h 291679"/>
                <a:gd name="connsiteX6" fmla="*/ 664995 w 1041427"/>
                <a:gd name="connsiteY6" fmla="*/ 290733 h 291679"/>
                <a:gd name="connsiteX7" fmla="*/ 494839 w 1041427"/>
                <a:gd name="connsiteY7" fmla="*/ 283677 h 291679"/>
                <a:gd name="connsiteX8" fmla="*/ 71437 w 1041427"/>
                <a:gd name="connsiteY8" fmla="*/ 276182 h 291679"/>
                <a:gd name="connsiteX9" fmla="*/ 431 w 1041427"/>
                <a:gd name="connsiteY9" fmla="*/ 173871 h 291679"/>
                <a:gd name="connsiteX10" fmla="*/ 83930 w 1041427"/>
                <a:gd name="connsiteY10" fmla="*/ 0 h 291679"/>
                <a:gd name="connsiteX0" fmla="*/ 83930 w 1044304"/>
                <a:gd name="connsiteY0" fmla="*/ 0 h 291679"/>
                <a:gd name="connsiteX1" fmla="*/ 426056 w 1044304"/>
                <a:gd name="connsiteY1" fmla="*/ 1925 h 291679"/>
                <a:gd name="connsiteX2" fmla="*/ 646101 w 1044304"/>
                <a:gd name="connsiteY2" fmla="*/ 55041 h 291679"/>
                <a:gd name="connsiteX3" fmla="*/ 886620 w 1044304"/>
                <a:gd name="connsiteY3" fmla="*/ 154593 h 291679"/>
                <a:gd name="connsiteX4" fmla="*/ 992438 w 1044304"/>
                <a:gd name="connsiteY4" fmla="*/ 214408 h 291679"/>
                <a:gd name="connsiteX5" fmla="*/ 1022417 w 1044304"/>
                <a:gd name="connsiteY5" fmla="*/ 256565 h 291679"/>
                <a:gd name="connsiteX6" fmla="*/ 664995 w 1044304"/>
                <a:gd name="connsiteY6" fmla="*/ 290733 h 291679"/>
                <a:gd name="connsiteX7" fmla="*/ 494839 w 1044304"/>
                <a:gd name="connsiteY7" fmla="*/ 283677 h 291679"/>
                <a:gd name="connsiteX8" fmla="*/ 71437 w 1044304"/>
                <a:gd name="connsiteY8" fmla="*/ 276182 h 291679"/>
                <a:gd name="connsiteX9" fmla="*/ 431 w 1044304"/>
                <a:gd name="connsiteY9" fmla="*/ 173871 h 291679"/>
                <a:gd name="connsiteX10" fmla="*/ 83930 w 1044304"/>
                <a:gd name="connsiteY10" fmla="*/ 0 h 291679"/>
                <a:gd name="connsiteX0" fmla="*/ 83930 w 1022287"/>
                <a:gd name="connsiteY0" fmla="*/ 0 h 290858"/>
                <a:gd name="connsiteX1" fmla="*/ 426056 w 1022287"/>
                <a:gd name="connsiteY1" fmla="*/ 1925 h 290858"/>
                <a:gd name="connsiteX2" fmla="*/ 646101 w 1022287"/>
                <a:gd name="connsiteY2" fmla="*/ 55041 h 290858"/>
                <a:gd name="connsiteX3" fmla="*/ 886620 w 1022287"/>
                <a:gd name="connsiteY3" fmla="*/ 154593 h 290858"/>
                <a:gd name="connsiteX4" fmla="*/ 992438 w 1022287"/>
                <a:gd name="connsiteY4" fmla="*/ 214408 h 290858"/>
                <a:gd name="connsiteX5" fmla="*/ 994095 w 1022287"/>
                <a:gd name="connsiteY5" fmla="*/ 275555 h 290858"/>
                <a:gd name="connsiteX6" fmla="*/ 664995 w 1022287"/>
                <a:gd name="connsiteY6" fmla="*/ 290733 h 290858"/>
                <a:gd name="connsiteX7" fmla="*/ 494839 w 1022287"/>
                <a:gd name="connsiteY7" fmla="*/ 283677 h 290858"/>
                <a:gd name="connsiteX8" fmla="*/ 71437 w 1022287"/>
                <a:gd name="connsiteY8" fmla="*/ 276182 h 290858"/>
                <a:gd name="connsiteX9" fmla="*/ 431 w 1022287"/>
                <a:gd name="connsiteY9" fmla="*/ 173871 h 290858"/>
                <a:gd name="connsiteX10" fmla="*/ 83930 w 1022287"/>
                <a:gd name="connsiteY10" fmla="*/ 0 h 290858"/>
                <a:gd name="connsiteX0" fmla="*/ 83930 w 1021402"/>
                <a:gd name="connsiteY0" fmla="*/ 0 h 290858"/>
                <a:gd name="connsiteX1" fmla="*/ 426056 w 1021402"/>
                <a:gd name="connsiteY1" fmla="*/ 1925 h 290858"/>
                <a:gd name="connsiteX2" fmla="*/ 646101 w 1021402"/>
                <a:gd name="connsiteY2" fmla="*/ 55041 h 290858"/>
                <a:gd name="connsiteX3" fmla="*/ 886620 w 1021402"/>
                <a:gd name="connsiteY3" fmla="*/ 154593 h 290858"/>
                <a:gd name="connsiteX4" fmla="*/ 992438 w 1021402"/>
                <a:gd name="connsiteY4" fmla="*/ 214408 h 290858"/>
                <a:gd name="connsiteX5" fmla="*/ 994095 w 1021402"/>
                <a:gd name="connsiteY5" fmla="*/ 275555 h 290858"/>
                <a:gd name="connsiteX6" fmla="*/ 664995 w 1021402"/>
                <a:gd name="connsiteY6" fmla="*/ 290733 h 290858"/>
                <a:gd name="connsiteX7" fmla="*/ 494839 w 1021402"/>
                <a:gd name="connsiteY7" fmla="*/ 283677 h 290858"/>
                <a:gd name="connsiteX8" fmla="*/ 71437 w 1021402"/>
                <a:gd name="connsiteY8" fmla="*/ 276182 h 290858"/>
                <a:gd name="connsiteX9" fmla="*/ 431 w 1021402"/>
                <a:gd name="connsiteY9" fmla="*/ 173871 h 290858"/>
                <a:gd name="connsiteX10" fmla="*/ 83930 w 1021402"/>
                <a:gd name="connsiteY10" fmla="*/ 0 h 290858"/>
                <a:gd name="connsiteX0" fmla="*/ 83930 w 1021402"/>
                <a:gd name="connsiteY0" fmla="*/ 0 h 292524"/>
                <a:gd name="connsiteX1" fmla="*/ 426056 w 1021402"/>
                <a:gd name="connsiteY1" fmla="*/ 1925 h 292524"/>
                <a:gd name="connsiteX2" fmla="*/ 646101 w 1021402"/>
                <a:gd name="connsiteY2" fmla="*/ 55041 h 292524"/>
                <a:gd name="connsiteX3" fmla="*/ 886620 w 1021402"/>
                <a:gd name="connsiteY3" fmla="*/ 154593 h 292524"/>
                <a:gd name="connsiteX4" fmla="*/ 992438 w 1021402"/>
                <a:gd name="connsiteY4" fmla="*/ 214408 h 292524"/>
                <a:gd name="connsiteX5" fmla="*/ 994095 w 1021402"/>
                <a:gd name="connsiteY5" fmla="*/ 291623 h 292524"/>
                <a:gd name="connsiteX6" fmla="*/ 664995 w 1021402"/>
                <a:gd name="connsiteY6" fmla="*/ 290733 h 292524"/>
                <a:gd name="connsiteX7" fmla="*/ 494839 w 1021402"/>
                <a:gd name="connsiteY7" fmla="*/ 283677 h 292524"/>
                <a:gd name="connsiteX8" fmla="*/ 71437 w 1021402"/>
                <a:gd name="connsiteY8" fmla="*/ 276182 h 292524"/>
                <a:gd name="connsiteX9" fmla="*/ 431 w 1021402"/>
                <a:gd name="connsiteY9" fmla="*/ 173871 h 292524"/>
                <a:gd name="connsiteX10" fmla="*/ 83930 w 1021402"/>
                <a:gd name="connsiteY10" fmla="*/ 0 h 292524"/>
                <a:gd name="connsiteX0" fmla="*/ 83930 w 1025836"/>
                <a:gd name="connsiteY0" fmla="*/ 0 h 325866"/>
                <a:gd name="connsiteX1" fmla="*/ 426056 w 1025836"/>
                <a:gd name="connsiteY1" fmla="*/ 1925 h 325866"/>
                <a:gd name="connsiteX2" fmla="*/ 646101 w 1025836"/>
                <a:gd name="connsiteY2" fmla="*/ 55041 h 325866"/>
                <a:gd name="connsiteX3" fmla="*/ 886620 w 1025836"/>
                <a:gd name="connsiteY3" fmla="*/ 154593 h 325866"/>
                <a:gd name="connsiteX4" fmla="*/ 992438 w 1025836"/>
                <a:gd name="connsiteY4" fmla="*/ 214408 h 325866"/>
                <a:gd name="connsiteX5" fmla="*/ 1000164 w 1025836"/>
                <a:gd name="connsiteY5" fmla="*/ 325221 h 325866"/>
                <a:gd name="connsiteX6" fmla="*/ 664995 w 1025836"/>
                <a:gd name="connsiteY6" fmla="*/ 290733 h 325866"/>
                <a:gd name="connsiteX7" fmla="*/ 494839 w 1025836"/>
                <a:gd name="connsiteY7" fmla="*/ 283677 h 325866"/>
                <a:gd name="connsiteX8" fmla="*/ 71437 w 1025836"/>
                <a:gd name="connsiteY8" fmla="*/ 276182 h 325866"/>
                <a:gd name="connsiteX9" fmla="*/ 431 w 1025836"/>
                <a:gd name="connsiteY9" fmla="*/ 173871 h 325866"/>
                <a:gd name="connsiteX10" fmla="*/ 83930 w 1025836"/>
                <a:gd name="connsiteY10" fmla="*/ 0 h 325866"/>
                <a:gd name="connsiteX0" fmla="*/ 83930 w 1008048"/>
                <a:gd name="connsiteY0" fmla="*/ 0 h 327101"/>
                <a:gd name="connsiteX1" fmla="*/ 426056 w 1008048"/>
                <a:gd name="connsiteY1" fmla="*/ 1925 h 327101"/>
                <a:gd name="connsiteX2" fmla="*/ 646101 w 1008048"/>
                <a:gd name="connsiteY2" fmla="*/ 55041 h 327101"/>
                <a:gd name="connsiteX3" fmla="*/ 886620 w 1008048"/>
                <a:gd name="connsiteY3" fmla="*/ 154593 h 327101"/>
                <a:gd name="connsiteX4" fmla="*/ 992438 w 1008048"/>
                <a:gd name="connsiteY4" fmla="*/ 214408 h 327101"/>
                <a:gd name="connsiteX5" fmla="*/ 1000164 w 1008048"/>
                <a:gd name="connsiteY5" fmla="*/ 325221 h 327101"/>
                <a:gd name="connsiteX6" fmla="*/ 921464 w 1008048"/>
                <a:gd name="connsiteY6" fmla="*/ 284639 h 327101"/>
                <a:gd name="connsiteX7" fmla="*/ 664995 w 1008048"/>
                <a:gd name="connsiteY7" fmla="*/ 290733 h 327101"/>
                <a:gd name="connsiteX8" fmla="*/ 494839 w 1008048"/>
                <a:gd name="connsiteY8" fmla="*/ 283677 h 327101"/>
                <a:gd name="connsiteX9" fmla="*/ 71437 w 1008048"/>
                <a:gd name="connsiteY9" fmla="*/ 276182 h 327101"/>
                <a:gd name="connsiteX10" fmla="*/ 431 w 1008048"/>
                <a:gd name="connsiteY10" fmla="*/ 173871 h 327101"/>
                <a:gd name="connsiteX11" fmla="*/ 83930 w 1008048"/>
                <a:gd name="connsiteY11" fmla="*/ 0 h 327101"/>
                <a:gd name="connsiteX0" fmla="*/ 83930 w 1008048"/>
                <a:gd name="connsiteY0" fmla="*/ 0 h 327101"/>
                <a:gd name="connsiteX1" fmla="*/ 426056 w 1008048"/>
                <a:gd name="connsiteY1" fmla="*/ 1925 h 327101"/>
                <a:gd name="connsiteX2" fmla="*/ 646101 w 1008048"/>
                <a:gd name="connsiteY2" fmla="*/ 55041 h 327101"/>
                <a:gd name="connsiteX3" fmla="*/ 886620 w 1008048"/>
                <a:gd name="connsiteY3" fmla="*/ 154593 h 327101"/>
                <a:gd name="connsiteX4" fmla="*/ 992438 w 1008048"/>
                <a:gd name="connsiteY4" fmla="*/ 214408 h 327101"/>
                <a:gd name="connsiteX5" fmla="*/ 1000164 w 1008048"/>
                <a:gd name="connsiteY5" fmla="*/ 325221 h 327101"/>
                <a:gd name="connsiteX6" fmla="*/ 921464 w 1008048"/>
                <a:gd name="connsiteY6" fmla="*/ 284639 h 327101"/>
                <a:gd name="connsiteX7" fmla="*/ 689271 w 1008048"/>
                <a:gd name="connsiteY7" fmla="*/ 279047 h 327101"/>
                <a:gd name="connsiteX8" fmla="*/ 494839 w 1008048"/>
                <a:gd name="connsiteY8" fmla="*/ 283677 h 327101"/>
                <a:gd name="connsiteX9" fmla="*/ 71437 w 1008048"/>
                <a:gd name="connsiteY9" fmla="*/ 276182 h 327101"/>
                <a:gd name="connsiteX10" fmla="*/ 431 w 1008048"/>
                <a:gd name="connsiteY10" fmla="*/ 173871 h 327101"/>
                <a:gd name="connsiteX11" fmla="*/ 83930 w 1008048"/>
                <a:gd name="connsiteY11" fmla="*/ 0 h 3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8048" h="327101">
                  <a:moveTo>
                    <a:pt x="83930" y="0"/>
                  </a:moveTo>
                  <a:lnTo>
                    <a:pt x="426056" y="1925"/>
                  </a:lnTo>
                  <a:cubicBezTo>
                    <a:pt x="506661" y="923"/>
                    <a:pt x="560471" y="28148"/>
                    <a:pt x="646101" y="55041"/>
                  </a:cubicBezTo>
                  <a:cubicBezTo>
                    <a:pt x="692782" y="79023"/>
                    <a:pt x="828897" y="128032"/>
                    <a:pt x="886620" y="154593"/>
                  </a:cubicBezTo>
                  <a:cubicBezTo>
                    <a:pt x="944343" y="181154"/>
                    <a:pt x="973514" y="185970"/>
                    <a:pt x="992438" y="214408"/>
                  </a:cubicBezTo>
                  <a:cubicBezTo>
                    <a:pt x="1011362" y="242846"/>
                    <a:pt x="1011993" y="313516"/>
                    <a:pt x="1000164" y="325221"/>
                  </a:cubicBezTo>
                  <a:cubicBezTo>
                    <a:pt x="988335" y="336926"/>
                    <a:pt x="977325" y="290387"/>
                    <a:pt x="921464" y="284639"/>
                  </a:cubicBezTo>
                  <a:cubicBezTo>
                    <a:pt x="865603" y="278891"/>
                    <a:pt x="760375" y="279207"/>
                    <a:pt x="689271" y="279047"/>
                  </a:cubicBezTo>
                  <a:cubicBezTo>
                    <a:pt x="618167" y="278887"/>
                    <a:pt x="580024" y="282032"/>
                    <a:pt x="494839" y="283677"/>
                  </a:cubicBezTo>
                  <a:lnTo>
                    <a:pt x="71437" y="276182"/>
                  </a:lnTo>
                  <a:cubicBezTo>
                    <a:pt x="1111" y="262878"/>
                    <a:pt x="-1651" y="219901"/>
                    <a:pt x="431" y="173871"/>
                  </a:cubicBezTo>
                  <a:cubicBezTo>
                    <a:pt x="2513" y="127841"/>
                    <a:pt x="13604" y="37306"/>
                    <a:pt x="83930" y="0"/>
                  </a:cubicBez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7" name="Gelijkbenige driehoek 66"/>
            <p:cNvSpPr/>
            <p:nvPr/>
          </p:nvSpPr>
          <p:spPr>
            <a:xfrm>
              <a:off x="2362437" y="5966799"/>
              <a:ext cx="302094" cy="558303"/>
            </a:xfrm>
            <a:prstGeom prst="triangle">
              <a:avLst>
                <a:gd name="adj" fmla="val 0"/>
              </a:avLst>
            </a:prstGeom>
            <a:pattFill prst="pct20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29" name="Vermenigvuldigen 128"/>
          <p:cNvSpPr/>
          <p:nvPr/>
        </p:nvSpPr>
        <p:spPr>
          <a:xfrm>
            <a:off x="7736413" y="3541375"/>
            <a:ext cx="480831" cy="1168513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4" name="Rechthoek 113"/>
          <p:cNvSpPr/>
          <p:nvPr/>
        </p:nvSpPr>
        <p:spPr>
          <a:xfrm>
            <a:off x="-1" y="2095018"/>
            <a:ext cx="9143999" cy="2829068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95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5" name="Rechte verbindingslijn 24"/>
          <p:cNvCxnSpPr/>
          <p:nvPr/>
        </p:nvCxnSpPr>
        <p:spPr>
          <a:xfrm flipH="1">
            <a:off x="5798199" y="3370121"/>
            <a:ext cx="0" cy="1548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07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Size</a:t>
            </a:r>
            <a:r>
              <a:rPr lang="nl-NL" dirty="0" smtClean="0"/>
              <a:t> </a:t>
            </a:r>
            <a:r>
              <a:rPr lang="nl-NL" dirty="0" err="1" smtClean="0"/>
              <a:t>and</a:t>
            </a:r>
            <a:r>
              <a:rPr lang="nl-NL" dirty="0" smtClean="0"/>
              <a:t> </a:t>
            </a:r>
            <a:r>
              <a:rPr lang="nl-NL" dirty="0" err="1" smtClean="0"/>
              <a:t>filling</a:t>
            </a:r>
            <a:endParaRPr lang="nl-NL" dirty="0"/>
          </a:p>
        </p:txBody>
      </p:sp>
      <p:cxnSp>
        <p:nvCxnSpPr>
          <p:cNvPr id="50" name="Rechte verbindingslijn 49"/>
          <p:cNvCxnSpPr/>
          <p:nvPr/>
        </p:nvCxnSpPr>
        <p:spPr>
          <a:xfrm>
            <a:off x="5798199" y="3370121"/>
            <a:ext cx="3312000" cy="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grpSp>
        <p:nvGrpSpPr>
          <p:cNvPr id="20" name="Groep 19"/>
          <p:cNvGrpSpPr/>
          <p:nvPr/>
        </p:nvGrpSpPr>
        <p:grpSpPr>
          <a:xfrm>
            <a:off x="5962865" y="2275093"/>
            <a:ext cx="2135633" cy="930557"/>
            <a:chOff x="5282605" y="4919631"/>
            <a:chExt cx="2172088" cy="1374570"/>
          </a:xfrm>
        </p:grpSpPr>
        <p:sp>
          <p:nvSpPr>
            <p:cNvPr id="16" name="Vrije vorm 15"/>
            <p:cNvSpPr/>
            <p:nvPr/>
          </p:nvSpPr>
          <p:spPr>
            <a:xfrm>
              <a:off x="5282605" y="4919631"/>
              <a:ext cx="2172088" cy="1371949"/>
            </a:xfrm>
            <a:custGeom>
              <a:avLst/>
              <a:gdLst>
                <a:gd name="connsiteX0" fmla="*/ 107275 w 2172088"/>
                <a:gd name="connsiteY0" fmla="*/ 1351629 h 1371949"/>
                <a:gd name="connsiteX1" fmla="*/ 1176615 w 2172088"/>
                <a:gd name="connsiteY1" fmla="*/ 1371949 h 1371949"/>
                <a:gd name="connsiteX2" fmla="*/ 1552535 w 2172088"/>
                <a:gd name="connsiteY2" fmla="*/ 1351629 h 1371949"/>
                <a:gd name="connsiteX3" fmla="*/ 2057995 w 2172088"/>
                <a:gd name="connsiteY3" fmla="*/ 1328769 h 1371949"/>
                <a:gd name="connsiteX4" fmla="*/ 2167215 w 2172088"/>
                <a:gd name="connsiteY4" fmla="*/ 899509 h 1371949"/>
                <a:gd name="connsiteX5" fmla="*/ 2131655 w 2172088"/>
                <a:gd name="connsiteY5" fmla="*/ 190849 h 1371949"/>
                <a:gd name="connsiteX6" fmla="*/ 1943695 w 2172088"/>
                <a:gd name="connsiteY6" fmla="*/ 20669 h 1371949"/>
                <a:gd name="connsiteX7" fmla="*/ 1189315 w 2172088"/>
                <a:gd name="connsiteY7" fmla="*/ 5429 h 1371949"/>
                <a:gd name="connsiteX8" fmla="*/ 991195 w 2172088"/>
                <a:gd name="connsiteY8" fmla="*/ 43529 h 1371949"/>
                <a:gd name="connsiteX9" fmla="*/ 897215 w 2172088"/>
                <a:gd name="connsiteY9" fmla="*/ 137509 h 1371949"/>
                <a:gd name="connsiteX10" fmla="*/ 498435 w 2172088"/>
                <a:gd name="connsiteY10" fmla="*/ 617569 h 1371949"/>
                <a:gd name="connsiteX11" fmla="*/ 79335 w 2172088"/>
                <a:gd name="connsiteY11" fmla="*/ 1298289 h 1371949"/>
                <a:gd name="connsiteX12" fmla="*/ 107275 w 2172088"/>
                <a:gd name="connsiteY12" fmla="*/ 1351629 h 137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2088" h="1371949">
                  <a:moveTo>
                    <a:pt x="107275" y="1351629"/>
                  </a:moveTo>
                  <a:cubicBezTo>
                    <a:pt x="290155" y="1363906"/>
                    <a:pt x="935738" y="1371949"/>
                    <a:pt x="1176615" y="1371949"/>
                  </a:cubicBezTo>
                  <a:cubicBezTo>
                    <a:pt x="1417492" y="1371949"/>
                    <a:pt x="1552535" y="1351629"/>
                    <a:pt x="1552535" y="1351629"/>
                  </a:cubicBezTo>
                  <a:cubicBezTo>
                    <a:pt x="1699432" y="1344432"/>
                    <a:pt x="1955548" y="1404122"/>
                    <a:pt x="2057995" y="1328769"/>
                  </a:cubicBezTo>
                  <a:cubicBezTo>
                    <a:pt x="2160442" y="1253416"/>
                    <a:pt x="2154938" y="1089162"/>
                    <a:pt x="2167215" y="899509"/>
                  </a:cubicBezTo>
                  <a:cubicBezTo>
                    <a:pt x="2179492" y="709856"/>
                    <a:pt x="2168908" y="337322"/>
                    <a:pt x="2131655" y="190849"/>
                  </a:cubicBezTo>
                  <a:cubicBezTo>
                    <a:pt x="2094402" y="44376"/>
                    <a:pt x="2100752" y="51572"/>
                    <a:pt x="1943695" y="20669"/>
                  </a:cubicBezTo>
                  <a:cubicBezTo>
                    <a:pt x="1786638" y="-10234"/>
                    <a:pt x="1348065" y="1619"/>
                    <a:pt x="1189315" y="5429"/>
                  </a:cubicBezTo>
                  <a:cubicBezTo>
                    <a:pt x="1030565" y="9239"/>
                    <a:pt x="1039878" y="21516"/>
                    <a:pt x="991195" y="43529"/>
                  </a:cubicBezTo>
                  <a:cubicBezTo>
                    <a:pt x="942512" y="65542"/>
                    <a:pt x="979342" y="41836"/>
                    <a:pt x="897215" y="137509"/>
                  </a:cubicBezTo>
                  <a:cubicBezTo>
                    <a:pt x="815088" y="233182"/>
                    <a:pt x="634748" y="424106"/>
                    <a:pt x="498435" y="617569"/>
                  </a:cubicBezTo>
                  <a:cubicBezTo>
                    <a:pt x="362122" y="811032"/>
                    <a:pt x="141142" y="1176369"/>
                    <a:pt x="79335" y="1298289"/>
                  </a:cubicBezTo>
                  <a:cubicBezTo>
                    <a:pt x="17528" y="1420209"/>
                    <a:pt x="-75605" y="1339352"/>
                    <a:pt x="107275" y="1351629"/>
                  </a:cubicBezTo>
                  <a:close/>
                </a:path>
              </a:pathLst>
            </a:custGeom>
            <a:pattFill prst="smConfetti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Vrije vorm 16"/>
            <p:cNvSpPr/>
            <p:nvPr/>
          </p:nvSpPr>
          <p:spPr>
            <a:xfrm>
              <a:off x="5328920" y="4962116"/>
              <a:ext cx="990600" cy="1332085"/>
            </a:xfrm>
            <a:custGeom>
              <a:avLst/>
              <a:gdLst>
                <a:gd name="connsiteX0" fmla="*/ 0 w 990600"/>
                <a:gd name="connsiteY0" fmla="*/ 1296444 h 1332085"/>
                <a:gd name="connsiteX1" fmla="*/ 480060 w 990600"/>
                <a:gd name="connsiteY1" fmla="*/ 529364 h 1332085"/>
                <a:gd name="connsiteX2" fmla="*/ 767080 w 990600"/>
                <a:gd name="connsiteY2" fmla="*/ 196624 h 1332085"/>
                <a:gd name="connsiteX3" fmla="*/ 909320 w 990600"/>
                <a:gd name="connsiteY3" fmla="*/ 16284 h 1332085"/>
                <a:gd name="connsiteX4" fmla="*/ 934720 w 990600"/>
                <a:gd name="connsiteY4" fmla="*/ 11204 h 1332085"/>
                <a:gd name="connsiteX5" fmla="*/ 944880 w 990600"/>
                <a:gd name="connsiteY5" fmla="*/ 1044 h 1332085"/>
                <a:gd name="connsiteX6" fmla="*/ 975360 w 990600"/>
                <a:gd name="connsiteY6" fmla="*/ 39144 h 1332085"/>
                <a:gd name="connsiteX7" fmla="*/ 977900 w 990600"/>
                <a:gd name="connsiteY7" fmla="*/ 82324 h 1332085"/>
                <a:gd name="connsiteX8" fmla="*/ 990600 w 990600"/>
                <a:gd name="connsiteY8" fmla="*/ 404904 h 1332085"/>
                <a:gd name="connsiteX9" fmla="*/ 977900 w 990600"/>
                <a:gd name="connsiteY9" fmla="*/ 938304 h 1332085"/>
                <a:gd name="connsiteX10" fmla="*/ 942340 w 990600"/>
                <a:gd name="connsiteY10" fmla="*/ 1301524 h 1332085"/>
                <a:gd name="connsiteX11" fmla="*/ 472440 w 990600"/>
                <a:gd name="connsiteY11" fmla="*/ 1311684 h 1332085"/>
                <a:gd name="connsiteX12" fmla="*/ 0 w 990600"/>
                <a:gd name="connsiteY12" fmla="*/ 1296444 h 133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600" h="1332085">
                  <a:moveTo>
                    <a:pt x="0" y="1296444"/>
                  </a:moveTo>
                  <a:cubicBezTo>
                    <a:pt x="176106" y="1004555"/>
                    <a:pt x="352213" y="712667"/>
                    <a:pt x="480060" y="529364"/>
                  </a:cubicBezTo>
                  <a:cubicBezTo>
                    <a:pt x="607907" y="346061"/>
                    <a:pt x="695537" y="282137"/>
                    <a:pt x="767080" y="196624"/>
                  </a:cubicBezTo>
                  <a:cubicBezTo>
                    <a:pt x="838623" y="111111"/>
                    <a:pt x="881380" y="47187"/>
                    <a:pt x="909320" y="16284"/>
                  </a:cubicBezTo>
                  <a:cubicBezTo>
                    <a:pt x="937260" y="-14619"/>
                    <a:pt x="928793" y="13744"/>
                    <a:pt x="934720" y="11204"/>
                  </a:cubicBezTo>
                  <a:cubicBezTo>
                    <a:pt x="940647" y="8664"/>
                    <a:pt x="938107" y="-3613"/>
                    <a:pt x="944880" y="1044"/>
                  </a:cubicBezTo>
                  <a:cubicBezTo>
                    <a:pt x="951653" y="5701"/>
                    <a:pt x="969857" y="25597"/>
                    <a:pt x="975360" y="39144"/>
                  </a:cubicBezTo>
                  <a:cubicBezTo>
                    <a:pt x="980863" y="52691"/>
                    <a:pt x="975360" y="21364"/>
                    <a:pt x="977900" y="82324"/>
                  </a:cubicBezTo>
                  <a:cubicBezTo>
                    <a:pt x="980440" y="143284"/>
                    <a:pt x="990600" y="262241"/>
                    <a:pt x="990600" y="404904"/>
                  </a:cubicBezTo>
                  <a:cubicBezTo>
                    <a:pt x="990600" y="547567"/>
                    <a:pt x="985943" y="788867"/>
                    <a:pt x="977900" y="938304"/>
                  </a:cubicBezTo>
                  <a:cubicBezTo>
                    <a:pt x="969857" y="1087741"/>
                    <a:pt x="1026583" y="1239294"/>
                    <a:pt x="942340" y="1301524"/>
                  </a:cubicBezTo>
                  <a:cubicBezTo>
                    <a:pt x="858097" y="1363754"/>
                    <a:pt x="472440" y="1311684"/>
                    <a:pt x="472440" y="1311684"/>
                  </a:cubicBezTo>
                  <a:lnTo>
                    <a:pt x="0" y="1296444"/>
                  </a:lnTo>
                  <a:close/>
                </a:path>
              </a:pathLst>
            </a:custGeom>
            <a:pattFill prst="dkVert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Gekromde pijl-omhoog 17"/>
            <p:cNvSpPr/>
            <p:nvPr/>
          </p:nvSpPr>
          <p:spPr>
            <a:xfrm flipV="1">
              <a:off x="5380654" y="5282145"/>
              <a:ext cx="835089" cy="486184"/>
            </a:xfrm>
            <a:prstGeom prst="curvedUpArrow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</p:grp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8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126816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293298" y="1121435"/>
            <a:ext cx="8609162" cy="4801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err="1" smtClean="0"/>
              <a:t>Size</a:t>
            </a:r>
            <a:r>
              <a:rPr lang="nl-NL" b="1" dirty="0" smtClean="0"/>
              <a:t> </a:t>
            </a:r>
            <a:r>
              <a:rPr lang="nl-NL" b="1" dirty="0" err="1" smtClean="0"/>
              <a:t>and</a:t>
            </a:r>
            <a:r>
              <a:rPr lang="nl-NL" b="1" dirty="0" smtClean="0"/>
              <a:t> </a:t>
            </a:r>
            <a:r>
              <a:rPr lang="nl-NL" b="1" dirty="0" err="1" smtClean="0"/>
              <a:t>filling</a:t>
            </a:r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Sandbags have an average size of 40x60 cm.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Fill this up to 2/3 with sand. Bags that you have filled completely are not good for shaping or lifting.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The max. </a:t>
            </a:r>
            <a:r>
              <a:rPr lang="en-US" dirty="0"/>
              <a:t>weight is 15 kg to be able to keep working with sandbags.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When the bag gets wet, it gets heavier.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Tie or sew the bags closed so that the sand cannot wash out.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sealing </a:t>
            </a:r>
            <a:r>
              <a:rPr lang="en-US" dirty="0" smtClean="0"/>
              <a:t>(</a:t>
            </a:r>
            <a:r>
              <a:rPr lang="en-US" dirty="0"/>
              <a:t>or tie wrap) should leave a hand's </a:t>
            </a:r>
            <a:r>
              <a:rPr lang="en-US" dirty="0" smtClean="0"/>
              <a:t>width </a:t>
            </a:r>
            <a:r>
              <a:rPr lang="en-US" dirty="0"/>
              <a:t>of space above the </a:t>
            </a:r>
            <a:r>
              <a:rPr lang="en-US" dirty="0" smtClean="0"/>
              <a:t>sand to shape </a:t>
            </a:r>
            <a:r>
              <a:rPr lang="en-US" dirty="0"/>
              <a:t>the </a:t>
            </a:r>
            <a:r>
              <a:rPr lang="en-US" dirty="0" smtClean="0"/>
              <a:t>bag correctly.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loose/empty end, the </a:t>
            </a:r>
            <a:r>
              <a:rPr lang="en-US" dirty="0" smtClean="0"/>
              <a:t>top, </a:t>
            </a:r>
            <a:r>
              <a:rPr lang="en-US" dirty="0"/>
              <a:t>is needed to stack bags </a:t>
            </a:r>
            <a:r>
              <a:rPr lang="en-US" dirty="0" smtClean="0"/>
              <a:t>interconnected.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If binding or </a:t>
            </a:r>
            <a:r>
              <a:rPr lang="en-US" dirty="0" smtClean="0"/>
              <a:t>sealing </a:t>
            </a:r>
            <a:r>
              <a:rPr lang="en-US" dirty="0"/>
              <a:t>is not possible: fold the </a:t>
            </a:r>
            <a:r>
              <a:rPr lang="en-US" dirty="0" smtClean="0"/>
              <a:t>top </a:t>
            </a:r>
            <a:r>
              <a:rPr lang="en-US" dirty="0"/>
              <a:t>at an angle and place it under a </a:t>
            </a:r>
            <a:r>
              <a:rPr lang="en-US" dirty="0" smtClean="0"/>
              <a:t>bottom of another sandbag.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Never use loose ends in a </a:t>
            </a:r>
            <a:r>
              <a:rPr lang="en-US" dirty="0" smtClean="0"/>
              <a:t>stack. </a:t>
            </a:r>
            <a:r>
              <a:rPr lang="en-US" dirty="0"/>
              <a:t>No full </a:t>
            </a:r>
            <a:r>
              <a:rPr lang="en-US" dirty="0" smtClean="0"/>
              <a:t>bags </a:t>
            </a:r>
            <a:r>
              <a:rPr lang="en-US" dirty="0"/>
              <a:t>either.</a:t>
            </a:r>
            <a:endParaRPr lang="nl-NL" dirty="0"/>
          </a:p>
        </p:txBody>
      </p:sp>
      <p:pic>
        <p:nvPicPr>
          <p:cNvPr id="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9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88491377"/>
      </p:ext>
    </p:extLst>
  </p:cSld>
  <p:clrMapOvr>
    <a:masterClrMapping/>
  </p:clrMapOvr>
</p:sld>
</file>

<file path=ppt/theme/theme1.xml><?xml version="1.0" encoding="utf-8"?>
<a:theme xmlns:a="http://schemas.openxmlformats.org/drawingml/2006/main" name="1. sjabloon waterveiligheid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1. sjabloon waterveiligheid</Template>
  <TotalTime>6318</TotalTime>
  <Words>1599</Words>
  <Application>Microsoft Office PowerPoint</Application>
  <PresentationFormat>Diavoorstelling (4:3)</PresentationFormat>
  <Paragraphs>308</Paragraphs>
  <Slides>37</Slides>
  <Notes>16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5</vt:i4>
      </vt:variant>
      <vt:variant>
        <vt:lpstr>Thema</vt:lpstr>
      </vt:variant>
      <vt:variant>
        <vt:i4>1</vt:i4>
      </vt:variant>
      <vt:variant>
        <vt:lpstr>Diatitels</vt:lpstr>
      </vt:variant>
      <vt:variant>
        <vt:i4>37</vt:i4>
      </vt:variant>
    </vt:vector>
  </HeadingPairs>
  <TitlesOfParts>
    <vt:vector size="43" baseType="lpstr">
      <vt:lpstr>ＭＳ Ｐゴシック</vt:lpstr>
      <vt:lpstr>ＭＳ Ｐゴシック</vt:lpstr>
      <vt:lpstr>Arial</vt:lpstr>
      <vt:lpstr>Calibri</vt:lpstr>
      <vt:lpstr>Wingdings</vt:lpstr>
      <vt:lpstr>1. sjabloon waterveiligheid</vt:lpstr>
      <vt:lpstr>Work instruction / guide How to use sand bags?  Booklet complementary to presentation: ‘train the trainer’. </vt:lpstr>
      <vt:lpstr>PowerPoint-presentatie</vt:lpstr>
      <vt:lpstr>PowerPoint-presentatie</vt:lpstr>
      <vt:lpstr>Explanation drawing</vt:lpstr>
      <vt:lpstr>PowerPoint-presentatie</vt:lpstr>
      <vt:lpstr>Safety</vt:lpstr>
      <vt:lpstr>PowerPoint-presentatie</vt:lpstr>
      <vt:lpstr>Size and filling</vt:lpstr>
      <vt:lpstr>PowerPoint-presentatie</vt:lpstr>
      <vt:lpstr>Shear resistance</vt:lpstr>
      <vt:lpstr>PowerPoint-presentatie</vt:lpstr>
      <vt:lpstr>Passing on</vt:lpstr>
      <vt:lpstr>PowerPoint-presentatie</vt:lpstr>
      <vt:lpstr>‘Bottom on top’</vt:lpstr>
      <vt:lpstr>PowerPoint-presentatie</vt:lpstr>
      <vt:lpstr>Walking on the sandbags</vt:lpstr>
      <vt:lpstr>PowerPoint-presentatie</vt:lpstr>
      <vt:lpstr>‘Half-brick’</vt:lpstr>
      <vt:lpstr>PowerPoint-presentatie</vt:lpstr>
      <vt:lpstr>Crosswise</vt:lpstr>
      <vt:lpstr>PowerPoint-presentatie</vt:lpstr>
      <vt:lpstr>Subsurface bearing capacity</vt:lpstr>
      <vt:lpstr>PowerPoint-presentatie</vt:lpstr>
      <vt:lpstr>Vertical stacking</vt:lpstr>
      <vt:lpstr>PowerPoint-presentatie</vt:lpstr>
      <vt:lpstr>Overflow and overtopping</vt:lpstr>
      <vt:lpstr>PowerPoint-presentatie</vt:lpstr>
      <vt:lpstr>Seal with geotextile</vt:lpstr>
      <vt:lpstr>PowerPoint-presentatie</vt:lpstr>
      <vt:lpstr>PowerPoint-presentatie</vt:lpstr>
      <vt:lpstr>PowerPoint-presentatie</vt:lpstr>
      <vt:lpstr>Ditch</vt:lpstr>
      <vt:lpstr>PowerPoint-presentatie</vt:lpstr>
      <vt:lpstr>Wall</vt:lpstr>
      <vt:lpstr>PowerPoint-presentatie</vt:lpstr>
      <vt:lpstr>PowerPoint-presentatie</vt:lpstr>
      <vt:lpstr>PowerPoint-presentatie</vt:lpstr>
    </vt:vector>
  </TitlesOfParts>
  <Company>Waterschap Rivierenland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Werkinstructie</dc:title>
  <dc:creator>Knotter, Hans</dc:creator>
  <cp:lastModifiedBy>Hulst, Lex van der (CD)</cp:lastModifiedBy>
  <cp:revision>440</cp:revision>
  <cp:lastPrinted>2023-02-06T14:42:56Z</cp:lastPrinted>
  <dcterms:created xsi:type="dcterms:W3CDTF">2014-12-19T06:55:30Z</dcterms:created>
  <dcterms:modified xsi:type="dcterms:W3CDTF">2023-02-28T13:04:33Z</dcterms:modified>
</cp:coreProperties>
</file>