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33.xml" ContentType="application/vnd.openxmlformats-officedocument.presentationml.notesSlide+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648" r:id="rId1"/>
  </p:sldMasterIdLst>
  <p:notesMasterIdLst>
    <p:notesMasterId r:id="rId43"/>
  </p:notesMasterIdLst>
  <p:handoutMasterIdLst>
    <p:handoutMasterId r:id="rId44"/>
  </p:handoutMasterIdLst>
  <p:sldIdLst>
    <p:sldId id="256" r:id="rId2"/>
    <p:sldId id="323" r:id="rId3"/>
    <p:sldId id="348" r:id="rId4"/>
    <p:sldId id="324" r:id="rId5"/>
    <p:sldId id="306" r:id="rId6"/>
    <p:sldId id="325" r:id="rId7"/>
    <p:sldId id="349" r:id="rId8"/>
    <p:sldId id="350" r:id="rId9"/>
    <p:sldId id="351" r:id="rId10"/>
    <p:sldId id="352" r:id="rId11"/>
    <p:sldId id="305" r:id="rId12"/>
    <p:sldId id="271" r:id="rId13"/>
    <p:sldId id="273" r:id="rId14"/>
    <p:sldId id="326" r:id="rId15"/>
    <p:sldId id="284" r:id="rId16"/>
    <p:sldId id="286" r:id="rId17"/>
    <p:sldId id="309" r:id="rId18"/>
    <p:sldId id="310" r:id="rId19"/>
    <p:sldId id="311" r:id="rId20"/>
    <p:sldId id="353" r:id="rId21"/>
    <p:sldId id="270" r:id="rId22"/>
    <p:sldId id="331" r:id="rId23"/>
    <p:sldId id="332" r:id="rId24"/>
    <p:sldId id="346" r:id="rId25"/>
    <p:sldId id="342" r:id="rId26"/>
    <p:sldId id="354" r:id="rId27"/>
    <p:sldId id="343" r:id="rId28"/>
    <p:sldId id="337" r:id="rId29"/>
    <p:sldId id="338" r:id="rId30"/>
    <p:sldId id="344" r:id="rId31"/>
    <p:sldId id="356" r:id="rId32"/>
    <p:sldId id="260" r:id="rId33"/>
    <p:sldId id="259" r:id="rId34"/>
    <p:sldId id="336" r:id="rId35"/>
    <p:sldId id="328" r:id="rId36"/>
    <p:sldId id="327" r:id="rId37"/>
    <p:sldId id="262" r:id="rId38"/>
    <p:sldId id="295" r:id="rId39"/>
    <p:sldId id="275" r:id="rId40"/>
    <p:sldId id="274" r:id="rId41"/>
    <p:sldId id="330" r:id="rId42"/>
  </p:sldIdLst>
  <p:sldSz cx="9906000" cy="6858000" type="A4"/>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247">
          <p15:clr>
            <a:srgbClr val="A4A3A4"/>
          </p15:clr>
        </p15:guide>
        <p15:guide id="2" pos="4073">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Buijse" initials="TB" lastIdx="11" clrIdx="0"/>
  <p:cmAuthor id="1" name="Petra van der Werf" initials="PvdW" lastIdx="46" clrIdx="1"/>
  <p:cmAuthor id="2" name="Bas van der Wal" initials="BvdW" lastIdx="14" clrIdx="2">
    <p:extLst/>
  </p:cmAuthor>
  <p:cmAuthor id="3" name="Gertjan Geerling" initials="GG"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1" autoAdjust="0"/>
    <p:restoredTop sz="92215" autoAdjust="0"/>
  </p:normalViewPr>
  <p:slideViewPr>
    <p:cSldViewPr>
      <p:cViewPr>
        <p:scale>
          <a:sx n="90" d="100"/>
          <a:sy n="90" d="100"/>
        </p:scale>
        <p:origin x="-408" y="558"/>
      </p:cViewPr>
      <p:guideLst>
        <p:guide orient="horz" pos="4247"/>
        <p:guide pos="407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8" d="100"/>
          <a:sy n="88" d="100"/>
        </p:scale>
        <p:origin x="-3810" y="-120"/>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_rels/data7.xml.rels><?xml version="1.0" encoding="UTF-8" standalone="yes"?>
<Relationships xmlns="http://schemas.openxmlformats.org/package/2006/relationships"><Relationship Id="rId1" Type="http://schemas.openxmlformats.org/officeDocument/2006/relationships/image" Target="../media/image28.jpeg"/></Relationships>
</file>

<file path=ppt/diagrams/_rels/data8.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15C8E-180D-4489-85F7-D04EC58D7884}" type="doc">
      <dgm:prSet loTypeId="urn:microsoft.com/office/officeart/2005/8/layout/pyramid4" loCatId="relationship" qsTypeId="urn:microsoft.com/office/officeart/2005/8/quickstyle/simple1" qsCatId="simple" csTypeId="urn:microsoft.com/office/officeart/2005/8/colors/accent1_2" csCatId="accent1" phldr="1"/>
      <dgm:spPr>
        <a:scene3d>
          <a:camera prst="orthographicFront">
            <a:rot lat="0" lon="0" rev="0"/>
          </a:camera>
          <a:lightRig rig="threePt" dir="t"/>
        </a:scene3d>
      </dgm:spPr>
      <dgm:t>
        <a:bodyPr/>
        <a:lstStyle/>
        <a:p>
          <a:endParaRPr lang="en-GB"/>
        </a:p>
      </dgm:t>
    </dgm:pt>
    <dgm:pt modelId="{341DC655-E955-499F-9E23-F11A0A14380E}">
      <dgm:prSet phldrT="[Text]"/>
      <dgm:spPr>
        <a:solidFill>
          <a:schemeClr val="accent3"/>
        </a:solidFill>
      </dgm:spPr>
      <dgm:t>
        <a:bodyPr/>
        <a:lstStyle/>
        <a:p>
          <a:r>
            <a:rPr lang="en-US" dirty="0" err="1" smtClean="0"/>
            <a:t>Fysieke</a:t>
          </a:r>
          <a:r>
            <a:rPr lang="en-US" dirty="0" smtClean="0"/>
            <a:t> </a:t>
          </a:r>
          <a:r>
            <a:rPr lang="en-US" dirty="0" err="1" smtClean="0"/>
            <a:t>omgeving</a:t>
          </a:r>
          <a:endParaRPr lang="en-GB" dirty="0"/>
        </a:p>
      </dgm:t>
    </dgm:pt>
    <dgm:pt modelId="{2E0B5E19-6827-49B8-A7E3-E3C69208411D}" type="parTrans" cxnId="{1D7E7BAB-9984-4595-B496-8F278CD3B659}">
      <dgm:prSet/>
      <dgm:spPr/>
      <dgm:t>
        <a:bodyPr/>
        <a:lstStyle/>
        <a:p>
          <a:endParaRPr lang="en-GB"/>
        </a:p>
      </dgm:t>
    </dgm:pt>
    <dgm:pt modelId="{F54DFDC3-BA09-42D4-9F6A-101D34A35CE4}" type="sibTrans" cxnId="{1D7E7BAB-9984-4595-B496-8F278CD3B659}">
      <dgm:prSet/>
      <dgm:spPr/>
      <dgm:t>
        <a:bodyPr/>
        <a:lstStyle/>
        <a:p>
          <a:endParaRPr lang="en-GB"/>
        </a:p>
      </dgm:t>
    </dgm:pt>
    <dgm:pt modelId="{087020F4-5B2F-4A3C-B281-B65BE153C12F}">
      <dgm:prSet phldrT="[Text]"/>
      <dgm:spPr>
        <a:solidFill>
          <a:schemeClr val="accent4"/>
        </a:solidFill>
      </dgm:spPr>
      <dgm:t>
        <a:bodyPr/>
        <a:lstStyle/>
        <a:p>
          <a:r>
            <a:rPr lang="en-US" dirty="0" smtClean="0"/>
            <a:t>Extern </a:t>
          </a:r>
          <a:r>
            <a:rPr lang="en-US" dirty="0" err="1" smtClean="0"/>
            <a:t>bestuur</a:t>
          </a:r>
          <a:r>
            <a:rPr lang="en-US" dirty="0" smtClean="0"/>
            <a:t> en </a:t>
          </a:r>
          <a:r>
            <a:rPr lang="en-US" dirty="0" err="1" smtClean="0"/>
            <a:t>beleid</a:t>
          </a:r>
          <a:endParaRPr lang="en-GB" dirty="0"/>
        </a:p>
      </dgm:t>
    </dgm:pt>
    <dgm:pt modelId="{B43010C1-87BB-4E55-AD20-5E4FCC6C86EC}" type="parTrans" cxnId="{6E0458EC-2725-436C-AED0-C58634BA1EC5}">
      <dgm:prSet/>
      <dgm:spPr/>
      <dgm:t>
        <a:bodyPr/>
        <a:lstStyle/>
        <a:p>
          <a:endParaRPr lang="en-GB"/>
        </a:p>
      </dgm:t>
    </dgm:pt>
    <dgm:pt modelId="{B29C5D85-5D9A-4B79-9CD4-3E9B61AD3A8C}" type="sibTrans" cxnId="{6E0458EC-2725-436C-AED0-C58634BA1EC5}">
      <dgm:prSet/>
      <dgm:spPr/>
      <dgm:t>
        <a:bodyPr/>
        <a:lstStyle/>
        <a:p>
          <a:endParaRPr lang="en-GB"/>
        </a:p>
      </dgm:t>
    </dgm:pt>
    <dgm:pt modelId="{794BB58E-7981-4FC0-A2D9-28C5848C2DE0}">
      <dgm:prSet phldrT="[Text]"/>
      <dgm:spPr/>
      <dgm:t>
        <a:bodyPr/>
        <a:lstStyle/>
        <a:p>
          <a:r>
            <a:rPr lang="en-US" dirty="0" err="1" smtClean="0"/>
            <a:t>Waterschap</a:t>
          </a:r>
          <a:endParaRPr lang="en-GB" dirty="0"/>
        </a:p>
      </dgm:t>
    </dgm:pt>
    <dgm:pt modelId="{FB7B3352-B206-41E5-BDE6-70A26176C00B}" type="parTrans" cxnId="{E95CBAFE-1C87-4709-A59F-A94BEBD2C19F}">
      <dgm:prSet/>
      <dgm:spPr/>
      <dgm:t>
        <a:bodyPr/>
        <a:lstStyle/>
        <a:p>
          <a:endParaRPr lang="en-GB"/>
        </a:p>
      </dgm:t>
    </dgm:pt>
    <dgm:pt modelId="{32FC9FF9-6BD5-413D-BE25-E092E5D3AB21}" type="sibTrans" cxnId="{E95CBAFE-1C87-4709-A59F-A94BEBD2C19F}">
      <dgm:prSet/>
      <dgm:spPr/>
      <dgm:t>
        <a:bodyPr/>
        <a:lstStyle/>
        <a:p>
          <a:endParaRPr lang="en-GB"/>
        </a:p>
      </dgm:t>
    </dgm:pt>
    <dgm:pt modelId="{62332684-AAE8-431E-A222-47B857D34A5A}">
      <dgm:prSet phldrT="[Text]"/>
      <dgm:spPr>
        <a:solidFill>
          <a:schemeClr val="accent6"/>
        </a:solidFill>
      </dgm:spPr>
      <dgm:t>
        <a:bodyPr/>
        <a:lstStyle/>
        <a:p>
          <a:r>
            <a:rPr lang="en-US" dirty="0" err="1" smtClean="0"/>
            <a:t>Maatschappij</a:t>
          </a:r>
          <a:endParaRPr lang="en-GB" dirty="0"/>
        </a:p>
      </dgm:t>
    </dgm:pt>
    <dgm:pt modelId="{F0A06766-AC4F-46C9-B96C-5E46514BB554}" type="parTrans" cxnId="{57BE08C5-53C2-46EC-A5FA-B9ECBC2D4053}">
      <dgm:prSet/>
      <dgm:spPr/>
      <dgm:t>
        <a:bodyPr/>
        <a:lstStyle/>
        <a:p>
          <a:endParaRPr lang="en-GB"/>
        </a:p>
      </dgm:t>
    </dgm:pt>
    <dgm:pt modelId="{A0CFE548-5DEF-4045-9322-A14F3CB02762}" type="sibTrans" cxnId="{57BE08C5-53C2-46EC-A5FA-B9ECBC2D4053}">
      <dgm:prSet/>
      <dgm:spPr/>
      <dgm:t>
        <a:bodyPr/>
        <a:lstStyle/>
        <a:p>
          <a:endParaRPr lang="en-GB"/>
        </a:p>
      </dgm:t>
    </dgm:pt>
    <dgm:pt modelId="{CEE6D455-81BF-46BD-AB02-44EB64C8E14D}" type="pres">
      <dgm:prSet presAssocID="{FF315C8E-180D-4489-85F7-D04EC58D7884}" presName="compositeShape" presStyleCnt="0">
        <dgm:presLayoutVars>
          <dgm:chMax val="9"/>
          <dgm:dir/>
          <dgm:resizeHandles val="exact"/>
        </dgm:presLayoutVars>
      </dgm:prSet>
      <dgm:spPr/>
      <dgm:t>
        <a:bodyPr/>
        <a:lstStyle/>
        <a:p>
          <a:endParaRPr lang="en-GB"/>
        </a:p>
      </dgm:t>
    </dgm:pt>
    <dgm:pt modelId="{CA1D563F-E1CB-4231-B987-597B5F7FC620}" type="pres">
      <dgm:prSet presAssocID="{FF315C8E-180D-4489-85F7-D04EC58D7884}" presName="triangle1" presStyleLbl="node1" presStyleIdx="0" presStyleCnt="4">
        <dgm:presLayoutVars>
          <dgm:bulletEnabled val="1"/>
        </dgm:presLayoutVars>
      </dgm:prSet>
      <dgm:spPr/>
      <dgm:t>
        <a:bodyPr/>
        <a:lstStyle/>
        <a:p>
          <a:endParaRPr lang="en-GB"/>
        </a:p>
      </dgm:t>
    </dgm:pt>
    <dgm:pt modelId="{3C3EF842-E212-41F8-B234-5E27532C1365}" type="pres">
      <dgm:prSet presAssocID="{FF315C8E-180D-4489-85F7-D04EC58D7884}" presName="triangle2" presStyleLbl="node1" presStyleIdx="1" presStyleCnt="4">
        <dgm:presLayoutVars>
          <dgm:bulletEnabled val="1"/>
        </dgm:presLayoutVars>
      </dgm:prSet>
      <dgm:spPr/>
      <dgm:t>
        <a:bodyPr/>
        <a:lstStyle/>
        <a:p>
          <a:endParaRPr lang="en-GB"/>
        </a:p>
      </dgm:t>
    </dgm:pt>
    <dgm:pt modelId="{B75323E3-D286-4D41-822C-5E8AF541218B}" type="pres">
      <dgm:prSet presAssocID="{FF315C8E-180D-4489-85F7-D04EC58D7884}" presName="triangle3" presStyleLbl="node1" presStyleIdx="2" presStyleCnt="4">
        <dgm:presLayoutVars>
          <dgm:bulletEnabled val="1"/>
        </dgm:presLayoutVars>
      </dgm:prSet>
      <dgm:spPr/>
      <dgm:t>
        <a:bodyPr/>
        <a:lstStyle/>
        <a:p>
          <a:endParaRPr lang="en-GB"/>
        </a:p>
      </dgm:t>
    </dgm:pt>
    <dgm:pt modelId="{CAEA1C0E-142F-4143-A582-264539017EE9}" type="pres">
      <dgm:prSet presAssocID="{FF315C8E-180D-4489-85F7-D04EC58D7884}" presName="triangle4" presStyleLbl="node1" presStyleIdx="3" presStyleCnt="4">
        <dgm:presLayoutVars>
          <dgm:bulletEnabled val="1"/>
        </dgm:presLayoutVars>
      </dgm:prSet>
      <dgm:spPr/>
      <dgm:t>
        <a:bodyPr/>
        <a:lstStyle/>
        <a:p>
          <a:endParaRPr lang="en-GB"/>
        </a:p>
      </dgm:t>
    </dgm:pt>
  </dgm:ptLst>
  <dgm:cxnLst>
    <dgm:cxn modelId="{57BE08C5-53C2-46EC-A5FA-B9ECBC2D4053}" srcId="{FF315C8E-180D-4489-85F7-D04EC58D7884}" destId="{62332684-AAE8-431E-A222-47B857D34A5A}" srcOrd="3" destOrd="0" parTransId="{F0A06766-AC4F-46C9-B96C-5E46514BB554}" sibTransId="{A0CFE548-5DEF-4045-9322-A14F3CB02762}"/>
    <dgm:cxn modelId="{70596BFC-6F92-41F2-9188-64DAB33C4B3E}" type="presOf" srcId="{794BB58E-7981-4FC0-A2D9-28C5848C2DE0}" destId="{B75323E3-D286-4D41-822C-5E8AF541218B}" srcOrd="0" destOrd="0" presId="urn:microsoft.com/office/officeart/2005/8/layout/pyramid4"/>
    <dgm:cxn modelId="{E0274E72-9C3C-464B-9651-067F7F1996C5}" type="presOf" srcId="{087020F4-5B2F-4A3C-B281-B65BE153C12F}" destId="{3C3EF842-E212-41F8-B234-5E27532C1365}" srcOrd="0" destOrd="0" presId="urn:microsoft.com/office/officeart/2005/8/layout/pyramid4"/>
    <dgm:cxn modelId="{6E0458EC-2725-436C-AED0-C58634BA1EC5}" srcId="{FF315C8E-180D-4489-85F7-D04EC58D7884}" destId="{087020F4-5B2F-4A3C-B281-B65BE153C12F}" srcOrd="1" destOrd="0" parTransId="{B43010C1-87BB-4E55-AD20-5E4FCC6C86EC}" sibTransId="{B29C5D85-5D9A-4B79-9CD4-3E9B61AD3A8C}"/>
    <dgm:cxn modelId="{04BC70C8-5174-4027-8FF9-DD7FA1B2554D}" type="presOf" srcId="{FF315C8E-180D-4489-85F7-D04EC58D7884}" destId="{CEE6D455-81BF-46BD-AB02-44EB64C8E14D}" srcOrd="0" destOrd="0" presId="urn:microsoft.com/office/officeart/2005/8/layout/pyramid4"/>
    <dgm:cxn modelId="{79B10ACF-1E12-4A2B-8EBD-3C19A42A147C}" type="presOf" srcId="{341DC655-E955-499F-9E23-F11A0A14380E}" destId="{CA1D563F-E1CB-4231-B987-597B5F7FC620}" srcOrd="0" destOrd="0" presId="urn:microsoft.com/office/officeart/2005/8/layout/pyramid4"/>
    <dgm:cxn modelId="{E95CBAFE-1C87-4709-A59F-A94BEBD2C19F}" srcId="{FF315C8E-180D-4489-85F7-D04EC58D7884}" destId="{794BB58E-7981-4FC0-A2D9-28C5848C2DE0}" srcOrd="2" destOrd="0" parTransId="{FB7B3352-B206-41E5-BDE6-70A26176C00B}" sibTransId="{32FC9FF9-6BD5-413D-BE25-E092E5D3AB21}"/>
    <dgm:cxn modelId="{1D7E7BAB-9984-4595-B496-8F278CD3B659}" srcId="{FF315C8E-180D-4489-85F7-D04EC58D7884}" destId="{341DC655-E955-499F-9E23-F11A0A14380E}" srcOrd="0" destOrd="0" parTransId="{2E0B5E19-6827-49B8-A7E3-E3C69208411D}" sibTransId="{F54DFDC3-BA09-42D4-9F6A-101D34A35CE4}"/>
    <dgm:cxn modelId="{61674721-6229-4372-8B16-7815897175C4}" type="presOf" srcId="{62332684-AAE8-431E-A222-47B857D34A5A}" destId="{CAEA1C0E-142F-4143-A582-264539017EE9}" srcOrd="0" destOrd="0" presId="urn:microsoft.com/office/officeart/2005/8/layout/pyramid4"/>
    <dgm:cxn modelId="{B72BD532-AE4C-42F0-A085-6E906CD11C03}" type="presParOf" srcId="{CEE6D455-81BF-46BD-AB02-44EB64C8E14D}" destId="{CA1D563F-E1CB-4231-B987-597B5F7FC620}" srcOrd="0" destOrd="0" presId="urn:microsoft.com/office/officeart/2005/8/layout/pyramid4"/>
    <dgm:cxn modelId="{3BBCFCB5-F667-4A79-AF3D-764CAA0217AF}" type="presParOf" srcId="{CEE6D455-81BF-46BD-AB02-44EB64C8E14D}" destId="{3C3EF842-E212-41F8-B234-5E27532C1365}" srcOrd="1" destOrd="0" presId="urn:microsoft.com/office/officeart/2005/8/layout/pyramid4"/>
    <dgm:cxn modelId="{1FC9D08E-38C1-45C7-8A53-6CABC6C3C7B4}" type="presParOf" srcId="{CEE6D455-81BF-46BD-AB02-44EB64C8E14D}" destId="{B75323E3-D286-4D41-822C-5E8AF541218B}" srcOrd="2" destOrd="0" presId="urn:microsoft.com/office/officeart/2005/8/layout/pyramid4"/>
    <dgm:cxn modelId="{F689936B-6BC4-4BE6-8ACD-AA3F83556226}" type="presParOf" srcId="{CEE6D455-81BF-46BD-AB02-44EB64C8E14D}" destId="{CAEA1C0E-142F-4143-A582-264539017EE9}"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88D6C2-59D2-4B19-9BA1-11C86757C9FB}"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GB"/>
        </a:p>
      </dgm:t>
    </dgm:pt>
    <dgm:pt modelId="{4352FDA9-B127-4546-9F44-B7595BD276B5}">
      <dgm:prSet phldrT="[Text]"/>
      <dgm:spPr/>
      <dgm:t>
        <a:bodyPr/>
        <a:lstStyle/>
        <a:p>
          <a:r>
            <a:rPr lang="nl-NL" noProof="0" dirty="0" smtClean="0"/>
            <a:t>Systeem</a:t>
          </a:r>
          <a:endParaRPr lang="nl-NL" noProof="0" dirty="0"/>
        </a:p>
      </dgm:t>
    </dgm:pt>
    <dgm:pt modelId="{E6EE2D0A-84E3-4318-8571-C9501F73EC71}" type="parTrans" cxnId="{F1AC211C-C5E9-489D-9E58-6D814C1F0809}">
      <dgm:prSet/>
      <dgm:spPr/>
      <dgm:t>
        <a:bodyPr/>
        <a:lstStyle/>
        <a:p>
          <a:endParaRPr lang="en-GB"/>
        </a:p>
      </dgm:t>
    </dgm:pt>
    <dgm:pt modelId="{FEB033B0-CAA2-4293-AA4F-55E9B1F93DD9}" type="sibTrans" cxnId="{F1AC211C-C5E9-489D-9E58-6D814C1F0809}">
      <dgm:prSet/>
      <dgm:spPr/>
      <dgm:t>
        <a:bodyPr/>
        <a:lstStyle/>
        <a:p>
          <a:endParaRPr lang="en-GB"/>
        </a:p>
      </dgm:t>
    </dgm:pt>
    <dgm:pt modelId="{AEC26D33-9A28-4F71-ACF3-06A689CEDE4D}">
      <dgm:prSet phldrT="[Text]" custT="1"/>
      <dgm:spPr/>
      <dgm:t>
        <a:bodyPr/>
        <a:lstStyle/>
        <a:p>
          <a:r>
            <a:rPr lang="nl-NL" sz="1000" b="1" noProof="0" dirty="0" smtClean="0"/>
            <a:t>Fysiek systeem</a:t>
          </a:r>
          <a:endParaRPr lang="nl-NL" sz="1000" b="1" noProof="0" dirty="0"/>
        </a:p>
      </dgm:t>
    </dgm:pt>
    <dgm:pt modelId="{2085B879-8254-4471-A2D9-364F2F4BC6C2}" type="parTrans" cxnId="{7F839CEE-94FB-42D3-8516-B8B324249F40}">
      <dgm:prSet/>
      <dgm:spPr/>
      <dgm:t>
        <a:bodyPr/>
        <a:lstStyle/>
        <a:p>
          <a:endParaRPr lang="en-GB"/>
        </a:p>
      </dgm:t>
    </dgm:pt>
    <dgm:pt modelId="{69E952C7-9A75-4057-8B65-E8B51C6729B8}" type="sibTrans" cxnId="{7F839CEE-94FB-42D3-8516-B8B324249F40}">
      <dgm:prSet/>
      <dgm:spPr/>
      <dgm:t>
        <a:bodyPr/>
        <a:lstStyle/>
        <a:p>
          <a:endParaRPr lang="en-GB"/>
        </a:p>
      </dgm:t>
    </dgm:pt>
    <dgm:pt modelId="{6B4DD39A-E5BF-4F8E-AB88-8FDAE1A03230}">
      <dgm:prSet phldrT="[Text]"/>
      <dgm:spPr>
        <a:solidFill>
          <a:schemeClr val="accent3"/>
        </a:solidFill>
      </dgm:spPr>
      <dgm:t>
        <a:bodyPr/>
        <a:lstStyle/>
        <a:p>
          <a:r>
            <a:rPr lang="nl-NL" noProof="0" dirty="0" smtClean="0"/>
            <a:t>Succes</a:t>
          </a:r>
          <a:endParaRPr lang="nl-NL" noProof="0" dirty="0"/>
        </a:p>
      </dgm:t>
    </dgm:pt>
    <dgm:pt modelId="{09791DCB-B864-4393-8B16-BBE74602516A}" type="parTrans" cxnId="{04A7D492-F8BF-46CD-8EA5-135F1772B893}">
      <dgm:prSet/>
      <dgm:spPr/>
      <dgm:t>
        <a:bodyPr/>
        <a:lstStyle/>
        <a:p>
          <a:endParaRPr lang="en-GB"/>
        </a:p>
      </dgm:t>
    </dgm:pt>
    <dgm:pt modelId="{039A28A5-895A-4EB2-ACB1-6073A934BA4F}" type="sibTrans" cxnId="{04A7D492-F8BF-46CD-8EA5-135F1772B893}">
      <dgm:prSet/>
      <dgm:spPr/>
      <dgm:t>
        <a:bodyPr/>
        <a:lstStyle/>
        <a:p>
          <a:endParaRPr lang="en-GB"/>
        </a:p>
      </dgm:t>
    </dgm:pt>
    <dgm:pt modelId="{61054773-7511-4AF0-90C7-64473457339C}">
      <dgm:prSet phldrT="[Text]" custT="1"/>
      <dgm:spPr/>
      <dgm:t>
        <a:bodyPr/>
        <a:lstStyle/>
        <a:p>
          <a:r>
            <a:rPr lang="nl-NL" sz="1000" noProof="0" dirty="0" smtClean="0"/>
            <a:t>Wanneer hebben we succes?  We focussen op </a:t>
          </a:r>
          <a:r>
            <a:rPr lang="nl-NL" sz="1000" noProof="0" dirty="0" err="1" smtClean="0"/>
            <a:t>waterschapsdoelen</a:t>
          </a:r>
          <a:r>
            <a:rPr lang="nl-NL" sz="1000" noProof="0" dirty="0" smtClean="0"/>
            <a:t>:</a:t>
          </a:r>
        </a:p>
      </dgm:t>
    </dgm:pt>
    <dgm:pt modelId="{B6F9C410-0D0C-42C8-AE31-741DCC6727D5}" type="parTrans" cxnId="{D721794F-A928-41F1-BA12-C3F14A5B1281}">
      <dgm:prSet/>
      <dgm:spPr/>
      <dgm:t>
        <a:bodyPr/>
        <a:lstStyle/>
        <a:p>
          <a:endParaRPr lang="en-GB"/>
        </a:p>
      </dgm:t>
    </dgm:pt>
    <dgm:pt modelId="{AB8C31FD-9302-468D-87C4-BCA0BB766CAF}" type="sibTrans" cxnId="{D721794F-A928-41F1-BA12-C3F14A5B1281}">
      <dgm:prSet/>
      <dgm:spPr/>
      <dgm:t>
        <a:bodyPr/>
        <a:lstStyle/>
        <a:p>
          <a:endParaRPr lang="en-GB"/>
        </a:p>
      </dgm:t>
    </dgm:pt>
    <dgm:pt modelId="{C1C12FD0-8A40-4A3B-8495-1490F6FBFEDA}">
      <dgm:prSet phldrT="[Text]"/>
      <dgm:spPr>
        <a:solidFill>
          <a:schemeClr val="accent4"/>
        </a:solidFill>
      </dgm:spPr>
      <dgm:t>
        <a:bodyPr/>
        <a:lstStyle/>
        <a:p>
          <a:r>
            <a:rPr lang="nl-NL" noProof="0" dirty="0" smtClean="0"/>
            <a:t>Strategie</a:t>
          </a:r>
          <a:endParaRPr lang="nl-NL" noProof="0" dirty="0"/>
        </a:p>
      </dgm:t>
    </dgm:pt>
    <dgm:pt modelId="{21B5F990-F9A3-4D46-9CFA-92C60FE5B870}" type="parTrans" cxnId="{C3C7B1B0-EB86-43BB-AFB8-CAB411DCDDD7}">
      <dgm:prSet/>
      <dgm:spPr/>
      <dgm:t>
        <a:bodyPr/>
        <a:lstStyle/>
        <a:p>
          <a:endParaRPr lang="en-GB"/>
        </a:p>
      </dgm:t>
    </dgm:pt>
    <dgm:pt modelId="{332DCD65-F71F-49E5-B9C9-AB502463A851}" type="sibTrans" cxnId="{C3C7B1B0-EB86-43BB-AFB8-CAB411DCDDD7}">
      <dgm:prSet/>
      <dgm:spPr/>
      <dgm:t>
        <a:bodyPr/>
        <a:lstStyle/>
        <a:p>
          <a:endParaRPr lang="en-GB"/>
        </a:p>
      </dgm:t>
    </dgm:pt>
    <dgm:pt modelId="{E06FB7AF-2291-4453-84E9-0C876499E0E1}">
      <dgm:prSet phldrT="[Text]" custT="1"/>
      <dgm:spPr/>
      <dgm:t>
        <a:bodyPr/>
        <a:lstStyle/>
        <a:p>
          <a:r>
            <a:rPr lang="nl-NL" sz="1000" noProof="0" dirty="0" smtClean="0"/>
            <a:t>Veilig</a:t>
          </a:r>
          <a:endParaRPr lang="nl-NL" sz="1000" noProof="0" dirty="0"/>
        </a:p>
      </dgm:t>
    </dgm:pt>
    <dgm:pt modelId="{95689A05-64E2-4DF1-A438-E19D70574AC1}" type="parTrans" cxnId="{4AEFD927-151D-4D76-82A1-5287B10A1662}">
      <dgm:prSet/>
      <dgm:spPr/>
      <dgm:t>
        <a:bodyPr/>
        <a:lstStyle/>
        <a:p>
          <a:endParaRPr lang="en-GB"/>
        </a:p>
      </dgm:t>
    </dgm:pt>
    <dgm:pt modelId="{28D9220D-48AA-4001-8028-12E5542BED10}" type="sibTrans" cxnId="{4AEFD927-151D-4D76-82A1-5287B10A1662}">
      <dgm:prSet/>
      <dgm:spPr/>
      <dgm:t>
        <a:bodyPr/>
        <a:lstStyle/>
        <a:p>
          <a:endParaRPr lang="en-GB"/>
        </a:p>
      </dgm:t>
    </dgm:pt>
    <dgm:pt modelId="{FC0771CC-15BF-4D0D-8E51-6B9C8D2FD7CB}">
      <dgm:prSet phldrT="[Text]"/>
      <dgm:spPr>
        <a:solidFill>
          <a:schemeClr val="accent6"/>
        </a:solidFill>
      </dgm:spPr>
      <dgm:t>
        <a:bodyPr/>
        <a:lstStyle/>
        <a:p>
          <a:r>
            <a:rPr lang="nl-NL" noProof="0" dirty="0" smtClean="0"/>
            <a:t>Tools</a:t>
          </a:r>
          <a:endParaRPr lang="nl-NL" noProof="0" dirty="0"/>
        </a:p>
      </dgm:t>
    </dgm:pt>
    <dgm:pt modelId="{C2FC1C54-7053-4591-B8B6-F96464F1E458}" type="parTrans" cxnId="{8308353E-09C6-4046-80D7-53E2FFCBD26E}">
      <dgm:prSet/>
      <dgm:spPr/>
      <dgm:t>
        <a:bodyPr/>
        <a:lstStyle/>
        <a:p>
          <a:endParaRPr lang="en-GB"/>
        </a:p>
      </dgm:t>
    </dgm:pt>
    <dgm:pt modelId="{F7391729-FC6A-4670-9CE5-BC10CAB4A76F}" type="sibTrans" cxnId="{8308353E-09C6-4046-80D7-53E2FFCBD26E}">
      <dgm:prSet/>
      <dgm:spPr/>
      <dgm:t>
        <a:bodyPr/>
        <a:lstStyle/>
        <a:p>
          <a:endParaRPr lang="en-GB"/>
        </a:p>
      </dgm:t>
    </dgm:pt>
    <dgm:pt modelId="{E1BC561D-AAAA-4C93-98ED-6E66B80434A1}">
      <dgm:prSet phldrT="[Text]"/>
      <dgm:spPr>
        <a:solidFill>
          <a:schemeClr val="accent6"/>
        </a:solidFill>
      </dgm:spPr>
      <dgm:t>
        <a:bodyPr/>
        <a:lstStyle/>
        <a:p>
          <a:r>
            <a:rPr lang="nl-NL" noProof="0" dirty="0" smtClean="0"/>
            <a:t>Actie</a:t>
          </a:r>
          <a:endParaRPr lang="nl-NL" noProof="0" dirty="0"/>
        </a:p>
      </dgm:t>
    </dgm:pt>
    <dgm:pt modelId="{94F3C73C-BA3B-45BB-A94F-4AFDB6D36590}" type="parTrans" cxnId="{3F20A246-25A6-4469-BED7-75891BB7C502}">
      <dgm:prSet/>
      <dgm:spPr/>
      <dgm:t>
        <a:bodyPr/>
        <a:lstStyle/>
        <a:p>
          <a:endParaRPr lang="en-GB"/>
        </a:p>
      </dgm:t>
    </dgm:pt>
    <dgm:pt modelId="{A4020F78-23AE-44C3-90C5-46A2A6724159}" type="sibTrans" cxnId="{3F20A246-25A6-4469-BED7-75891BB7C502}">
      <dgm:prSet/>
      <dgm:spPr/>
      <dgm:t>
        <a:bodyPr/>
        <a:lstStyle/>
        <a:p>
          <a:endParaRPr lang="en-GB"/>
        </a:p>
      </dgm:t>
    </dgm:pt>
    <dgm:pt modelId="{7A71DDFC-9480-4269-AFD0-8948F0F939C0}">
      <dgm:prSet phldrT="[Text]" custT="1"/>
      <dgm:spPr/>
      <dgm:t>
        <a:bodyPr/>
        <a:lstStyle/>
        <a:p>
          <a:r>
            <a:rPr lang="nl-NL" sz="1000" b="1" noProof="0" dirty="0" smtClean="0"/>
            <a:t>Voorbeeld acties:</a:t>
          </a:r>
          <a:endParaRPr lang="nl-NL" sz="1000" noProof="0" dirty="0" smtClean="0"/>
        </a:p>
      </dgm:t>
    </dgm:pt>
    <dgm:pt modelId="{CF03F904-C60B-4361-B751-A073526BFF2B}" type="parTrans" cxnId="{BB3C13F1-7748-4AE0-AF8B-FACED03A1816}">
      <dgm:prSet/>
      <dgm:spPr/>
      <dgm:t>
        <a:bodyPr/>
        <a:lstStyle/>
        <a:p>
          <a:endParaRPr lang="en-GB"/>
        </a:p>
      </dgm:t>
    </dgm:pt>
    <dgm:pt modelId="{023969C5-192D-4FBD-9BA5-BC3A095F6B48}" type="sibTrans" cxnId="{BB3C13F1-7748-4AE0-AF8B-FACED03A1816}">
      <dgm:prSet/>
      <dgm:spPr/>
      <dgm:t>
        <a:bodyPr/>
        <a:lstStyle/>
        <a:p>
          <a:endParaRPr lang="en-GB"/>
        </a:p>
      </dgm:t>
    </dgm:pt>
    <dgm:pt modelId="{AB9884AF-51CE-446E-88BE-3B0D9909A22B}">
      <dgm:prSet phldrT="[Text]" custT="1"/>
      <dgm:spPr/>
      <dgm:t>
        <a:bodyPr/>
        <a:lstStyle/>
        <a:p>
          <a:r>
            <a:rPr lang="nl-NL" sz="1000" i="1" noProof="0" dirty="0" smtClean="0"/>
            <a:t>Omvat het hele stroomgebied</a:t>
          </a:r>
          <a:endParaRPr lang="nl-NL" sz="1000" i="1" noProof="0" dirty="0"/>
        </a:p>
      </dgm:t>
    </dgm:pt>
    <dgm:pt modelId="{75F6A26C-56D4-4DCB-899D-D2EAE29B7519}" type="parTrans" cxnId="{72CE4734-7CC2-4895-A372-1DD3141119A6}">
      <dgm:prSet/>
      <dgm:spPr/>
      <dgm:t>
        <a:bodyPr/>
        <a:lstStyle/>
        <a:p>
          <a:endParaRPr lang="en-GB"/>
        </a:p>
      </dgm:t>
    </dgm:pt>
    <dgm:pt modelId="{628817C5-187E-4E8C-A4A2-1C07B8BAD27E}" type="sibTrans" cxnId="{72CE4734-7CC2-4895-A372-1DD3141119A6}">
      <dgm:prSet/>
      <dgm:spPr/>
      <dgm:t>
        <a:bodyPr/>
        <a:lstStyle/>
        <a:p>
          <a:endParaRPr lang="en-GB"/>
        </a:p>
      </dgm:t>
    </dgm:pt>
    <dgm:pt modelId="{C9AE3095-17E0-4B69-B18E-3F02B02FA121}">
      <dgm:prSet phldrT="[Text]" custT="1"/>
      <dgm:spPr/>
      <dgm:t>
        <a:bodyPr/>
        <a:lstStyle/>
        <a:p>
          <a:r>
            <a:rPr lang="nl-NL" sz="1000" noProof="0" dirty="0" smtClean="0"/>
            <a:t>Ecologie: terrestrisch en aquatisch</a:t>
          </a:r>
          <a:endParaRPr lang="nl-NL" sz="1000" noProof="0" dirty="0"/>
        </a:p>
      </dgm:t>
    </dgm:pt>
    <dgm:pt modelId="{51B745EB-8FEB-454F-8E24-BF18CF6F77F5}" type="parTrans" cxnId="{5FAF40FB-7EE7-4C8E-BE05-578ED1053F8F}">
      <dgm:prSet/>
      <dgm:spPr/>
      <dgm:t>
        <a:bodyPr/>
        <a:lstStyle/>
        <a:p>
          <a:endParaRPr lang="en-GB"/>
        </a:p>
      </dgm:t>
    </dgm:pt>
    <dgm:pt modelId="{1ED52D2C-6F49-49FE-8962-6BBB0C9855DA}" type="sibTrans" cxnId="{5FAF40FB-7EE7-4C8E-BE05-578ED1053F8F}">
      <dgm:prSet/>
      <dgm:spPr/>
      <dgm:t>
        <a:bodyPr/>
        <a:lstStyle/>
        <a:p>
          <a:endParaRPr lang="en-GB"/>
        </a:p>
      </dgm:t>
    </dgm:pt>
    <dgm:pt modelId="{11B45E3E-3AA7-406A-A301-064AF35CA783}">
      <dgm:prSet phldrT="[Text]" custT="1"/>
      <dgm:spPr/>
      <dgm:t>
        <a:bodyPr/>
        <a:lstStyle/>
        <a:p>
          <a:r>
            <a:rPr lang="nl-NL" sz="1000" noProof="0" dirty="0" smtClean="0"/>
            <a:t>Hydrologie: grondwater en oppervlakte water</a:t>
          </a:r>
          <a:endParaRPr lang="nl-NL" sz="1000" noProof="0" dirty="0"/>
        </a:p>
      </dgm:t>
    </dgm:pt>
    <dgm:pt modelId="{71C852F0-B265-4E8C-BCE5-E2BEBB319E2D}" type="parTrans" cxnId="{F9B60141-88EC-455D-9CFA-26BFB51EF3DE}">
      <dgm:prSet/>
      <dgm:spPr/>
      <dgm:t>
        <a:bodyPr/>
        <a:lstStyle/>
        <a:p>
          <a:endParaRPr lang="en-GB"/>
        </a:p>
      </dgm:t>
    </dgm:pt>
    <dgm:pt modelId="{FBD19C81-A02E-4685-8F41-A0D45A614E2D}" type="sibTrans" cxnId="{F9B60141-88EC-455D-9CFA-26BFB51EF3DE}">
      <dgm:prSet/>
      <dgm:spPr/>
      <dgm:t>
        <a:bodyPr/>
        <a:lstStyle/>
        <a:p>
          <a:endParaRPr lang="en-GB"/>
        </a:p>
      </dgm:t>
    </dgm:pt>
    <dgm:pt modelId="{9EBC72F0-226D-4CB7-A8D8-72F46F3C10BF}">
      <dgm:prSet phldrT="[Text]" custT="1"/>
      <dgm:spPr/>
      <dgm:t>
        <a:bodyPr/>
        <a:lstStyle/>
        <a:p>
          <a:r>
            <a:rPr lang="nl-NL" sz="1000" noProof="0" dirty="0" smtClean="0"/>
            <a:t>Geomorfologie</a:t>
          </a:r>
          <a:endParaRPr lang="nl-NL" sz="1000" noProof="0" dirty="0"/>
        </a:p>
      </dgm:t>
    </dgm:pt>
    <dgm:pt modelId="{3FC8DD20-F0E5-40B1-90C0-BA3812279929}" type="parTrans" cxnId="{8CF40908-E9BF-49B8-8C8B-74E85278B244}">
      <dgm:prSet/>
      <dgm:spPr/>
      <dgm:t>
        <a:bodyPr/>
        <a:lstStyle/>
        <a:p>
          <a:endParaRPr lang="en-GB"/>
        </a:p>
      </dgm:t>
    </dgm:pt>
    <dgm:pt modelId="{9BA142C6-898A-48CA-A340-0AF2C9016CB6}" type="sibTrans" cxnId="{8CF40908-E9BF-49B8-8C8B-74E85278B244}">
      <dgm:prSet/>
      <dgm:spPr/>
      <dgm:t>
        <a:bodyPr/>
        <a:lstStyle/>
        <a:p>
          <a:endParaRPr lang="en-GB"/>
        </a:p>
      </dgm:t>
    </dgm:pt>
    <dgm:pt modelId="{6D38CC6E-2B95-4E17-99E8-31A7619FE5E9}">
      <dgm:prSet phldrT="[Text]" custT="1"/>
      <dgm:spPr/>
      <dgm:t>
        <a:bodyPr/>
        <a:lstStyle/>
        <a:p>
          <a:r>
            <a:rPr lang="nl-NL" sz="1000" b="1" noProof="0" dirty="0" smtClean="0"/>
            <a:t>Bestuurlijk</a:t>
          </a:r>
          <a:endParaRPr lang="nl-NL" sz="1000" b="1" noProof="0" dirty="0"/>
        </a:p>
      </dgm:t>
    </dgm:pt>
    <dgm:pt modelId="{4B3CE330-9137-4EC0-9294-91EA8FC46ADA}" type="parTrans" cxnId="{96D4F1E2-7763-4790-8A5A-DEC5AEAC7200}">
      <dgm:prSet/>
      <dgm:spPr/>
      <dgm:t>
        <a:bodyPr/>
        <a:lstStyle/>
        <a:p>
          <a:endParaRPr lang="en-GB"/>
        </a:p>
      </dgm:t>
    </dgm:pt>
    <dgm:pt modelId="{9A6D6BA1-FDCD-4696-AE3C-0B242F542177}" type="sibTrans" cxnId="{96D4F1E2-7763-4790-8A5A-DEC5AEAC7200}">
      <dgm:prSet/>
      <dgm:spPr/>
      <dgm:t>
        <a:bodyPr/>
        <a:lstStyle/>
        <a:p>
          <a:endParaRPr lang="en-GB"/>
        </a:p>
      </dgm:t>
    </dgm:pt>
    <dgm:pt modelId="{9FA4F6F1-20C6-4BD2-8C5E-816A20A14431}">
      <dgm:prSet phldrT="[Text]" custT="1"/>
      <dgm:spPr/>
      <dgm:t>
        <a:bodyPr/>
        <a:lstStyle/>
        <a:p>
          <a:endParaRPr lang="nl-NL" sz="1000" noProof="0" dirty="0"/>
        </a:p>
      </dgm:t>
    </dgm:pt>
    <dgm:pt modelId="{083D0863-BE4E-485C-89D3-240B0A2BC4B5}" type="parTrans" cxnId="{F2CE2107-236A-44D1-85A5-490D7FD81A23}">
      <dgm:prSet/>
      <dgm:spPr/>
      <dgm:t>
        <a:bodyPr/>
        <a:lstStyle/>
        <a:p>
          <a:endParaRPr lang="en-GB"/>
        </a:p>
      </dgm:t>
    </dgm:pt>
    <dgm:pt modelId="{55504517-7F36-4F20-88B1-08232CC6DD65}" type="sibTrans" cxnId="{F2CE2107-236A-44D1-85A5-490D7FD81A23}">
      <dgm:prSet/>
      <dgm:spPr/>
      <dgm:t>
        <a:bodyPr/>
        <a:lstStyle/>
        <a:p>
          <a:endParaRPr lang="en-GB"/>
        </a:p>
      </dgm:t>
    </dgm:pt>
    <dgm:pt modelId="{918A4B60-D721-40EF-83D1-AA8978689AFA}">
      <dgm:prSet phldrT="[Text]" custT="1"/>
      <dgm:spPr/>
      <dgm:t>
        <a:bodyPr/>
        <a:lstStyle/>
        <a:p>
          <a:r>
            <a:rPr lang="nl-NL" sz="1000" noProof="0" dirty="0" smtClean="0"/>
            <a:t>Waterschap</a:t>
          </a:r>
          <a:endParaRPr lang="nl-NL" sz="1000" noProof="0" dirty="0"/>
        </a:p>
      </dgm:t>
    </dgm:pt>
    <dgm:pt modelId="{C4760A2A-5D58-41F9-8771-23912637E9AF}" type="parTrans" cxnId="{426C8D2E-6364-4B14-B9C8-75F066640A0C}">
      <dgm:prSet/>
      <dgm:spPr/>
      <dgm:t>
        <a:bodyPr/>
        <a:lstStyle/>
        <a:p>
          <a:endParaRPr lang="en-GB"/>
        </a:p>
      </dgm:t>
    </dgm:pt>
    <dgm:pt modelId="{9DC908B8-BC38-4B1E-A38D-65EC355641C2}" type="sibTrans" cxnId="{426C8D2E-6364-4B14-B9C8-75F066640A0C}">
      <dgm:prSet/>
      <dgm:spPr/>
      <dgm:t>
        <a:bodyPr/>
        <a:lstStyle/>
        <a:p>
          <a:endParaRPr lang="en-GB"/>
        </a:p>
      </dgm:t>
    </dgm:pt>
    <dgm:pt modelId="{849EFB51-42BE-4E82-A844-374515FCC248}">
      <dgm:prSet phldrT="[Text]" custT="1"/>
      <dgm:spPr/>
      <dgm:t>
        <a:bodyPr/>
        <a:lstStyle/>
        <a:p>
          <a:r>
            <a:rPr lang="nl-NL" sz="1000" noProof="0" dirty="0" smtClean="0"/>
            <a:t>Gemeente</a:t>
          </a:r>
          <a:endParaRPr lang="nl-NL" sz="1000" noProof="0" dirty="0"/>
        </a:p>
      </dgm:t>
    </dgm:pt>
    <dgm:pt modelId="{79F08BED-C4E9-4A51-80B7-187BF9B89B6A}" type="parTrans" cxnId="{960685BC-DA9A-4C43-8695-CFD69B9E23AB}">
      <dgm:prSet/>
      <dgm:spPr/>
      <dgm:t>
        <a:bodyPr/>
        <a:lstStyle/>
        <a:p>
          <a:endParaRPr lang="en-GB"/>
        </a:p>
      </dgm:t>
    </dgm:pt>
    <dgm:pt modelId="{84553AF5-2F65-45E8-83D4-4864FC873E20}" type="sibTrans" cxnId="{960685BC-DA9A-4C43-8695-CFD69B9E23AB}">
      <dgm:prSet/>
      <dgm:spPr/>
      <dgm:t>
        <a:bodyPr/>
        <a:lstStyle/>
        <a:p>
          <a:endParaRPr lang="en-GB"/>
        </a:p>
      </dgm:t>
    </dgm:pt>
    <dgm:pt modelId="{EB6C8548-DAA2-4490-8F4F-29B6CAEC0EE0}">
      <dgm:prSet phldrT="[Text]" custT="1"/>
      <dgm:spPr/>
      <dgm:t>
        <a:bodyPr/>
        <a:lstStyle/>
        <a:p>
          <a:r>
            <a:rPr lang="nl-NL" sz="1000" noProof="0" dirty="0" smtClean="0"/>
            <a:t>Provincie</a:t>
          </a:r>
          <a:endParaRPr lang="nl-NL" sz="1000" noProof="0" dirty="0"/>
        </a:p>
      </dgm:t>
    </dgm:pt>
    <dgm:pt modelId="{7C56266D-BC18-4AE7-9525-D476C9006EFC}" type="parTrans" cxnId="{F580F47F-1E31-41D6-9AC8-AC70C1824374}">
      <dgm:prSet/>
      <dgm:spPr/>
      <dgm:t>
        <a:bodyPr/>
        <a:lstStyle/>
        <a:p>
          <a:endParaRPr lang="en-GB"/>
        </a:p>
      </dgm:t>
    </dgm:pt>
    <dgm:pt modelId="{8C7049F1-0CA2-42E9-A1C9-CFDD0F2EA1EF}" type="sibTrans" cxnId="{F580F47F-1E31-41D6-9AC8-AC70C1824374}">
      <dgm:prSet/>
      <dgm:spPr/>
      <dgm:t>
        <a:bodyPr/>
        <a:lstStyle/>
        <a:p>
          <a:endParaRPr lang="en-GB"/>
        </a:p>
      </dgm:t>
    </dgm:pt>
    <dgm:pt modelId="{6A580AC2-C1D5-4585-9D51-7920254AD583}">
      <dgm:prSet phldrT="[Text]" custT="1"/>
      <dgm:spPr/>
      <dgm:t>
        <a:bodyPr/>
        <a:lstStyle/>
        <a:p>
          <a:r>
            <a:rPr lang="nl-NL" sz="1000" noProof="0" dirty="0" smtClean="0"/>
            <a:t>Rijk</a:t>
          </a:r>
          <a:endParaRPr lang="nl-NL" sz="1000" noProof="0" dirty="0"/>
        </a:p>
      </dgm:t>
    </dgm:pt>
    <dgm:pt modelId="{B9ECABF6-ADD1-4688-A093-24FE09214B41}" type="parTrans" cxnId="{C019242A-9033-4C04-8BFA-DD80CFCD7E20}">
      <dgm:prSet/>
      <dgm:spPr/>
      <dgm:t>
        <a:bodyPr/>
        <a:lstStyle/>
        <a:p>
          <a:endParaRPr lang="en-GB"/>
        </a:p>
      </dgm:t>
    </dgm:pt>
    <dgm:pt modelId="{1BD00FB5-26E0-4CC4-A75F-921BD63F045A}" type="sibTrans" cxnId="{C019242A-9033-4C04-8BFA-DD80CFCD7E20}">
      <dgm:prSet/>
      <dgm:spPr/>
      <dgm:t>
        <a:bodyPr/>
        <a:lstStyle/>
        <a:p>
          <a:endParaRPr lang="en-GB"/>
        </a:p>
      </dgm:t>
    </dgm:pt>
    <dgm:pt modelId="{D340F3A7-CBED-4EE4-A473-19C20F1FF28F}">
      <dgm:prSet phldrT="[Text]" custT="1"/>
      <dgm:spPr/>
      <dgm:t>
        <a:bodyPr/>
        <a:lstStyle/>
        <a:p>
          <a:r>
            <a:rPr lang="nl-NL" sz="1000" b="1" noProof="0" dirty="0" err="1" smtClean="0"/>
            <a:t>Sociaal-economisch</a:t>
          </a:r>
          <a:endParaRPr lang="nl-NL" sz="1000" b="1" noProof="0" dirty="0"/>
        </a:p>
      </dgm:t>
    </dgm:pt>
    <dgm:pt modelId="{46C58BB1-8D12-4D79-AFD0-367E4788779C}" type="parTrans" cxnId="{F805C32C-4293-468D-9F44-9C2BA115B27D}">
      <dgm:prSet/>
      <dgm:spPr/>
      <dgm:t>
        <a:bodyPr/>
        <a:lstStyle/>
        <a:p>
          <a:endParaRPr lang="en-GB"/>
        </a:p>
      </dgm:t>
    </dgm:pt>
    <dgm:pt modelId="{02053005-3E54-4C3C-954A-B727E190A52C}" type="sibTrans" cxnId="{F805C32C-4293-468D-9F44-9C2BA115B27D}">
      <dgm:prSet/>
      <dgm:spPr/>
      <dgm:t>
        <a:bodyPr/>
        <a:lstStyle/>
        <a:p>
          <a:endParaRPr lang="en-GB"/>
        </a:p>
      </dgm:t>
    </dgm:pt>
    <dgm:pt modelId="{55E5CA94-2A5B-494A-A477-286DEE5D4421}">
      <dgm:prSet phldrT="[Text]" custT="1"/>
      <dgm:spPr/>
      <dgm:t>
        <a:bodyPr/>
        <a:lstStyle/>
        <a:p>
          <a:endParaRPr lang="nl-NL" sz="1000" noProof="0" dirty="0"/>
        </a:p>
      </dgm:t>
    </dgm:pt>
    <dgm:pt modelId="{21E6A07C-92D8-4A75-87F9-293465668D51}" type="parTrans" cxnId="{7BFE6A22-2530-4BEC-BD6F-A7FC97051C00}">
      <dgm:prSet/>
      <dgm:spPr/>
      <dgm:t>
        <a:bodyPr/>
        <a:lstStyle/>
        <a:p>
          <a:endParaRPr lang="en-GB"/>
        </a:p>
      </dgm:t>
    </dgm:pt>
    <dgm:pt modelId="{CDBF3766-1509-4B5A-A0DC-3BBDCF3DDA59}" type="sibTrans" cxnId="{7BFE6A22-2530-4BEC-BD6F-A7FC97051C00}">
      <dgm:prSet/>
      <dgm:spPr/>
      <dgm:t>
        <a:bodyPr/>
        <a:lstStyle/>
        <a:p>
          <a:endParaRPr lang="en-GB"/>
        </a:p>
      </dgm:t>
    </dgm:pt>
    <dgm:pt modelId="{4270ECAB-47F6-49AE-ADCF-C33FD0B5969C}">
      <dgm:prSet phldrT="[Text]" custT="1"/>
      <dgm:spPr/>
      <dgm:t>
        <a:bodyPr/>
        <a:lstStyle/>
        <a:p>
          <a:r>
            <a:rPr lang="nl-NL" sz="1000" noProof="0" dirty="0" smtClean="0"/>
            <a:t>Inwoners</a:t>
          </a:r>
          <a:endParaRPr lang="nl-NL" sz="1000" noProof="0" dirty="0"/>
        </a:p>
      </dgm:t>
    </dgm:pt>
    <dgm:pt modelId="{DC608AAD-7A02-4DC0-9158-CC82F7B3B610}" type="parTrans" cxnId="{2B9E5EFD-992F-4E26-AB59-A84B2C54C953}">
      <dgm:prSet/>
      <dgm:spPr/>
      <dgm:t>
        <a:bodyPr/>
        <a:lstStyle/>
        <a:p>
          <a:endParaRPr lang="en-GB"/>
        </a:p>
      </dgm:t>
    </dgm:pt>
    <dgm:pt modelId="{E99F31ED-590B-4DC2-9AA1-9DC1D724E4AF}" type="sibTrans" cxnId="{2B9E5EFD-992F-4E26-AB59-A84B2C54C953}">
      <dgm:prSet/>
      <dgm:spPr/>
      <dgm:t>
        <a:bodyPr/>
        <a:lstStyle/>
        <a:p>
          <a:endParaRPr lang="en-GB"/>
        </a:p>
      </dgm:t>
    </dgm:pt>
    <dgm:pt modelId="{73717227-5C82-429C-A59C-C0112A911ACF}">
      <dgm:prSet phldrT="[Text]" custT="1"/>
      <dgm:spPr/>
      <dgm:t>
        <a:bodyPr/>
        <a:lstStyle/>
        <a:p>
          <a:r>
            <a:rPr lang="nl-NL" sz="1000" noProof="0" dirty="0" smtClean="0"/>
            <a:t>Bedrijven</a:t>
          </a:r>
          <a:endParaRPr lang="nl-NL" sz="1000" noProof="0" dirty="0"/>
        </a:p>
      </dgm:t>
    </dgm:pt>
    <dgm:pt modelId="{C0B5B64D-320D-4ED2-BD2D-9C96FEAFD188}" type="parTrans" cxnId="{0B10BCDF-6BA1-4BA4-9FA5-48F71A7CCB1D}">
      <dgm:prSet/>
      <dgm:spPr/>
      <dgm:t>
        <a:bodyPr/>
        <a:lstStyle/>
        <a:p>
          <a:endParaRPr lang="en-GB"/>
        </a:p>
      </dgm:t>
    </dgm:pt>
    <dgm:pt modelId="{3670DD9C-BAF0-47E9-AF51-778B6521FF3B}" type="sibTrans" cxnId="{0B10BCDF-6BA1-4BA4-9FA5-48F71A7CCB1D}">
      <dgm:prSet/>
      <dgm:spPr/>
      <dgm:t>
        <a:bodyPr/>
        <a:lstStyle/>
        <a:p>
          <a:endParaRPr lang="en-GB"/>
        </a:p>
      </dgm:t>
    </dgm:pt>
    <dgm:pt modelId="{92300072-A955-4BFB-BEAF-3D3071144D3E}">
      <dgm:prSet phldrT="[Text]" custT="1"/>
      <dgm:spPr/>
      <dgm:t>
        <a:bodyPr/>
        <a:lstStyle/>
        <a:p>
          <a:endParaRPr lang="nl-NL" sz="1000" noProof="0" dirty="0"/>
        </a:p>
      </dgm:t>
    </dgm:pt>
    <dgm:pt modelId="{C53D9B39-0444-4635-9CD9-E5D6542D58CF}" type="parTrans" cxnId="{6E93AE5A-8D73-44F4-BE80-51306F9E9E80}">
      <dgm:prSet/>
      <dgm:spPr/>
      <dgm:t>
        <a:bodyPr/>
        <a:lstStyle/>
        <a:p>
          <a:endParaRPr lang="en-GB"/>
        </a:p>
      </dgm:t>
    </dgm:pt>
    <dgm:pt modelId="{678FAECC-1466-43C5-A79F-F8E6FCD98048}" type="sibTrans" cxnId="{6E93AE5A-8D73-44F4-BE80-51306F9E9E80}">
      <dgm:prSet/>
      <dgm:spPr/>
      <dgm:t>
        <a:bodyPr/>
        <a:lstStyle/>
        <a:p>
          <a:endParaRPr lang="en-GB"/>
        </a:p>
      </dgm:t>
    </dgm:pt>
    <dgm:pt modelId="{DE00F6D8-159E-4B30-979D-81A18C932341}">
      <dgm:prSet phldrT="[Text]" custT="1"/>
      <dgm:spPr/>
      <dgm:t>
        <a:bodyPr/>
        <a:lstStyle/>
        <a:p>
          <a:r>
            <a:rPr lang="nl-NL" sz="1000" noProof="0" dirty="0" smtClean="0"/>
            <a:t>Veilig</a:t>
          </a:r>
        </a:p>
      </dgm:t>
    </dgm:pt>
    <dgm:pt modelId="{1EEE6354-7171-428B-97FF-08BEEF671CC9}" type="parTrans" cxnId="{EAF2B378-4DF6-4C27-B5E4-7AEC83C81273}">
      <dgm:prSet/>
      <dgm:spPr/>
      <dgm:t>
        <a:bodyPr/>
        <a:lstStyle/>
        <a:p>
          <a:endParaRPr lang="en-GB"/>
        </a:p>
      </dgm:t>
    </dgm:pt>
    <dgm:pt modelId="{81FE06B1-4D91-4E4B-861A-25F5F998B45F}" type="sibTrans" cxnId="{EAF2B378-4DF6-4C27-B5E4-7AEC83C81273}">
      <dgm:prSet/>
      <dgm:spPr/>
      <dgm:t>
        <a:bodyPr/>
        <a:lstStyle/>
        <a:p>
          <a:endParaRPr lang="en-GB"/>
        </a:p>
      </dgm:t>
    </dgm:pt>
    <dgm:pt modelId="{8EA75BDE-A310-485B-9CB2-77B5AE5985FD}">
      <dgm:prSet phldrT="[Text]" custT="1"/>
      <dgm:spPr/>
      <dgm:t>
        <a:bodyPr/>
        <a:lstStyle/>
        <a:p>
          <a:r>
            <a:rPr lang="nl-NL" sz="1000" noProof="0" dirty="0" smtClean="0"/>
            <a:t>Schoon</a:t>
          </a:r>
        </a:p>
      </dgm:t>
    </dgm:pt>
    <dgm:pt modelId="{36996373-6607-49DA-A077-E964ADD3A828}" type="parTrans" cxnId="{DE641E4E-E92A-42C8-9BA1-A5893C75C9E8}">
      <dgm:prSet/>
      <dgm:spPr/>
      <dgm:t>
        <a:bodyPr/>
        <a:lstStyle/>
        <a:p>
          <a:endParaRPr lang="en-GB"/>
        </a:p>
      </dgm:t>
    </dgm:pt>
    <dgm:pt modelId="{9B63266D-9D73-4A1F-8AFC-D6799BA55512}" type="sibTrans" cxnId="{DE641E4E-E92A-42C8-9BA1-A5893C75C9E8}">
      <dgm:prSet/>
      <dgm:spPr/>
      <dgm:t>
        <a:bodyPr/>
        <a:lstStyle/>
        <a:p>
          <a:endParaRPr lang="en-GB"/>
        </a:p>
      </dgm:t>
    </dgm:pt>
    <dgm:pt modelId="{CE0657FF-6833-48A0-A414-548FEA467618}">
      <dgm:prSet phldrT="[Text]" custT="1"/>
      <dgm:spPr/>
      <dgm:t>
        <a:bodyPr/>
        <a:lstStyle/>
        <a:p>
          <a:r>
            <a:rPr lang="nl-NL" sz="1000" noProof="0" dirty="0" smtClean="0"/>
            <a:t>Voldoende</a:t>
          </a:r>
        </a:p>
      </dgm:t>
    </dgm:pt>
    <dgm:pt modelId="{4411C307-C23A-41E8-BE69-D67CFE2E7DCA}" type="parTrans" cxnId="{D50A47A0-C2D5-42CD-BA0E-0DD9384BAF64}">
      <dgm:prSet/>
      <dgm:spPr/>
      <dgm:t>
        <a:bodyPr/>
        <a:lstStyle/>
        <a:p>
          <a:endParaRPr lang="en-GB"/>
        </a:p>
      </dgm:t>
    </dgm:pt>
    <dgm:pt modelId="{81ED386E-9331-42C7-B6E4-B7D096A01A1C}" type="sibTrans" cxnId="{D50A47A0-C2D5-42CD-BA0E-0DD9384BAF64}">
      <dgm:prSet/>
      <dgm:spPr/>
      <dgm:t>
        <a:bodyPr/>
        <a:lstStyle/>
        <a:p>
          <a:endParaRPr lang="en-GB"/>
        </a:p>
      </dgm:t>
    </dgm:pt>
    <dgm:pt modelId="{7D1B6123-D2A9-42CD-8946-9DE8E3E912D3}">
      <dgm:prSet phldrT="[Text]" custT="1"/>
      <dgm:spPr/>
      <dgm:t>
        <a:bodyPr/>
        <a:lstStyle/>
        <a:p>
          <a:r>
            <a:rPr lang="nl-NL" sz="1000" noProof="0" dirty="0" smtClean="0"/>
            <a:t>Maar dit moet concreter, in vorm van </a:t>
          </a:r>
          <a:r>
            <a:rPr lang="nl-NL" sz="1000" b="1" noProof="0" dirty="0" smtClean="0"/>
            <a:t>principes</a:t>
          </a:r>
          <a:r>
            <a:rPr lang="nl-NL" sz="1000" noProof="0" dirty="0" smtClean="0"/>
            <a:t> waar </a:t>
          </a:r>
          <a:r>
            <a:rPr lang="nl-NL" sz="1000" b="1" noProof="0" dirty="0" smtClean="0"/>
            <a:t>stuurfactoren</a:t>
          </a:r>
          <a:r>
            <a:rPr lang="nl-NL" sz="1000" noProof="0" dirty="0" smtClean="0"/>
            <a:t> achter zitten.</a:t>
          </a:r>
        </a:p>
        <a:p>
          <a:endParaRPr lang="nl-NL" sz="1000" noProof="0" dirty="0" smtClean="0"/>
        </a:p>
        <a:p>
          <a:r>
            <a:rPr lang="nl-NL" sz="1000" b="1" noProof="0" dirty="0" smtClean="0"/>
            <a:t>Veilig</a:t>
          </a:r>
          <a:endParaRPr lang="nl-NL" sz="1000" noProof="0" dirty="0" smtClean="0"/>
        </a:p>
      </dgm:t>
    </dgm:pt>
    <dgm:pt modelId="{600C9E4F-B7DE-4F4E-A88E-F62A6EA2EC8E}" type="parTrans" cxnId="{2A0EFCE1-810F-45C0-A43F-D63F3268D339}">
      <dgm:prSet/>
      <dgm:spPr/>
      <dgm:t>
        <a:bodyPr/>
        <a:lstStyle/>
        <a:p>
          <a:endParaRPr lang="en-GB"/>
        </a:p>
      </dgm:t>
    </dgm:pt>
    <dgm:pt modelId="{CA46E6A8-2336-41B2-9EF5-A45D4ED1E096}" type="sibTrans" cxnId="{2A0EFCE1-810F-45C0-A43F-D63F3268D339}">
      <dgm:prSet/>
      <dgm:spPr/>
      <dgm:t>
        <a:bodyPr/>
        <a:lstStyle/>
        <a:p>
          <a:endParaRPr lang="en-GB"/>
        </a:p>
      </dgm:t>
    </dgm:pt>
    <dgm:pt modelId="{8EA8BCC3-6232-4079-8855-AB0C544CFA6E}">
      <dgm:prSet phldrT="[Text]" custT="1"/>
      <dgm:spPr/>
      <dgm:t>
        <a:bodyPr/>
        <a:lstStyle/>
        <a:p>
          <a:r>
            <a:rPr lang="nl-NL" sz="1000" b="1" noProof="0" dirty="0" smtClean="0"/>
            <a:t>Voorbeeld Tools</a:t>
          </a:r>
        </a:p>
        <a:p>
          <a:endParaRPr lang="nl-NL" sz="1000" noProof="0" dirty="0" smtClean="0"/>
        </a:p>
        <a:p>
          <a:r>
            <a:rPr lang="nl-NL" sz="1000" b="1" noProof="0" dirty="0" smtClean="0"/>
            <a:t>Fysiek systeem</a:t>
          </a:r>
        </a:p>
        <a:p>
          <a:r>
            <a:rPr lang="nl-NL" sz="1000" noProof="0" dirty="0" smtClean="0"/>
            <a:t>KRW Stroomgebiedsbeheerplan</a:t>
          </a:r>
        </a:p>
        <a:p>
          <a:r>
            <a:rPr lang="nl-NL" sz="1000" noProof="0" dirty="0" smtClean="0"/>
            <a:t>KRW verkenner</a:t>
          </a:r>
        </a:p>
        <a:p>
          <a:r>
            <a:rPr lang="nl-NL" sz="1000" noProof="0" dirty="0" smtClean="0"/>
            <a:t>Onderzoek naar effectiviteit van inrichtingsprojecten</a:t>
          </a:r>
        </a:p>
        <a:p>
          <a:r>
            <a:rPr lang="nl-NL" sz="1000" noProof="0" dirty="0" smtClean="0"/>
            <a:t>GGORS</a:t>
          </a:r>
        </a:p>
        <a:p>
          <a:endParaRPr lang="nl-NL" sz="1000" noProof="0" dirty="0" smtClean="0"/>
        </a:p>
        <a:p>
          <a:r>
            <a:rPr lang="nl-NL" sz="1000" b="1" noProof="0" dirty="0" smtClean="0"/>
            <a:t>Bestuurlijk:</a:t>
          </a:r>
        </a:p>
        <a:p>
          <a:r>
            <a:rPr lang="nl-NL" sz="1000" noProof="0" dirty="0" smtClean="0"/>
            <a:t>Omgevingsvisies</a:t>
          </a:r>
        </a:p>
        <a:p>
          <a:r>
            <a:rPr lang="nl-NL" sz="1000" noProof="0" dirty="0" smtClean="0"/>
            <a:t>Waterbeheerplan</a:t>
          </a:r>
        </a:p>
        <a:p>
          <a:r>
            <a:rPr lang="nl-NL" sz="1000" noProof="0" dirty="0" smtClean="0"/>
            <a:t>EHS</a:t>
          </a:r>
        </a:p>
        <a:p>
          <a:r>
            <a:rPr lang="nl-NL" sz="1000" noProof="0" dirty="0" smtClean="0"/>
            <a:t>Waterplan</a:t>
          </a:r>
        </a:p>
        <a:p>
          <a:r>
            <a:rPr lang="nl-NL" sz="1000" noProof="0" dirty="0" smtClean="0"/>
            <a:t>TOP gebieden</a:t>
          </a:r>
        </a:p>
        <a:p>
          <a:r>
            <a:rPr lang="nl-NL" sz="1000" noProof="0" dirty="0" smtClean="0"/>
            <a:t>Natura2000</a:t>
          </a:r>
        </a:p>
        <a:p>
          <a:r>
            <a:rPr lang="nl-NL" sz="1000" noProof="0" dirty="0" smtClean="0"/>
            <a:t>Natuurdoeltypenkaart</a:t>
          </a:r>
        </a:p>
        <a:p>
          <a:r>
            <a:rPr lang="nl-NL" sz="1000" noProof="0" dirty="0" smtClean="0"/>
            <a:t>Bestemmingsplan</a:t>
          </a:r>
        </a:p>
        <a:p>
          <a:endParaRPr lang="nl-NL" sz="1000" noProof="0" dirty="0" smtClean="0"/>
        </a:p>
        <a:p>
          <a:r>
            <a:rPr lang="nl-NL" sz="1000" b="1" noProof="0" dirty="0" smtClean="0"/>
            <a:t>Sociaal economisch</a:t>
          </a:r>
        </a:p>
        <a:p>
          <a:r>
            <a:rPr lang="nl-NL" sz="1000" noProof="0" dirty="0" smtClean="0"/>
            <a:t>Inspraakavonden</a:t>
          </a:r>
        </a:p>
        <a:p>
          <a:r>
            <a:rPr lang="nl-NL" sz="1000" noProof="0" dirty="0" smtClean="0"/>
            <a:t>Publieksfolder</a:t>
          </a:r>
        </a:p>
        <a:p>
          <a:endParaRPr lang="nl-NL" sz="1000" noProof="0" dirty="0"/>
        </a:p>
      </dgm:t>
    </dgm:pt>
    <dgm:pt modelId="{E3ED3C69-62D4-4201-B63C-11438BAF48DF}" type="parTrans" cxnId="{2369BD17-DA6E-4488-A25A-3876315BEBF3}">
      <dgm:prSet/>
      <dgm:spPr/>
      <dgm:t>
        <a:bodyPr/>
        <a:lstStyle/>
        <a:p>
          <a:endParaRPr lang="en-GB"/>
        </a:p>
      </dgm:t>
    </dgm:pt>
    <dgm:pt modelId="{89A2D626-535D-4BB8-9924-0F44F6185F8F}" type="sibTrans" cxnId="{2369BD17-DA6E-4488-A25A-3876315BEBF3}">
      <dgm:prSet/>
      <dgm:spPr/>
      <dgm:t>
        <a:bodyPr/>
        <a:lstStyle/>
        <a:p>
          <a:endParaRPr lang="en-GB"/>
        </a:p>
      </dgm:t>
    </dgm:pt>
    <dgm:pt modelId="{9752B2D1-E7D2-4A10-B517-EE6FE0E6750F}">
      <dgm:prSet phldrT="[Text]" custT="1"/>
      <dgm:spPr/>
      <dgm:t>
        <a:bodyPr/>
        <a:lstStyle/>
        <a:p>
          <a:r>
            <a:rPr lang="nl-NL" sz="1000" b="0" noProof="0" dirty="0" smtClean="0"/>
            <a:t>Een natuurlijk peildynamiek voor ecologie.</a:t>
          </a:r>
        </a:p>
      </dgm:t>
    </dgm:pt>
    <dgm:pt modelId="{6CB26F95-9734-4AFC-8A0D-7595FF99B937}" type="parTrans" cxnId="{F923D850-B675-4421-BEAA-0D364A46FF37}">
      <dgm:prSet/>
      <dgm:spPr/>
      <dgm:t>
        <a:bodyPr/>
        <a:lstStyle/>
        <a:p>
          <a:endParaRPr lang="en-GB"/>
        </a:p>
      </dgm:t>
    </dgm:pt>
    <dgm:pt modelId="{B63BF06C-F67B-4C95-A82B-62552FC1B67E}" type="sibTrans" cxnId="{F923D850-B675-4421-BEAA-0D364A46FF37}">
      <dgm:prSet/>
      <dgm:spPr/>
      <dgm:t>
        <a:bodyPr/>
        <a:lstStyle/>
        <a:p>
          <a:endParaRPr lang="en-GB"/>
        </a:p>
      </dgm:t>
    </dgm:pt>
    <dgm:pt modelId="{C5FF6FD4-DC8F-44B6-A538-E725DBF2F7EC}">
      <dgm:prSet phldrT="[Text]" custT="1"/>
      <dgm:spPr/>
      <dgm:t>
        <a:bodyPr/>
        <a:lstStyle/>
        <a:p>
          <a:r>
            <a:rPr lang="nl-NL" sz="1000" noProof="0" dirty="0" smtClean="0"/>
            <a:t>Wanneer is het veilig?</a:t>
          </a:r>
        </a:p>
        <a:p>
          <a:r>
            <a:rPr lang="nl-NL" sz="1000" noProof="0" dirty="0" smtClean="0"/>
            <a:t>Bij een lage kans op overstromingen van bewoners en bedrijven.</a:t>
          </a:r>
        </a:p>
        <a:p>
          <a:endParaRPr lang="nl-NL" sz="1000" noProof="0" dirty="0" smtClean="0"/>
        </a:p>
        <a:p>
          <a:r>
            <a:rPr lang="nl-NL" sz="1000" b="1" noProof="0" dirty="0" smtClean="0"/>
            <a:t>Schoon</a:t>
          </a:r>
          <a:endParaRPr lang="nl-NL" sz="1000" b="0" noProof="0" dirty="0" smtClean="0"/>
        </a:p>
      </dgm:t>
    </dgm:pt>
    <dgm:pt modelId="{BAE554B2-8C8A-4B51-993B-66F693D488BD}" type="parTrans" cxnId="{49BB5A84-A932-4910-81EC-D08FA2450D33}">
      <dgm:prSet/>
      <dgm:spPr/>
      <dgm:t>
        <a:bodyPr/>
        <a:lstStyle/>
        <a:p>
          <a:endParaRPr lang="en-GB"/>
        </a:p>
      </dgm:t>
    </dgm:pt>
    <dgm:pt modelId="{F3FE466B-CB35-4B97-8D4F-799D565A85A6}" type="sibTrans" cxnId="{49BB5A84-A932-4910-81EC-D08FA2450D33}">
      <dgm:prSet/>
      <dgm:spPr/>
      <dgm:t>
        <a:bodyPr/>
        <a:lstStyle/>
        <a:p>
          <a:endParaRPr lang="en-GB"/>
        </a:p>
      </dgm:t>
    </dgm:pt>
    <dgm:pt modelId="{3D19678D-DB62-4149-B6C2-70FC0783579C}">
      <dgm:prSet phldrT="[Text]" custT="1"/>
      <dgm:spPr/>
      <dgm:t>
        <a:bodyPr/>
        <a:lstStyle/>
        <a:p>
          <a:r>
            <a:rPr lang="nl-NL" sz="1000" b="0" noProof="0" dirty="0" smtClean="0"/>
            <a:t>Wat is voldoende water?</a:t>
          </a:r>
        </a:p>
        <a:p>
          <a:r>
            <a:rPr lang="nl-NL" sz="1000" b="0" noProof="0" dirty="0" smtClean="0"/>
            <a:t>Bijvoorbeeld:</a:t>
          </a:r>
        </a:p>
      </dgm:t>
    </dgm:pt>
    <dgm:pt modelId="{024F446B-762D-4488-A6BE-D3B6DC70593D}" type="parTrans" cxnId="{9BA39C9F-63C0-4A6D-8B61-C95E8AF92E89}">
      <dgm:prSet/>
      <dgm:spPr/>
      <dgm:t>
        <a:bodyPr/>
        <a:lstStyle/>
        <a:p>
          <a:endParaRPr lang="en-GB"/>
        </a:p>
      </dgm:t>
    </dgm:pt>
    <dgm:pt modelId="{63AEE8D6-2D92-4071-8B58-BA144BB7B7FC}" type="sibTrans" cxnId="{9BA39C9F-63C0-4A6D-8B61-C95E8AF92E89}">
      <dgm:prSet/>
      <dgm:spPr/>
      <dgm:t>
        <a:bodyPr/>
        <a:lstStyle/>
        <a:p>
          <a:endParaRPr lang="en-GB"/>
        </a:p>
      </dgm:t>
    </dgm:pt>
    <dgm:pt modelId="{120E2398-4B6B-4480-9DBC-A9C880CCCFD7}">
      <dgm:prSet phldrT="[Text]" custT="1"/>
      <dgm:spPr/>
      <dgm:t>
        <a:bodyPr/>
        <a:lstStyle/>
        <a:p>
          <a:r>
            <a:rPr lang="nl-NL" sz="1000" b="0" noProof="0" dirty="0" smtClean="0"/>
            <a:t>Maximale landbouw opbrengst</a:t>
          </a:r>
        </a:p>
      </dgm:t>
    </dgm:pt>
    <dgm:pt modelId="{40D3CFBC-3B4E-45BB-B1CD-EF77C3817941}" type="parTrans" cxnId="{82C40DCB-9A1A-41DB-886E-3186565EAEB5}">
      <dgm:prSet/>
      <dgm:spPr/>
      <dgm:t>
        <a:bodyPr/>
        <a:lstStyle/>
        <a:p>
          <a:endParaRPr lang="en-GB"/>
        </a:p>
      </dgm:t>
    </dgm:pt>
    <dgm:pt modelId="{38F4D72A-BF83-4219-BA21-374BAFAA201F}" type="sibTrans" cxnId="{82C40DCB-9A1A-41DB-886E-3186565EAEB5}">
      <dgm:prSet/>
      <dgm:spPr/>
      <dgm:t>
        <a:bodyPr/>
        <a:lstStyle/>
        <a:p>
          <a:endParaRPr lang="en-GB"/>
        </a:p>
      </dgm:t>
    </dgm:pt>
    <dgm:pt modelId="{4BFC3CEC-EC22-4E3B-A351-E46E89188C6E}">
      <dgm:prSet phldrT="[Text]" custT="1"/>
      <dgm:spPr/>
      <dgm:t>
        <a:bodyPr/>
        <a:lstStyle/>
        <a:p>
          <a:r>
            <a:rPr lang="nl-NL" sz="1000" noProof="0" dirty="0" smtClean="0"/>
            <a:t>Wanneer is het schoon?</a:t>
          </a:r>
        </a:p>
      </dgm:t>
    </dgm:pt>
    <dgm:pt modelId="{150A53D8-9207-4598-BE99-3AD3F5442D33}" type="sibTrans" cxnId="{1818A8A6-B5A5-409B-B432-687CBAB6E4F3}">
      <dgm:prSet/>
      <dgm:spPr/>
      <dgm:t>
        <a:bodyPr/>
        <a:lstStyle/>
        <a:p>
          <a:endParaRPr lang="en-GB"/>
        </a:p>
      </dgm:t>
    </dgm:pt>
    <dgm:pt modelId="{2C788992-D7B9-43D2-9B8A-870974F2D9B8}" type="parTrans" cxnId="{1818A8A6-B5A5-409B-B432-687CBAB6E4F3}">
      <dgm:prSet/>
      <dgm:spPr/>
      <dgm:t>
        <a:bodyPr/>
        <a:lstStyle/>
        <a:p>
          <a:endParaRPr lang="en-GB"/>
        </a:p>
      </dgm:t>
    </dgm:pt>
    <dgm:pt modelId="{46C28E92-71BF-4330-BBF0-0E552D614B3F}">
      <dgm:prSet phldrT="[Text]" custT="1"/>
      <dgm:spPr/>
      <dgm:t>
        <a:bodyPr/>
        <a:lstStyle/>
        <a:p>
          <a:r>
            <a:rPr lang="nl-NL" sz="1000" noProof="0" dirty="0" smtClean="0"/>
            <a:t>Voor vis vrij optrekbare wateren</a:t>
          </a:r>
        </a:p>
      </dgm:t>
    </dgm:pt>
    <dgm:pt modelId="{79AE3331-7EE9-4E76-A8C1-43EA32044EF8}" type="parTrans" cxnId="{81C85276-7D58-4965-8C98-AD4EDEC07ADA}">
      <dgm:prSet/>
      <dgm:spPr/>
      <dgm:t>
        <a:bodyPr/>
        <a:lstStyle/>
        <a:p>
          <a:endParaRPr lang="en-GB"/>
        </a:p>
      </dgm:t>
    </dgm:pt>
    <dgm:pt modelId="{EC77D020-0F98-4535-80FB-96CC1138D979}" type="sibTrans" cxnId="{81C85276-7D58-4965-8C98-AD4EDEC07ADA}">
      <dgm:prSet/>
      <dgm:spPr/>
      <dgm:t>
        <a:bodyPr/>
        <a:lstStyle/>
        <a:p>
          <a:endParaRPr lang="en-GB"/>
        </a:p>
      </dgm:t>
    </dgm:pt>
    <dgm:pt modelId="{0D930DE9-9D79-469F-B18A-24AF3DD378E6}">
      <dgm:prSet phldrT="[Text]" custT="1"/>
      <dgm:spPr/>
      <dgm:t>
        <a:bodyPr/>
        <a:lstStyle/>
        <a:p>
          <a:r>
            <a:rPr lang="nl-NL" sz="1000" noProof="0" dirty="0" smtClean="0"/>
            <a:t>Een voor natuur geen nadelige waterkwaliteit</a:t>
          </a:r>
        </a:p>
      </dgm:t>
    </dgm:pt>
    <dgm:pt modelId="{488F9691-3C05-4257-86EB-0F154091E19E}" type="parTrans" cxnId="{789735CC-24B4-4A3F-843A-55874B769D9B}">
      <dgm:prSet/>
      <dgm:spPr/>
      <dgm:t>
        <a:bodyPr/>
        <a:lstStyle/>
        <a:p>
          <a:endParaRPr lang="en-GB"/>
        </a:p>
      </dgm:t>
    </dgm:pt>
    <dgm:pt modelId="{76A207DD-E52F-4A94-B6A5-D3DA069A11A0}" type="sibTrans" cxnId="{789735CC-24B4-4A3F-843A-55874B769D9B}">
      <dgm:prSet/>
      <dgm:spPr/>
      <dgm:t>
        <a:bodyPr/>
        <a:lstStyle/>
        <a:p>
          <a:endParaRPr lang="en-GB"/>
        </a:p>
      </dgm:t>
    </dgm:pt>
    <dgm:pt modelId="{E35BCB8D-8A1C-4842-BBA9-60CB94902B39}">
      <dgm:prSet phldrT="[Text]" custT="1"/>
      <dgm:spPr/>
      <dgm:t>
        <a:bodyPr/>
        <a:lstStyle/>
        <a:p>
          <a:r>
            <a:rPr lang="nl-NL" sz="1000" noProof="0" dirty="0" smtClean="0"/>
            <a:t>Zonder gevaar kunnen zwemmen</a:t>
          </a:r>
        </a:p>
      </dgm:t>
    </dgm:pt>
    <dgm:pt modelId="{68EABDED-B091-44D1-907C-4F0211F10251}" type="parTrans" cxnId="{76F981AD-50B6-4F2E-B506-6157C6968FB3}">
      <dgm:prSet/>
      <dgm:spPr/>
      <dgm:t>
        <a:bodyPr/>
        <a:lstStyle/>
        <a:p>
          <a:endParaRPr lang="en-GB"/>
        </a:p>
      </dgm:t>
    </dgm:pt>
    <dgm:pt modelId="{856D1844-97D8-44DD-B0B3-D94A2FB3FAAB}" type="sibTrans" cxnId="{76F981AD-50B6-4F2E-B506-6157C6968FB3}">
      <dgm:prSet/>
      <dgm:spPr/>
      <dgm:t>
        <a:bodyPr/>
        <a:lstStyle/>
        <a:p>
          <a:endParaRPr lang="en-GB"/>
        </a:p>
      </dgm:t>
    </dgm:pt>
    <dgm:pt modelId="{98C01492-3219-4E3B-9112-9345C3F77BBB}">
      <dgm:prSet phldrT="[Text]" custT="1"/>
      <dgm:spPr/>
      <dgm:t>
        <a:bodyPr/>
        <a:lstStyle/>
        <a:p>
          <a:r>
            <a:rPr lang="nl-NL" sz="1000" noProof="0" dirty="0" smtClean="0"/>
            <a:t>Een zelfstandig functionerend </a:t>
          </a:r>
          <a:r>
            <a:rPr lang="nl-NL" sz="1000" noProof="0" dirty="0" err="1" smtClean="0"/>
            <a:t>ecosystem</a:t>
          </a:r>
          <a:endParaRPr lang="nl-NL" sz="1000" noProof="0" dirty="0" smtClean="0"/>
        </a:p>
      </dgm:t>
    </dgm:pt>
    <dgm:pt modelId="{660651B2-0178-4763-8365-3ADB4A5FA501}" type="parTrans" cxnId="{D85C03E2-4A27-4A50-8B74-0D71B5D7B057}">
      <dgm:prSet/>
      <dgm:spPr/>
      <dgm:t>
        <a:bodyPr/>
        <a:lstStyle/>
        <a:p>
          <a:endParaRPr lang="en-GB"/>
        </a:p>
      </dgm:t>
    </dgm:pt>
    <dgm:pt modelId="{AF578D66-CD69-4863-83CD-7E266C05762D}" type="sibTrans" cxnId="{D85C03E2-4A27-4A50-8B74-0D71B5D7B057}">
      <dgm:prSet/>
      <dgm:spPr/>
      <dgm:t>
        <a:bodyPr/>
        <a:lstStyle/>
        <a:p>
          <a:endParaRPr lang="en-GB"/>
        </a:p>
      </dgm:t>
    </dgm:pt>
    <dgm:pt modelId="{EA4A2FF8-650E-4E5C-A7A7-E14782F2635A}">
      <dgm:prSet phldrT="[Text]" custT="1"/>
      <dgm:spPr/>
      <dgm:t>
        <a:bodyPr/>
        <a:lstStyle/>
        <a:p>
          <a:r>
            <a:rPr lang="nl-NL" sz="1000" noProof="0" dirty="0" smtClean="0"/>
            <a:t>Voor landbouw geschikt oppervlakte en grondwater</a:t>
          </a:r>
        </a:p>
      </dgm:t>
    </dgm:pt>
    <dgm:pt modelId="{B45471FC-0C9A-4E3E-A952-3D51DE19CB9A}" type="parTrans" cxnId="{617C80FC-3CE1-44AA-BFC7-DCA4E5DC6283}">
      <dgm:prSet/>
      <dgm:spPr/>
      <dgm:t>
        <a:bodyPr/>
        <a:lstStyle/>
        <a:p>
          <a:endParaRPr lang="en-GB"/>
        </a:p>
      </dgm:t>
    </dgm:pt>
    <dgm:pt modelId="{B2DC526F-2177-4644-8E39-989179B0E0D4}" type="sibTrans" cxnId="{617C80FC-3CE1-44AA-BFC7-DCA4E5DC6283}">
      <dgm:prSet/>
      <dgm:spPr/>
      <dgm:t>
        <a:bodyPr/>
        <a:lstStyle/>
        <a:p>
          <a:endParaRPr lang="en-GB"/>
        </a:p>
      </dgm:t>
    </dgm:pt>
    <dgm:pt modelId="{1FA44A40-FD99-4271-9868-9E2445A85449}">
      <dgm:prSet phldrT="[Text]" custT="1"/>
      <dgm:spPr/>
      <dgm:t>
        <a:bodyPr/>
        <a:lstStyle/>
        <a:p>
          <a:r>
            <a:rPr lang="nl-NL" sz="1000" b="1" noProof="0" dirty="0" smtClean="0"/>
            <a:t>Voldoende</a:t>
          </a:r>
          <a:endParaRPr lang="nl-NL" sz="1000" noProof="0" dirty="0" smtClean="0"/>
        </a:p>
      </dgm:t>
    </dgm:pt>
    <dgm:pt modelId="{5282CD56-8A52-4D50-A3AD-9E01D654CCF3}" type="parTrans" cxnId="{075746EB-262D-4A4F-B590-EAA9B97669A0}">
      <dgm:prSet/>
      <dgm:spPr/>
      <dgm:t>
        <a:bodyPr/>
        <a:lstStyle/>
        <a:p>
          <a:endParaRPr lang="en-GB"/>
        </a:p>
      </dgm:t>
    </dgm:pt>
    <dgm:pt modelId="{B8941788-0A88-47BE-B271-DD631342FAF9}" type="sibTrans" cxnId="{075746EB-262D-4A4F-B590-EAA9B97669A0}">
      <dgm:prSet/>
      <dgm:spPr/>
      <dgm:t>
        <a:bodyPr/>
        <a:lstStyle/>
        <a:p>
          <a:endParaRPr lang="en-GB"/>
        </a:p>
      </dgm:t>
    </dgm:pt>
    <dgm:pt modelId="{21E8CE28-ACE1-464F-8656-D38E3AD2A204}">
      <dgm:prSet phldrT="[Text]" custT="1"/>
      <dgm:spPr/>
      <dgm:t>
        <a:bodyPr/>
        <a:lstStyle/>
        <a:p>
          <a:endParaRPr lang="nl-NL" sz="1000" noProof="0" dirty="0" smtClean="0"/>
        </a:p>
      </dgm:t>
    </dgm:pt>
    <dgm:pt modelId="{0735C40C-5058-4A37-8CBB-6CCCACF74419}" type="parTrans" cxnId="{28A54901-2EDB-4F3F-9560-17CE9E2004FA}">
      <dgm:prSet/>
      <dgm:spPr/>
      <dgm:t>
        <a:bodyPr/>
        <a:lstStyle/>
        <a:p>
          <a:endParaRPr lang="en-GB"/>
        </a:p>
      </dgm:t>
    </dgm:pt>
    <dgm:pt modelId="{183B9C89-7EE6-48D2-93C8-02B074807625}" type="sibTrans" cxnId="{28A54901-2EDB-4F3F-9560-17CE9E2004FA}">
      <dgm:prSet/>
      <dgm:spPr/>
      <dgm:t>
        <a:bodyPr/>
        <a:lstStyle/>
        <a:p>
          <a:endParaRPr lang="en-GB"/>
        </a:p>
      </dgm:t>
    </dgm:pt>
    <dgm:pt modelId="{BA7A9127-1870-4BB8-80EA-06E7C968A1AC}">
      <dgm:prSet phldrT="[Text]" custT="1"/>
      <dgm:spPr/>
      <dgm:t>
        <a:bodyPr/>
        <a:lstStyle/>
        <a:p>
          <a:r>
            <a:rPr lang="nl-NL" sz="1000" noProof="0" dirty="0" smtClean="0"/>
            <a:t>Schoon</a:t>
          </a:r>
          <a:endParaRPr lang="nl-NL" sz="1000" noProof="0" dirty="0"/>
        </a:p>
      </dgm:t>
    </dgm:pt>
    <dgm:pt modelId="{558F5091-3A2A-4FF4-904E-CBC5F65489AC}" type="parTrans" cxnId="{56091FE0-4315-4AFD-BC58-C672917AE2A1}">
      <dgm:prSet/>
      <dgm:spPr/>
      <dgm:t>
        <a:bodyPr/>
        <a:lstStyle/>
        <a:p>
          <a:endParaRPr lang="en-GB"/>
        </a:p>
      </dgm:t>
    </dgm:pt>
    <dgm:pt modelId="{403912B2-16E7-487A-AB0E-F3624C92144A}" type="sibTrans" cxnId="{56091FE0-4315-4AFD-BC58-C672917AE2A1}">
      <dgm:prSet/>
      <dgm:spPr/>
      <dgm:t>
        <a:bodyPr/>
        <a:lstStyle/>
        <a:p>
          <a:endParaRPr lang="en-GB"/>
        </a:p>
      </dgm:t>
    </dgm:pt>
    <dgm:pt modelId="{97386AF2-3C87-4CF0-AA79-71508663D963}">
      <dgm:prSet phldrT="[Text]" custT="1"/>
      <dgm:spPr/>
      <dgm:t>
        <a:bodyPr/>
        <a:lstStyle/>
        <a:p>
          <a:r>
            <a:rPr lang="nl-NL" sz="1000" noProof="0" dirty="0" smtClean="0"/>
            <a:t>p.m.</a:t>
          </a:r>
          <a:endParaRPr lang="nl-NL" sz="1000" noProof="0" dirty="0"/>
        </a:p>
      </dgm:t>
    </dgm:pt>
    <dgm:pt modelId="{703C98F3-A31B-4877-B11C-BECB470FD164}" type="parTrans" cxnId="{5C131369-2744-498D-BB59-C1D87D82215F}">
      <dgm:prSet/>
      <dgm:spPr/>
      <dgm:t>
        <a:bodyPr/>
        <a:lstStyle/>
        <a:p>
          <a:endParaRPr lang="en-GB"/>
        </a:p>
      </dgm:t>
    </dgm:pt>
    <dgm:pt modelId="{D2F9ABC7-FBFA-4D5C-A12B-E167523DBB59}" type="sibTrans" cxnId="{5C131369-2744-498D-BB59-C1D87D82215F}">
      <dgm:prSet/>
      <dgm:spPr/>
      <dgm:t>
        <a:bodyPr/>
        <a:lstStyle/>
        <a:p>
          <a:endParaRPr lang="en-GB"/>
        </a:p>
      </dgm:t>
    </dgm:pt>
    <dgm:pt modelId="{AD43E775-331E-46C8-A61F-7EAE2CDD0CBE}">
      <dgm:prSet phldrT="[Text]" custT="1"/>
      <dgm:spPr/>
      <dgm:t>
        <a:bodyPr/>
        <a:lstStyle/>
        <a:p>
          <a:r>
            <a:rPr lang="nl-NL" sz="1000" noProof="0" dirty="0" smtClean="0"/>
            <a:t>Voldoende</a:t>
          </a:r>
        </a:p>
        <a:p>
          <a:r>
            <a:rPr lang="nl-NL" sz="1000" noProof="0" dirty="0" smtClean="0"/>
            <a:t>p.m.</a:t>
          </a:r>
        </a:p>
        <a:p>
          <a:endParaRPr lang="nl-NL" sz="1000" noProof="0" dirty="0" smtClean="0"/>
        </a:p>
        <a:p>
          <a:r>
            <a:rPr lang="nl-NL" sz="1000" noProof="0" dirty="0" smtClean="0"/>
            <a:t>De minimum strategie bestaat uit drie basisvragen voor het wegen van een actie:</a:t>
          </a:r>
          <a:endParaRPr lang="nl-NL" sz="1000" noProof="0" dirty="0"/>
        </a:p>
      </dgm:t>
    </dgm:pt>
    <dgm:pt modelId="{7E410587-3D74-4BE6-9A96-A4D593E48015}" type="parTrans" cxnId="{D7A457C5-8870-4E3E-9104-1BC713D0C7AE}">
      <dgm:prSet/>
      <dgm:spPr/>
      <dgm:t>
        <a:bodyPr/>
        <a:lstStyle/>
        <a:p>
          <a:endParaRPr lang="en-GB"/>
        </a:p>
      </dgm:t>
    </dgm:pt>
    <dgm:pt modelId="{63587865-5861-44FF-A3A2-2A3180B99CF4}" type="sibTrans" cxnId="{D7A457C5-8870-4E3E-9104-1BC713D0C7AE}">
      <dgm:prSet/>
      <dgm:spPr/>
      <dgm:t>
        <a:bodyPr/>
        <a:lstStyle/>
        <a:p>
          <a:endParaRPr lang="en-GB"/>
        </a:p>
      </dgm:t>
    </dgm:pt>
    <dgm:pt modelId="{DFA060E0-6C9F-48D2-B32E-959FBD54D209}">
      <dgm:prSet phldrT="[Text]" custT="1"/>
      <dgm:spPr/>
      <dgm:t>
        <a:bodyPr/>
        <a:lstStyle/>
        <a:p>
          <a:r>
            <a:rPr lang="nl-NL" sz="1000" noProof="0" dirty="0" smtClean="0"/>
            <a:t>p.m.</a:t>
          </a:r>
          <a:endParaRPr lang="nl-NL" sz="1000" noProof="0" dirty="0"/>
        </a:p>
      </dgm:t>
    </dgm:pt>
    <dgm:pt modelId="{288F5674-12AD-4B08-A39D-6A1F678A153D}" type="parTrans" cxnId="{83A3C905-28D6-4DB9-9310-36B56A6E15D1}">
      <dgm:prSet/>
      <dgm:spPr/>
      <dgm:t>
        <a:bodyPr/>
        <a:lstStyle/>
        <a:p>
          <a:endParaRPr lang="en-GB"/>
        </a:p>
      </dgm:t>
    </dgm:pt>
    <dgm:pt modelId="{17AFAC1A-69B4-4D9D-941E-77BE04ABA465}" type="sibTrans" cxnId="{83A3C905-28D6-4DB9-9310-36B56A6E15D1}">
      <dgm:prSet/>
      <dgm:spPr/>
      <dgm:t>
        <a:bodyPr/>
        <a:lstStyle/>
        <a:p>
          <a:endParaRPr lang="en-GB"/>
        </a:p>
      </dgm:t>
    </dgm:pt>
    <dgm:pt modelId="{7297DC5F-EFCE-4F68-A512-7533B91C5DF0}">
      <dgm:prSet phldrT="[Text]" custT="1"/>
      <dgm:spPr/>
      <dgm:t>
        <a:bodyPr/>
        <a:lstStyle/>
        <a:p>
          <a:r>
            <a:rPr lang="nl-NL" sz="1000" noProof="0" dirty="0" smtClean="0"/>
            <a:t>Maken we met deze actie een stap in de goede richting gebaseerd op de principes (succes)?</a:t>
          </a:r>
        </a:p>
      </dgm:t>
    </dgm:pt>
    <dgm:pt modelId="{CA0368D1-2E0D-42B4-AD64-3DD2DF489A7B}" type="parTrans" cxnId="{742E248A-FF2D-4527-BC9C-2D56C9ED8104}">
      <dgm:prSet/>
      <dgm:spPr/>
      <dgm:t>
        <a:bodyPr/>
        <a:lstStyle/>
        <a:p>
          <a:endParaRPr lang="en-GB"/>
        </a:p>
      </dgm:t>
    </dgm:pt>
    <dgm:pt modelId="{F4DC219C-B2A0-4FE5-B201-1786A7E5CD73}" type="sibTrans" cxnId="{742E248A-FF2D-4527-BC9C-2D56C9ED8104}">
      <dgm:prSet/>
      <dgm:spPr/>
      <dgm:t>
        <a:bodyPr/>
        <a:lstStyle/>
        <a:p>
          <a:endParaRPr lang="en-GB"/>
        </a:p>
      </dgm:t>
    </dgm:pt>
    <dgm:pt modelId="{7D683517-509D-49AA-A729-E099ED13B11E}">
      <dgm:prSet phldrT="[Text]" custT="1"/>
      <dgm:spPr/>
      <dgm:t>
        <a:bodyPr/>
        <a:lstStyle/>
        <a:p>
          <a:r>
            <a:rPr lang="nl-NL" sz="1000" noProof="0" dirty="0" smtClean="0"/>
            <a:t>Is deze actie een “</a:t>
          </a:r>
          <a:r>
            <a:rPr lang="nl-NL" sz="1000" noProof="0" dirty="0" err="1" smtClean="0"/>
            <a:t>stepping</a:t>
          </a:r>
          <a:r>
            <a:rPr lang="nl-NL" sz="1000" noProof="0" dirty="0" smtClean="0"/>
            <a:t> </a:t>
          </a:r>
          <a:r>
            <a:rPr lang="nl-NL" sz="1000" noProof="0" dirty="0" err="1" smtClean="0"/>
            <a:t>stone</a:t>
          </a:r>
          <a:r>
            <a:rPr lang="nl-NL" sz="1000" noProof="0" dirty="0" smtClean="0"/>
            <a:t>” (flexibel platform) voor toekomstige verbeteringen?</a:t>
          </a:r>
        </a:p>
      </dgm:t>
    </dgm:pt>
    <dgm:pt modelId="{8A6E03B2-F58B-4E07-B829-EFCCBE716B82}" type="parTrans" cxnId="{E9916CCC-FB33-4D74-91D6-C9AB6F0089B0}">
      <dgm:prSet/>
      <dgm:spPr/>
      <dgm:t>
        <a:bodyPr/>
        <a:lstStyle/>
        <a:p>
          <a:endParaRPr lang="en-GB"/>
        </a:p>
      </dgm:t>
    </dgm:pt>
    <dgm:pt modelId="{183BBEB8-7F79-458F-9F99-75E71C88B2AC}" type="sibTrans" cxnId="{E9916CCC-FB33-4D74-91D6-C9AB6F0089B0}">
      <dgm:prSet/>
      <dgm:spPr/>
      <dgm:t>
        <a:bodyPr/>
        <a:lstStyle/>
        <a:p>
          <a:endParaRPr lang="en-GB"/>
        </a:p>
      </dgm:t>
    </dgm:pt>
    <dgm:pt modelId="{BCB6204A-5B64-4D66-B158-92DED4EEB363}">
      <dgm:prSet phldrT="[Text]" custT="1"/>
      <dgm:spPr/>
      <dgm:t>
        <a:bodyPr/>
        <a:lstStyle/>
        <a:p>
          <a:r>
            <a:rPr lang="nl-NL" sz="1000" noProof="0" dirty="0" smtClean="0"/>
            <a:t>Produceert de actie genoeg ‘return on investment’ waarmee het proces verder gekatalyseerd wordt? (returns zijn politiek, sociaal, cultureel of financieel van aard)</a:t>
          </a:r>
        </a:p>
      </dgm:t>
    </dgm:pt>
    <dgm:pt modelId="{CE76B11E-3D5C-4FF3-BA91-10FD93FF12E5}" type="parTrans" cxnId="{AC7007AC-9D15-4AC0-BC85-FECAE149295E}">
      <dgm:prSet/>
      <dgm:spPr/>
      <dgm:t>
        <a:bodyPr/>
        <a:lstStyle/>
        <a:p>
          <a:endParaRPr lang="en-GB"/>
        </a:p>
      </dgm:t>
    </dgm:pt>
    <dgm:pt modelId="{A840168C-8851-4DDA-8D29-6518CEDA3D6C}" type="sibTrans" cxnId="{AC7007AC-9D15-4AC0-BC85-FECAE149295E}">
      <dgm:prSet/>
      <dgm:spPr/>
      <dgm:t>
        <a:bodyPr/>
        <a:lstStyle/>
        <a:p>
          <a:endParaRPr lang="en-GB"/>
        </a:p>
      </dgm:t>
    </dgm:pt>
    <dgm:pt modelId="{065D52CF-4ED9-472B-BAB5-0174D636D369}">
      <dgm:prSet phldrT="[Text]" custT="1"/>
      <dgm:spPr/>
      <dgm:t>
        <a:bodyPr/>
        <a:lstStyle/>
        <a:p>
          <a:endParaRPr lang="nl-NL" sz="1000" noProof="0" dirty="0" smtClean="0"/>
        </a:p>
      </dgm:t>
    </dgm:pt>
    <dgm:pt modelId="{729C2380-2057-4A22-9095-A284C9E1310F}" type="parTrans" cxnId="{04EDFDAD-0193-4C06-A1CF-610E17EA16C6}">
      <dgm:prSet/>
      <dgm:spPr/>
      <dgm:t>
        <a:bodyPr/>
        <a:lstStyle/>
        <a:p>
          <a:endParaRPr lang="en-GB"/>
        </a:p>
      </dgm:t>
    </dgm:pt>
    <dgm:pt modelId="{A5A30891-5938-4ED8-BA4E-EDDA1C3C21BF}" type="sibTrans" cxnId="{04EDFDAD-0193-4C06-A1CF-610E17EA16C6}">
      <dgm:prSet/>
      <dgm:spPr/>
      <dgm:t>
        <a:bodyPr/>
        <a:lstStyle/>
        <a:p>
          <a:endParaRPr lang="en-GB"/>
        </a:p>
      </dgm:t>
    </dgm:pt>
    <dgm:pt modelId="{3A3785D2-8427-4AB5-8D9C-AD70A6AD2FE2}">
      <dgm:prSet phldrT="[Text]" custT="1"/>
      <dgm:spPr/>
      <dgm:t>
        <a:bodyPr/>
        <a:lstStyle/>
        <a:p>
          <a:r>
            <a:rPr lang="nl-NL" sz="1000" noProof="0" dirty="0" smtClean="0"/>
            <a:t>Antropogeen?</a:t>
          </a:r>
          <a:endParaRPr lang="nl-NL" sz="1000" noProof="0" dirty="0"/>
        </a:p>
      </dgm:t>
    </dgm:pt>
    <dgm:pt modelId="{B2F3172D-0303-44D5-A79F-CFFC1F7D06D7}" type="parTrans" cxnId="{4556CD60-94A1-479F-85CE-C6FDE6FBF1F6}">
      <dgm:prSet/>
      <dgm:spPr/>
      <dgm:t>
        <a:bodyPr/>
        <a:lstStyle/>
        <a:p>
          <a:endParaRPr lang="en-GB"/>
        </a:p>
      </dgm:t>
    </dgm:pt>
    <dgm:pt modelId="{182573B0-4C74-4A55-A672-E17EED2F0765}" type="sibTrans" cxnId="{4556CD60-94A1-479F-85CE-C6FDE6FBF1F6}">
      <dgm:prSet/>
      <dgm:spPr/>
      <dgm:t>
        <a:bodyPr/>
        <a:lstStyle/>
        <a:p>
          <a:endParaRPr lang="en-GB"/>
        </a:p>
      </dgm:t>
    </dgm:pt>
    <dgm:pt modelId="{33B92D81-F15E-4677-AB0E-CE7381CE07D1}">
      <dgm:prSet phldrT="[Text]" custT="1"/>
      <dgm:spPr/>
      <dgm:t>
        <a:bodyPr/>
        <a:lstStyle/>
        <a:p>
          <a:r>
            <a:rPr lang="nl-NL" sz="1000" noProof="0" dirty="0" smtClean="0"/>
            <a:t>Opstellen Stroomgebiedsbeheerplan</a:t>
          </a:r>
        </a:p>
      </dgm:t>
    </dgm:pt>
    <dgm:pt modelId="{75D1AEE7-185E-428F-A7F1-AAB853FEDEE6}" type="parTrans" cxnId="{A4C0A8D7-7A3D-4F8E-8BA2-E54625F0DE79}">
      <dgm:prSet/>
      <dgm:spPr/>
      <dgm:t>
        <a:bodyPr/>
        <a:lstStyle/>
        <a:p>
          <a:endParaRPr lang="en-GB"/>
        </a:p>
      </dgm:t>
    </dgm:pt>
    <dgm:pt modelId="{B0CF3C71-EE9C-4ABE-8052-AA511C77B47D}" type="sibTrans" cxnId="{A4C0A8D7-7A3D-4F8E-8BA2-E54625F0DE79}">
      <dgm:prSet/>
      <dgm:spPr/>
      <dgm:t>
        <a:bodyPr/>
        <a:lstStyle/>
        <a:p>
          <a:endParaRPr lang="en-GB"/>
        </a:p>
      </dgm:t>
    </dgm:pt>
    <dgm:pt modelId="{556DF3D0-4AEF-42D9-A507-DBA3FB661868}">
      <dgm:prSet phldrT="[Text]" custT="1"/>
      <dgm:spPr/>
      <dgm:t>
        <a:bodyPr/>
        <a:lstStyle/>
        <a:p>
          <a:r>
            <a:rPr lang="nl-NL" sz="1000" noProof="0" dirty="0" smtClean="0"/>
            <a:t>Kennisleemtes identificeren</a:t>
          </a:r>
        </a:p>
      </dgm:t>
    </dgm:pt>
    <dgm:pt modelId="{FEB05B74-3ABF-4714-AAB0-DF2D5FA1A55F}" type="parTrans" cxnId="{39532CD0-6060-459B-A8E0-4EF08164D42A}">
      <dgm:prSet/>
      <dgm:spPr/>
      <dgm:t>
        <a:bodyPr/>
        <a:lstStyle/>
        <a:p>
          <a:endParaRPr lang="en-GB"/>
        </a:p>
      </dgm:t>
    </dgm:pt>
    <dgm:pt modelId="{3F3AD9C9-5531-4310-B78C-FF351A23F531}" type="sibTrans" cxnId="{39532CD0-6060-459B-A8E0-4EF08164D42A}">
      <dgm:prSet/>
      <dgm:spPr/>
      <dgm:t>
        <a:bodyPr/>
        <a:lstStyle/>
        <a:p>
          <a:endParaRPr lang="en-GB"/>
        </a:p>
      </dgm:t>
    </dgm:pt>
    <dgm:pt modelId="{630A03D1-6281-4471-9709-EB42A9672526}">
      <dgm:prSet phldrT="[Text]" custT="1"/>
      <dgm:spPr/>
      <dgm:t>
        <a:bodyPr/>
        <a:lstStyle/>
        <a:p>
          <a:r>
            <a:rPr lang="nl-NL" sz="1000" noProof="0" dirty="0" smtClean="0"/>
            <a:t>Opstellen onderzoeksprogramma</a:t>
          </a:r>
        </a:p>
      </dgm:t>
    </dgm:pt>
    <dgm:pt modelId="{0F113F54-EF25-485F-B754-0C4A0057B637}" type="parTrans" cxnId="{B2B5BC19-C980-4B3D-9718-F28401B3BF54}">
      <dgm:prSet/>
      <dgm:spPr/>
      <dgm:t>
        <a:bodyPr/>
        <a:lstStyle/>
        <a:p>
          <a:endParaRPr lang="en-GB"/>
        </a:p>
      </dgm:t>
    </dgm:pt>
    <dgm:pt modelId="{87DA2505-A294-4F1C-8E63-C271FD061CDA}" type="sibTrans" cxnId="{B2B5BC19-C980-4B3D-9718-F28401B3BF54}">
      <dgm:prSet/>
      <dgm:spPr/>
      <dgm:t>
        <a:bodyPr/>
        <a:lstStyle/>
        <a:p>
          <a:endParaRPr lang="en-GB"/>
        </a:p>
      </dgm:t>
    </dgm:pt>
    <dgm:pt modelId="{59398C2A-AF6D-4EF1-8E72-4EB6E578D3E7}">
      <dgm:prSet phldrT="[Text]" custT="1"/>
      <dgm:spPr/>
      <dgm:t>
        <a:bodyPr/>
        <a:lstStyle/>
        <a:p>
          <a:r>
            <a:rPr lang="nl-NL" sz="1000" noProof="0" dirty="0" smtClean="0"/>
            <a:t>Monitoren</a:t>
          </a:r>
        </a:p>
      </dgm:t>
    </dgm:pt>
    <dgm:pt modelId="{C904776C-CF0F-432E-92B1-8B2A4C211CE8}" type="parTrans" cxnId="{4160F3C0-A7F7-46B2-9869-60E3D4C102F6}">
      <dgm:prSet/>
      <dgm:spPr/>
      <dgm:t>
        <a:bodyPr/>
        <a:lstStyle/>
        <a:p>
          <a:endParaRPr lang="en-GB"/>
        </a:p>
      </dgm:t>
    </dgm:pt>
    <dgm:pt modelId="{E5BF2702-AD46-4BB3-9509-9EAC60A1DBCD}" type="sibTrans" cxnId="{4160F3C0-A7F7-46B2-9869-60E3D4C102F6}">
      <dgm:prSet/>
      <dgm:spPr/>
      <dgm:t>
        <a:bodyPr/>
        <a:lstStyle/>
        <a:p>
          <a:endParaRPr lang="en-GB"/>
        </a:p>
      </dgm:t>
    </dgm:pt>
    <dgm:pt modelId="{17B947EA-5B03-40F1-B7D7-4B8DF83E842B}">
      <dgm:prSet phldrT="[Text]" custT="1"/>
      <dgm:spPr/>
      <dgm:t>
        <a:bodyPr/>
        <a:lstStyle/>
        <a:p>
          <a:r>
            <a:rPr lang="nl-NL" sz="1000" noProof="0" dirty="0" smtClean="0"/>
            <a:t>Afstemmen belangen</a:t>
          </a:r>
        </a:p>
      </dgm:t>
    </dgm:pt>
    <dgm:pt modelId="{C1349BAB-25E1-4F4D-B91D-C63D4CE75768}" type="parTrans" cxnId="{68CC539A-539A-4388-8E4C-4BBE2F981E3C}">
      <dgm:prSet/>
      <dgm:spPr/>
      <dgm:t>
        <a:bodyPr/>
        <a:lstStyle/>
        <a:p>
          <a:endParaRPr lang="en-GB"/>
        </a:p>
      </dgm:t>
    </dgm:pt>
    <dgm:pt modelId="{875608FD-DA08-4D6D-8533-E634D6BC956E}" type="sibTrans" cxnId="{68CC539A-539A-4388-8E4C-4BBE2F981E3C}">
      <dgm:prSet/>
      <dgm:spPr/>
      <dgm:t>
        <a:bodyPr/>
        <a:lstStyle/>
        <a:p>
          <a:endParaRPr lang="en-GB"/>
        </a:p>
      </dgm:t>
    </dgm:pt>
    <dgm:pt modelId="{3471754D-AA8E-44A7-8CE9-2D1A8CCFA542}">
      <dgm:prSet phldrT="[Text]" custT="1"/>
      <dgm:spPr/>
      <dgm:t>
        <a:bodyPr/>
        <a:lstStyle/>
        <a:p>
          <a:r>
            <a:rPr lang="nl-NL" sz="1000" noProof="0" dirty="0" smtClean="0"/>
            <a:t>Uitvoeren inrichtingsprojecten</a:t>
          </a:r>
        </a:p>
      </dgm:t>
    </dgm:pt>
    <dgm:pt modelId="{AAB9CDD7-D022-4761-B646-1B9273781CF1}" type="parTrans" cxnId="{A1A652E5-A938-4CF2-8581-C1C26A70DE12}">
      <dgm:prSet/>
      <dgm:spPr/>
      <dgm:t>
        <a:bodyPr/>
        <a:lstStyle/>
        <a:p>
          <a:endParaRPr lang="en-GB"/>
        </a:p>
      </dgm:t>
    </dgm:pt>
    <dgm:pt modelId="{86B450C2-B43C-44EC-BF7B-941391F8A850}" type="sibTrans" cxnId="{A1A652E5-A938-4CF2-8581-C1C26A70DE12}">
      <dgm:prSet/>
      <dgm:spPr/>
      <dgm:t>
        <a:bodyPr/>
        <a:lstStyle/>
        <a:p>
          <a:endParaRPr lang="en-GB"/>
        </a:p>
      </dgm:t>
    </dgm:pt>
    <dgm:pt modelId="{BD0C7B54-CEB1-41B2-AC1E-B309A0C16FBE}">
      <dgm:prSet phldrT="[Text]" custT="1"/>
      <dgm:spPr/>
      <dgm:t>
        <a:bodyPr/>
        <a:lstStyle/>
        <a:p>
          <a:r>
            <a:rPr lang="nl-NL" sz="1000" noProof="0" dirty="0" smtClean="0"/>
            <a:t>(Belangengroepen?)</a:t>
          </a:r>
          <a:endParaRPr lang="nl-NL" sz="1000" noProof="0" dirty="0"/>
        </a:p>
      </dgm:t>
    </dgm:pt>
    <dgm:pt modelId="{FBA8C8D5-0CAB-4855-B5DA-06B6B30873D1}" type="parTrans" cxnId="{8E33F924-5191-4CBE-AB42-0D15C706BE6C}">
      <dgm:prSet/>
      <dgm:spPr/>
      <dgm:t>
        <a:bodyPr/>
        <a:lstStyle/>
        <a:p>
          <a:endParaRPr lang="en-GB"/>
        </a:p>
      </dgm:t>
    </dgm:pt>
    <dgm:pt modelId="{96C1E225-19A3-4DEB-B1E8-6CD34FF3711C}" type="sibTrans" cxnId="{8E33F924-5191-4CBE-AB42-0D15C706BE6C}">
      <dgm:prSet/>
      <dgm:spPr/>
      <dgm:t>
        <a:bodyPr/>
        <a:lstStyle/>
        <a:p>
          <a:endParaRPr lang="en-GB"/>
        </a:p>
      </dgm:t>
    </dgm:pt>
    <dgm:pt modelId="{BDBA5DE8-F0C0-4ECC-A95B-3C5562B3F80D}">
      <dgm:prSet phldrT="[Text]" custT="1"/>
      <dgm:spPr/>
      <dgm:t>
        <a:bodyPr/>
        <a:lstStyle/>
        <a:p>
          <a:r>
            <a:rPr lang="nl-NL" sz="1000" noProof="0" dirty="0" smtClean="0"/>
            <a:t>Autonome ontwikkeling</a:t>
          </a:r>
          <a:endParaRPr lang="nl-NL" sz="1000" noProof="0" dirty="0"/>
        </a:p>
      </dgm:t>
    </dgm:pt>
    <dgm:pt modelId="{272E083C-9F2B-45B5-8A64-1EA4D7EE32C3}" type="parTrans" cxnId="{EB7A02CD-FEEA-4B62-A64E-ECC8A7A0CB31}">
      <dgm:prSet/>
      <dgm:spPr/>
      <dgm:t>
        <a:bodyPr/>
        <a:lstStyle/>
        <a:p>
          <a:endParaRPr lang="en-GB"/>
        </a:p>
      </dgm:t>
    </dgm:pt>
    <dgm:pt modelId="{92EC1528-3240-4643-A476-3C46BB07AD5D}" type="sibTrans" cxnId="{EB7A02CD-FEEA-4B62-A64E-ECC8A7A0CB31}">
      <dgm:prSet/>
      <dgm:spPr/>
      <dgm:t>
        <a:bodyPr/>
        <a:lstStyle/>
        <a:p>
          <a:endParaRPr lang="en-GB"/>
        </a:p>
      </dgm:t>
    </dgm:pt>
    <dgm:pt modelId="{184EBB70-755B-4160-BB35-A6D7CFCDD7B1}">
      <dgm:prSet phldrT="[Text]" custT="1"/>
      <dgm:spPr/>
      <dgm:t>
        <a:bodyPr/>
        <a:lstStyle/>
        <a:p>
          <a:endParaRPr lang="nl-NL" sz="1000" noProof="0" dirty="0"/>
        </a:p>
      </dgm:t>
    </dgm:pt>
    <dgm:pt modelId="{07D738A7-5139-435B-96BD-6375093C7899}" type="parTrans" cxnId="{2EFA9E14-C23B-4444-B6A7-1E8264EC06C2}">
      <dgm:prSet/>
      <dgm:spPr/>
      <dgm:t>
        <a:bodyPr/>
        <a:lstStyle/>
        <a:p>
          <a:endParaRPr lang="en-GB"/>
        </a:p>
      </dgm:t>
    </dgm:pt>
    <dgm:pt modelId="{46494FA4-2D11-44E9-A58C-E5E01435EADD}" type="sibTrans" cxnId="{2EFA9E14-C23B-4444-B6A7-1E8264EC06C2}">
      <dgm:prSet/>
      <dgm:spPr/>
      <dgm:t>
        <a:bodyPr/>
        <a:lstStyle/>
        <a:p>
          <a:endParaRPr lang="en-GB"/>
        </a:p>
      </dgm:t>
    </dgm:pt>
    <dgm:pt modelId="{8AD1E39F-E60B-435A-8C50-C26954A8CE8C}" type="pres">
      <dgm:prSet presAssocID="{D288D6C2-59D2-4B19-9BA1-11C86757C9FB}" presName="Name0" presStyleCnt="0">
        <dgm:presLayoutVars>
          <dgm:dir/>
          <dgm:animLvl val="lvl"/>
          <dgm:resizeHandles val="exact"/>
        </dgm:presLayoutVars>
      </dgm:prSet>
      <dgm:spPr/>
      <dgm:t>
        <a:bodyPr/>
        <a:lstStyle/>
        <a:p>
          <a:endParaRPr lang="en-GB"/>
        </a:p>
      </dgm:t>
    </dgm:pt>
    <dgm:pt modelId="{7268999D-37C8-4139-8794-B9B5220BBF7B}" type="pres">
      <dgm:prSet presAssocID="{4352FDA9-B127-4546-9F44-B7595BD276B5}" presName="compositeNode" presStyleCnt="0">
        <dgm:presLayoutVars>
          <dgm:bulletEnabled val="1"/>
        </dgm:presLayoutVars>
      </dgm:prSet>
      <dgm:spPr/>
    </dgm:pt>
    <dgm:pt modelId="{3DC90B1A-31F8-407E-80F2-A711F7E4490C}" type="pres">
      <dgm:prSet presAssocID="{4352FDA9-B127-4546-9F44-B7595BD276B5}" presName="bgRect" presStyleLbl="node1" presStyleIdx="0" presStyleCnt="5" custScaleY="174556"/>
      <dgm:spPr/>
      <dgm:t>
        <a:bodyPr/>
        <a:lstStyle/>
        <a:p>
          <a:endParaRPr lang="en-GB"/>
        </a:p>
      </dgm:t>
    </dgm:pt>
    <dgm:pt modelId="{1E130632-7362-4EA5-9FD1-41BB7233CBAD}" type="pres">
      <dgm:prSet presAssocID="{4352FDA9-B127-4546-9F44-B7595BD276B5}" presName="parentNode" presStyleLbl="node1" presStyleIdx="0" presStyleCnt="5">
        <dgm:presLayoutVars>
          <dgm:chMax val="0"/>
          <dgm:bulletEnabled val="1"/>
        </dgm:presLayoutVars>
      </dgm:prSet>
      <dgm:spPr/>
      <dgm:t>
        <a:bodyPr/>
        <a:lstStyle/>
        <a:p>
          <a:endParaRPr lang="en-GB"/>
        </a:p>
      </dgm:t>
    </dgm:pt>
    <dgm:pt modelId="{F17C39F7-1640-44F5-844F-B0D63791E693}" type="pres">
      <dgm:prSet presAssocID="{4352FDA9-B127-4546-9F44-B7595BD276B5}" presName="childNode" presStyleLbl="node1" presStyleIdx="0" presStyleCnt="5">
        <dgm:presLayoutVars>
          <dgm:bulletEnabled val="1"/>
        </dgm:presLayoutVars>
      </dgm:prSet>
      <dgm:spPr/>
      <dgm:t>
        <a:bodyPr/>
        <a:lstStyle/>
        <a:p>
          <a:endParaRPr lang="en-GB"/>
        </a:p>
      </dgm:t>
    </dgm:pt>
    <dgm:pt modelId="{F0C00F36-2DF6-4EBB-A411-6F8E21B1AFEC}" type="pres">
      <dgm:prSet presAssocID="{FEB033B0-CAA2-4293-AA4F-55E9B1F93DD9}" presName="hSp" presStyleCnt="0"/>
      <dgm:spPr/>
    </dgm:pt>
    <dgm:pt modelId="{1D32BE1C-5E7E-47AE-A42A-2A34E371D732}" type="pres">
      <dgm:prSet presAssocID="{FEB033B0-CAA2-4293-AA4F-55E9B1F93DD9}" presName="vProcSp" presStyleCnt="0"/>
      <dgm:spPr/>
    </dgm:pt>
    <dgm:pt modelId="{72C56C23-DABF-4273-A423-65B000621D29}" type="pres">
      <dgm:prSet presAssocID="{FEB033B0-CAA2-4293-AA4F-55E9B1F93DD9}" presName="vSp1" presStyleCnt="0"/>
      <dgm:spPr/>
    </dgm:pt>
    <dgm:pt modelId="{26FD5658-639B-4525-B222-1D57E2B53EC1}" type="pres">
      <dgm:prSet presAssocID="{FEB033B0-CAA2-4293-AA4F-55E9B1F93DD9}" presName="simulatedConn" presStyleLbl="solidFgAcc1" presStyleIdx="0" presStyleCnt="4"/>
      <dgm:spPr/>
    </dgm:pt>
    <dgm:pt modelId="{08C2A6B5-09E6-4AEA-99FC-033ADDC99B7D}" type="pres">
      <dgm:prSet presAssocID="{FEB033B0-CAA2-4293-AA4F-55E9B1F93DD9}" presName="vSp2" presStyleCnt="0"/>
      <dgm:spPr/>
    </dgm:pt>
    <dgm:pt modelId="{90E7687F-46F7-41E2-B8BD-8EE9069E9355}" type="pres">
      <dgm:prSet presAssocID="{FEB033B0-CAA2-4293-AA4F-55E9B1F93DD9}" presName="sibTrans" presStyleCnt="0"/>
      <dgm:spPr/>
    </dgm:pt>
    <dgm:pt modelId="{80DEA093-A9A5-4CD4-B7B0-3249B0D64849}" type="pres">
      <dgm:prSet presAssocID="{6B4DD39A-E5BF-4F8E-AB88-8FDAE1A03230}" presName="compositeNode" presStyleCnt="0">
        <dgm:presLayoutVars>
          <dgm:bulletEnabled val="1"/>
        </dgm:presLayoutVars>
      </dgm:prSet>
      <dgm:spPr/>
    </dgm:pt>
    <dgm:pt modelId="{03D95312-3928-4863-ADC2-041C9ACDA489}" type="pres">
      <dgm:prSet presAssocID="{6B4DD39A-E5BF-4F8E-AB88-8FDAE1A03230}" presName="bgRect" presStyleLbl="node1" presStyleIdx="1" presStyleCnt="5" custScaleY="288703"/>
      <dgm:spPr/>
      <dgm:t>
        <a:bodyPr/>
        <a:lstStyle/>
        <a:p>
          <a:endParaRPr lang="en-GB"/>
        </a:p>
      </dgm:t>
    </dgm:pt>
    <dgm:pt modelId="{0BE39B78-8BCF-4CCF-A7C3-EFE3B4D15D17}" type="pres">
      <dgm:prSet presAssocID="{6B4DD39A-E5BF-4F8E-AB88-8FDAE1A03230}" presName="parentNode" presStyleLbl="node1" presStyleIdx="1" presStyleCnt="5">
        <dgm:presLayoutVars>
          <dgm:chMax val="0"/>
          <dgm:bulletEnabled val="1"/>
        </dgm:presLayoutVars>
      </dgm:prSet>
      <dgm:spPr/>
      <dgm:t>
        <a:bodyPr/>
        <a:lstStyle/>
        <a:p>
          <a:endParaRPr lang="en-GB"/>
        </a:p>
      </dgm:t>
    </dgm:pt>
    <dgm:pt modelId="{94BB96D1-43A7-4849-A9CC-89B24B6944C7}" type="pres">
      <dgm:prSet presAssocID="{6B4DD39A-E5BF-4F8E-AB88-8FDAE1A03230}" presName="childNode" presStyleLbl="node1" presStyleIdx="1" presStyleCnt="5">
        <dgm:presLayoutVars>
          <dgm:bulletEnabled val="1"/>
        </dgm:presLayoutVars>
      </dgm:prSet>
      <dgm:spPr/>
      <dgm:t>
        <a:bodyPr/>
        <a:lstStyle/>
        <a:p>
          <a:endParaRPr lang="en-GB"/>
        </a:p>
      </dgm:t>
    </dgm:pt>
    <dgm:pt modelId="{3AC1D2E9-27F5-487E-AF50-5DEBB9C822F6}" type="pres">
      <dgm:prSet presAssocID="{039A28A5-895A-4EB2-ACB1-6073A934BA4F}" presName="hSp" presStyleCnt="0"/>
      <dgm:spPr/>
    </dgm:pt>
    <dgm:pt modelId="{3EEE1CDF-6BB2-4CAB-A4A9-2E995FB2CD3B}" type="pres">
      <dgm:prSet presAssocID="{039A28A5-895A-4EB2-ACB1-6073A934BA4F}" presName="vProcSp" presStyleCnt="0"/>
      <dgm:spPr/>
    </dgm:pt>
    <dgm:pt modelId="{9BCAEC43-AAAC-435C-82CE-52A8227385FB}" type="pres">
      <dgm:prSet presAssocID="{039A28A5-895A-4EB2-ACB1-6073A934BA4F}" presName="vSp1" presStyleCnt="0"/>
      <dgm:spPr/>
    </dgm:pt>
    <dgm:pt modelId="{BA4B2FA0-A4E5-4B74-B4B3-56B297381707}" type="pres">
      <dgm:prSet presAssocID="{039A28A5-895A-4EB2-ACB1-6073A934BA4F}" presName="simulatedConn" presStyleLbl="solidFgAcc1" presStyleIdx="1" presStyleCnt="4"/>
      <dgm:spPr/>
    </dgm:pt>
    <dgm:pt modelId="{A932F91B-DEDA-4662-B1A7-AF569C45118C}" type="pres">
      <dgm:prSet presAssocID="{039A28A5-895A-4EB2-ACB1-6073A934BA4F}" presName="vSp2" presStyleCnt="0"/>
      <dgm:spPr/>
    </dgm:pt>
    <dgm:pt modelId="{2AB97EB4-6F56-4A3E-A0B1-D6EE10BC694C}" type="pres">
      <dgm:prSet presAssocID="{039A28A5-895A-4EB2-ACB1-6073A934BA4F}" presName="sibTrans" presStyleCnt="0"/>
      <dgm:spPr/>
    </dgm:pt>
    <dgm:pt modelId="{9E13E688-58F6-43B6-BD49-91C4D175253E}" type="pres">
      <dgm:prSet presAssocID="{C1C12FD0-8A40-4A3B-8495-1490F6FBFEDA}" presName="compositeNode" presStyleCnt="0">
        <dgm:presLayoutVars>
          <dgm:bulletEnabled val="1"/>
        </dgm:presLayoutVars>
      </dgm:prSet>
      <dgm:spPr/>
    </dgm:pt>
    <dgm:pt modelId="{2AF19AF3-182B-4949-A234-B960504AB824}" type="pres">
      <dgm:prSet presAssocID="{C1C12FD0-8A40-4A3B-8495-1490F6FBFEDA}" presName="bgRect" presStyleLbl="node1" presStyleIdx="2" presStyleCnt="5" custScaleY="211708"/>
      <dgm:spPr/>
      <dgm:t>
        <a:bodyPr/>
        <a:lstStyle/>
        <a:p>
          <a:endParaRPr lang="en-GB"/>
        </a:p>
      </dgm:t>
    </dgm:pt>
    <dgm:pt modelId="{FB060882-CF28-4EDC-9131-5C373E695393}" type="pres">
      <dgm:prSet presAssocID="{C1C12FD0-8A40-4A3B-8495-1490F6FBFEDA}" presName="parentNode" presStyleLbl="node1" presStyleIdx="2" presStyleCnt="5">
        <dgm:presLayoutVars>
          <dgm:chMax val="0"/>
          <dgm:bulletEnabled val="1"/>
        </dgm:presLayoutVars>
      </dgm:prSet>
      <dgm:spPr/>
      <dgm:t>
        <a:bodyPr/>
        <a:lstStyle/>
        <a:p>
          <a:endParaRPr lang="en-GB"/>
        </a:p>
      </dgm:t>
    </dgm:pt>
    <dgm:pt modelId="{04A532EF-ACC3-4642-8DCC-0E327D87BDBA}" type="pres">
      <dgm:prSet presAssocID="{C1C12FD0-8A40-4A3B-8495-1490F6FBFEDA}" presName="childNode" presStyleLbl="node1" presStyleIdx="2" presStyleCnt="5">
        <dgm:presLayoutVars>
          <dgm:bulletEnabled val="1"/>
        </dgm:presLayoutVars>
      </dgm:prSet>
      <dgm:spPr/>
      <dgm:t>
        <a:bodyPr/>
        <a:lstStyle/>
        <a:p>
          <a:endParaRPr lang="en-GB"/>
        </a:p>
      </dgm:t>
    </dgm:pt>
    <dgm:pt modelId="{4BF04B96-28A9-4DD6-9365-6F943D704E92}" type="pres">
      <dgm:prSet presAssocID="{332DCD65-F71F-49E5-B9C9-AB502463A851}" presName="hSp" presStyleCnt="0"/>
      <dgm:spPr/>
    </dgm:pt>
    <dgm:pt modelId="{CB93CD83-FED2-45B4-8D5B-718B5F41ABA2}" type="pres">
      <dgm:prSet presAssocID="{332DCD65-F71F-49E5-B9C9-AB502463A851}" presName="vProcSp" presStyleCnt="0"/>
      <dgm:spPr/>
    </dgm:pt>
    <dgm:pt modelId="{99503EFD-AA5D-4A8D-B160-A2C190937033}" type="pres">
      <dgm:prSet presAssocID="{332DCD65-F71F-49E5-B9C9-AB502463A851}" presName="vSp1" presStyleCnt="0"/>
      <dgm:spPr/>
    </dgm:pt>
    <dgm:pt modelId="{5F79CB8C-7676-4237-8138-C3896A7A6499}" type="pres">
      <dgm:prSet presAssocID="{332DCD65-F71F-49E5-B9C9-AB502463A851}" presName="simulatedConn" presStyleLbl="solidFgAcc1" presStyleIdx="2" presStyleCnt="4"/>
      <dgm:spPr/>
    </dgm:pt>
    <dgm:pt modelId="{1EE1FC2A-4A68-473D-9E8C-3703A99C4994}" type="pres">
      <dgm:prSet presAssocID="{332DCD65-F71F-49E5-B9C9-AB502463A851}" presName="vSp2" presStyleCnt="0"/>
      <dgm:spPr/>
    </dgm:pt>
    <dgm:pt modelId="{2C9FA00D-4B70-4E79-8DBE-6D9BC29C5AFC}" type="pres">
      <dgm:prSet presAssocID="{332DCD65-F71F-49E5-B9C9-AB502463A851}" presName="sibTrans" presStyleCnt="0"/>
      <dgm:spPr/>
    </dgm:pt>
    <dgm:pt modelId="{0D822E5C-DC2E-4A28-BD58-A76A1777BD8E}" type="pres">
      <dgm:prSet presAssocID="{E1BC561D-AAAA-4C93-98ED-6E66B80434A1}" presName="compositeNode" presStyleCnt="0">
        <dgm:presLayoutVars>
          <dgm:bulletEnabled val="1"/>
        </dgm:presLayoutVars>
      </dgm:prSet>
      <dgm:spPr/>
    </dgm:pt>
    <dgm:pt modelId="{369DB53F-D967-4BE2-AC2B-85CA8F587BAA}" type="pres">
      <dgm:prSet presAssocID="{E1BC561D-AAAA-4C93-98ED-6E66B80434A1}" presName="bgRect" presStyleLbl="node1" presStyleIdx="3" presStyleCnt="5" custScaleY="180538"/>
      <dgm:spPr/>
      <dgm:t>
        <a:bodyPr/>
        <a:lstStyle/>
        <a:p>
          <a:endParaRPr lang="en-GB"/>
        </a:p>
      </dgm:t>
    </dgm:pt>
    <dgm:pt modelId="{C4E0AD1B-1C14-4CD1-8B09-A32EA58ECBC8}" type="pres">
      <dgm:prSet presAssocID="{E1BC561D-AAAA-4C93-98ED-6E66B80434A1}" presName="parentNode" presStyleLbl="node1" presStyleIdx="3" presStyleCnt="5">
        <dgm:presLayoutVars>
          <dgm:chMax val="0"/>
          <dgm:bulletEnabled val="1"/>
        </dgm:presLayoutVars>
      </dgm:prSet>
      <dgm:spPr/>
      <dgm:t>
        <a:bodyPr/>
        <a:lstStyle/>
        <a:p>
          <a:endParaRPr lang="en-GB"/>
        </a:p>
      </dgm:t>
    </dgm:pt>
    <dgm:pt modelId="{5E33EFE3-1A93-4A4F-8EAA-9DE1BF96A8CD}" type="pres">
      <dgm:prSet presAssocID="{E1BC561D-AAAA-4C93-98ED-6E66B80434A1}" presName="childNode" presStyleLbl="node1" presStyleIdx="3" presStyleCnt="5">
        <dgm:presLayoutVars>
          <dgm:bulletEnabled val="1"/>
        </dgm:presLayoutVars>
      </dgm:prSet>
      <dgm:spPr/>
      <dgm:t>
        <a:bodyPr/>
        <a:lstStyle/>
        <a:p>
          <a:endParaRPr lang="en-GB"/>
        </a:p>
      </dgm:t>
    </dgm:pt>
    <dgm:pt modelId="{B9685A19-199F-4606-938E-65A8DF29D12D}" type="pres">
      <dgm:prSet presAssocID="{A4020F78-23AE-44C3-90C5-46A2A6724159}" presName="hSp" presStyleCnt="0"/>
      <dgm:spPr/>
    </dgm:pt>
    <dgm:pt modelId="{2C7E0121-702E-4EEC-A6D3-D85649061D07}" type="pres">
      <dgm:prSet presAssocID="{A4020F78-23AE-44C3-90C5-46A2A6724159}" presName="vProcSp" presStyleCnt="0"/>
      <dgm:spPr/>
    </dgm:pt>
    <dgm:pt modelId="{3C98E278-BEE3-43F6-BB66-AAA6EB2BA6A7}" type="pres">
      <dgm:prSet presAssocID="{A4020F78-23AE-44C3-90C5-46A2A6724159}" presName="vSp1" presStyleCnt="0"/>
      <dgm:spPr/>
    </dgm:pt>
    <dgm:pt modelId="{07DD6B82-9FEA-4B17-B505-7DF98B6E2CCD}" type="pres">
      <dgm:prSet presAssocID="{A4020F78-23AE-44C3-90C5-46A2A6724159}" presName="simulatedConn" presStyleLbl="solidFgAcc1" presStyleIdx="3" presStyleCnt="4"/>
      <dgm:spPr/>
    </dgm:pt>
    <dgm:pt modelId="{42A2EE3F-5E95-40EB-817C-035346D68F53}" type="pres">
      <dgm:prSet presAssocID="{A4020F78-23AE-44C3-90C5-46A2A6724159}" presName="vSp2" presStyleCnt="0"/>
      <dgm:spPr/>
    </dgm:pt>
    <dgm:pt modelId="{9EB14231-85A4-4760-92F3-7709ED43D730}" type="pres">
      <dgm:prSet presAssocID="{A4020F78-23AE-44C3-90C5-46A2A6724159}" presName="sibTrans" presStyleCnt="0"/>
      <dgm:spPr/>
    </dgm:pt>
    <dgm:pt modelId="{54F48F8A-21C7-4E5D-B590-D0D46EB587FB}" type="pres">
      <dgm:prSet presAssocID="{FC0771CC-15BF-4D0D-8E51-6B9C8D2FD7CB}" presName="compositeNode" presStyleCnt="0">
        <dgm:presLayoutVars>
          <dgm:bulletEnabled val="1"/>
        </dgm:presLayoutVars>
      </dgm:prSet>
      <dgm:spPr/>
    </dgm:pt>
    <dgm:pt modelId="{794A20AD-1E9F-4D24-AD08-C4DF94269F44}" type="pres">
      <dgm:prSet presAssocID="{FC0771CC-15BF-4D0D-8E51-6B9C8D2FD7CB}" presName="bgRect" presStyleLbl="node1" presStyleIdx="4" presStyleCnt="5" custScaleY="228732"/>
      <dgm:spPr/>
      <dgm:t>
        <a:bodyPr/>
        <a:lstStyle/>
        <a:p>
          <a:endParaRPr lang="en-GB"/>
        </a:p>
      </dgm:t>
    </dgm:pt>
    <dgm:pt modelId="{0452D536-60C8-438F-BB7D-4CB9B49B7A97}" type="pres">
      <dgm:prSet presAssocID="{FC0771CC-15BF-4D0D-8E51-6B9C8D2FD7CB}" presName="parentNode" presStyleLbl="node1" presStyleIdx="4" presStyleCnt="5">
        <dgm:presLayoutVars>
          <dgm:chMax val="0"/>
          <dgm:bulletEnabled val="1"/>
        </dgm:presLayoutVars>
      </dgm:prSet>
      <dgm:spPr/>
      <dgm:t>
        <a:bodyPr/>
        <a:lstStyle/>
        <a:p>
          <a:endParaRPr lang="en-GB"/>
        </a:p>
      </dgm:t>
    </dgm:pt>
    <dgm:pt modelId="{62408A59-1062-49DB-95D7-07A91CFC32F6}" type="pres">
      <dgm:prSet presAssocID="{FC0771CC-15BF-4D0D-8E51-6B9C8D2FD7CB}" presName="childNode" presStyleLbl="node1" presStyleIdx="4" presStyleCnt="5">
        <dgm:presLayoutVars>
          <dgm:bulletEnabled val="1"/>
        </dgm:presLayoutVars>
      </dgm:prSet>
      <dgm:spPr/>
      <dgm:t>
        <a:bodyPr/>
        <a:lstStyle/>
        <a:p>
          <a:endParaRPr lang="en-GB"/>
        </a:p>
      </dgm:t>
    </dgm:pt>
  </dgm:ptLst>
  <dgm:cxnLst>
    <dgm:cxn modelId="{A1A652E5-A938-4CF2-8581-C1C26A70DE12}" srcId="{7A71DDFC-9480-4269-AFD0-8948F0F939C0}" destId="{3471754D-AA8E-44A7-8CE9-2D1A8CCFA542}" srcOrd="5" destOrd="0" parTransId="{AAB9CDD7-D022-4761-B646-1B9273781CF1}" sibTransId="{86B450C2-B43C-44EC-BF7B-941391F8A850}"/>
    <dgm:cxn modelId="{EB7A02CD-FEEA-4B62-A64E-ECC8A7A0CB31}" srcId="{4352FDA9-B127-4546-9F44-B7595BD276B5}" destId="{BDBA5DE8-F0C0-4ECC-A95B-3C5562B3F80D}" srcOrd="4" destOrd="0" parTransId="{272E083C-9F2B-45B5-8A64-1EA4D7EE32C3}" sibTransId="{92EC1528-3240-4643-A476-3C46BB07AD5D}"/>
    <dgm:cxn modelId="{7BFE6A22-2530-4BEC-BD6F-A7FC97051C00}" srcId="{6D38CC6E-2B95-4E17-99E8-31A7619FE5E9}" destId="{55E5CA94-2A5B-494A-A477-286DEE5D4421}" srcOrd="4" destOrd="0" parTransId="{21E6A07C-92D8-4A75-87F9-293465668D51}" sibTransId="{CDBF3766-1509-4B5A-A0DC-3BBDCF3DDA59}"/>
    <dgm:cxn modelId="{D33B8DED-E5D6-4A0D-ABFA-DE60CD1F727A}" type="presOf" srcId="{EB6C8548-DAA2-4490-8F4F-29B6CAEC0EE0}" destId="{F17C39F7-1640-44F5-844F-B0D63791E693}" srcOrd="0" destOrd="10" presId="urn:microsoft.com/office/officeart/2005/8/layout/hProcess7#1"/>
    <dgm:cxn modelId="{76F981AD-50B6-4F2E-B506-6157C6968FB3}" srcId="{4BFC3CEC-EC22-4E3B-A351-E46E89188C6E}" destId="{E35BCB8D-8A1C-4842-BBA9-60CB94902B39}" srcOrd="1" destOrd="0" parTransId="{68EABDED-B091-44D1-907C-4F0211F10251}" sibTransId="{856D1844-97D8-44DD-B0B3-D94A2FB3FAAB}"/>
    <dgm:cxn modelId="{742E248A-FF2D-4527-BC9C-2D56C9ED8104}" srcId="{AD43E775-331E-46C8-A61F-7EAE2CDD0CBE}" destId="{7297DC5F-EFCE-4F68-A512-7533B91C5DF0}" srcOrd="0" destOrd="0" parTransId="{CA0368D1-2E0D-42B4-AD64-3DD2DF489A7B}" sibTransId="{F4DC219C-B2A0-4FE5-B201-1786A7E5CD73}"/>
    <dgm:cxn modelId="{AC7007AC-9D15-4AC0-BC85-FECAE149295E}" srcId="{AD43E775-331E-46C8-A61F-7EAE2CDD0CBE}" destId="{BCB6204A-5B64-4D66-B158-92DED4EEB363}" srcOrd="2" destOrd="0" parTransId="{CE76B11E-3D5C-4FF3-BA91-10FD93FF12E5}" sibTransId="{A840168C-8851-4DDA-8D29-6518CEDA3D6C}"/>
    <dgm:cxn modelId="{EAF2B378-4DF6-4C27-B5E4-7AEC83C81273}" srcId="{61054773-7511-4AF0-90C7-64473457339C}" destId="{DE00F6D8-159E-4B30-979D-81A18C932341}" srcOrd="0" destOrd="0" parTransId="{1EEE6354-7171-428B-97FF-08BEEF671CC9}" sibTransId="{81FE06B1-4D91-4E4B-861A-25F5F998B45F}"/>
    <dgm:cxn modelId="{EA1891C2-7BC8-4BF1-958B-80820DCFFAF5}" type="presOf" srcId="{065D52CF-4ED9-472B-BAB5-0174D636D369}" destId="{04A532EF-ACC3-4642-8DCC-0E327D87BDBA}" srcOrd="0" destOrd="8" presId="urn:microsoft.com/office/officeart/2005/8/layout/hProcess7#1"/>
    <dgm:cxn modelId="{A92C7868-E915-4696-BF4D-3B13A57F12DB}" type="presOf" srcId="{92300072-A955-4BFB-BEAF-3D3071144D3E}" destId="{F17C39F7-1640-44F5-844F-B0D63791E693}" srcOrd="0" destOrd="19" presId="urn:microsoft.com/office/officeart/2005/8/layout/hProcess7#1"/>
    <dgm:cxn modelId="{C3C7B1B0-EB86-43BB-AFB8-CAB411DCDDD7}" srcId="{D288D6C2-59D2-4B19-9BA1-11C86757C9FB}" destId="{C1C12FD0-8A40-4A3B-8495-1490F6FBFEDA}" srcOrd="2" destOrd="0" parTransId="{21B5F990-F9A3-4D46-9CFA-92C60FE5B870}" sibTransId="{332DCD65-F71F-49E5-B9C9-AB502463A851}"/>
    <dgm:cxn modelId="{A61BE9DF-F272-43F5-9A44-6060BD29C4D7}" type="presOf" srcId="{BCB6204A-5B64-4D66-B158-92DED4EEB363}" destId="{04A532EF-ACC3-4642-8DCC-0E327D87BDBA}" srcOrd="0" destOrd="7" presId="urn:microsoft.com/office/officeart/2005/8/layout/hProcess7#1"/>
    <dgm:cxn modelId="{64134B88-64F4-4321-B5A5-C05504796191}" type="presOf" srcId="{630A03D1-6281-4471-9709-EB42A9672526}" destId="{5E33EFE3-1A93-4A4F-8EAA-9DE1BF96A8CD}" srcOrd="0" destOrd="3" presId="urn:microsoft.com/office/officeart/2005/8/layout/hProcess7#1"/>
    <dgm:cxn modelId="{503FA21F-59BF-4D34-8FAC-B33FD85FAA4E}" type="presOf" srcId="{97386AF2-3C87-4CF0-AA79-71508663D963}" destId="{04A532EF-ACC3-4642-8DCC-0E327D87BDBA}" srcOrd="0" destOrd="1" presId="urn:microsoft.com/office/officeart/2005/8/layout/hProcess7#1"/>
    <dgm:cxn modelId="{95792B39-0433-4A80-BB76-F6681F208152}" type="presOf" srcId="{D340F3A7-CBED-4EE4-A473-19C20F1FF28F}" destId="{F17C39F7-1640-44F5-844F-B0D63791E693}" srcOrd="0" destOrd="13" presId="urn:microsoft.com/office/officeart/2005/8/layout/hProcess7#1"/>
    <dgm:cxn modelId="{81502561-BEA5-411A-8E57-83C8735E6917}" type="presOf" srcId="{AB9884AF-51CE-446E-88BE-3B0D9909A22B}" destId="{F17C39F7-1640-44F5-844F-B0D63791E693}" srcOrd="0" destOrd="1" presId="urn:microsoft.com/office/officeart/2005/8/layout/hProcess7#1"/>
    <dgm:cxn modelId="{3C36A827-E4CA-4670-A51C-213F97E515D4}" type="presOf" srcId="{CE0657FF-6833-48A0-A414-548FEA467618}" destId="{94BB96D1-43A7-4849-A9CC-89B24B6944C7}" srcOrd="0" destOrd="3" presId="urn:microsoft.com/office/officeart/2005/8/layout/hProcess7#1"/>
    <dgm:cxn modelId="{96D4F1E2-7763-4790-8A5A-DEC5AEAC7200}" srcId="{4352FDA9-B127-4546-9F44-B7595BD276B5}" destId="{6D38CC6E-2B95-4E17-99E8-31A7619FE5E9}" srcOrd="2" destOrd="0" parTransId="{4B3CE330-9137-4EC0-9294-91EA8FC46ADA}" sibTransId="{9A6D6BA1-FDCD-4696-AE3C-0B242F542177}"/>
    <dgm:cxn modelId="{F580F47F-1E31-41D6-9AC8-AC70C1824374}" srcId="{6D38CC6E-2B95-4E17-99E8-31A7619FE5E9}" destId="{EB6C8548-DAA2-4490-8F4F-29B6CAEC0EE0}" srcOrd="2" destOrd="0" parTransId="{7C56266D-BC18-4AE7-9525-D476C9006EFC}" sibTransId="{8C7049F1-0CA2-42E9-A1C9-CFDD0F2EA1EF}"/>
    <dgm:cxn modelId="{E9916CCC-FB33-4D74-91D6-C9AB6F0089B0}" srcId="{AD43E775-331E-46C8-A61F-7EAE2CDD0CBE}" destId="{7D683517-509D-49AA-A729-E099ED13B11E}" srcOrd="1" destOrd="0" parTransId="{8A6E03B2-F58B-4E07-B829-EFCCBE716B82}" sibTransId="{183BBEB8-7F79-458F-9F99-75E71C88B2AC}"/>
    <dgm:cxn modelId="{01941727-5632-47BF-9C17-490180740C14}" type="presOf" srcId="{DFA060E0-6C9F-48D2-B32E-959FBD54D209}" destId="{04A532EF-ACC3-4642-8DCC-0E327D87BDBA}" srcOrd="0" destOrd="3" presId="urn:microsoft.com/office/officeart/2005/8/layout/hProcess7#1"/>
    <dgm:cxn modelId="{B2B5BC19-C980-4B3D-9718-F28401B3BF54}" srcId="{7A71DDFC-9480-4269-AFD0-8948F0F939C0}" destId="{630A03D1-6281-4471-9709-EB42A9672526}" srcOrd="2" destOrd="0" parTransId="{0F113F54-EF25-485F-B754-0C4A0057B637}" sibTransId="{87DA2505-A294-4F1C-8E63-C271FD061CDA}"/>
    <dgm:cxn modelId="{56091FE0-4315-4AFD-BC58-C672917AE2A1}" srcId="{C1C12FD0-8A40-4A3B-8495-1490F6FBFEDA}" destId="{BA7A9127-1870-4BB8-80EA-06E7C968A1AC}" srcOrd="2" destOrd="0" parTransId="{558F5091-3A2A-4FF4-904E-CBC5F65489AC}" sibTransId="{403912B2-16E7-487A-AB0E-F3624C92144A}"/>
    <dgm:cxn modelId="{1818A8A6-B5A5-409B-B432-687CBAB6E4F3}" srcId="{6B4DD39A-E5BF-4F8E-AB88-8FDAE1A03230}" destId="{4BFC3CEC-EC22-4E3B-A351-E46E89188C6E}" srcOrd="3" destOrd="0" parTransId="{2C788992-D7B9-43D2-9B8A-870974F2D9B8}" sibTransId="{150A53D8-9207-4598-BE99-3AD3F5442D33}"/>
    <dgm:cxn modelId="{68CC539A-539A-4388-8E4C-4BBE2F981E3C}" srcId="{7A71DDFC-9480-4269-AFD0-8948F0F939C0}" destId="{17B947EA-5B03-40F1-B7D7-4B8DF83E842B}" srcOrd="4" destOrd="0" parTransId="{C1349BAB-25E1-4F4D-B91D-C63D4CE75768}" sibTransId="{875608FD-DA08-4D6D-8533-E634D6BC956E}"/>
    <dgm:cxn modelId="{F6F21CB9-37DC-4773-B19F-FAF1047B00E6}" type="presOf" srcId="{AD43E775-331E-46C8-A61F-7EAE2CDD0CBE}" destId="{04A532EF-ACC3-4642-8DCC-0E327D87BDBA}" srcOrd="0" destOrd="4" presId="urn:microsoft.com/office/officeart/2005/8/layout/hProcess7#1"/>
    <dgm:cxn modelId="{7F6F6561-9B97-4798-BAE4-0F970E7336C8}" type="presOf" srcId="{184EBB70-755B-4160-BB35-A6D7CFCDD7B1}" destId="{F17C39F7-1640-44F5-844F-B0D63791E693}" srcOrd="0" destOrd="17" presId="urn:microsoft.com/office/officeart/2005/8/layout/hProcess7#1"/>
    <dgm:cxn modelId="{4B4E6DF8-8B5F-408C-AB02-ACDC1A58B9B8}" type="presOf" srcId="{7D1B6123-D2A9-42CD-8946-9DE8E3E912D3}" destId="{94BB96D1-43A7-4849-A9CC-89B24B6944C7}" srcOrd="0" destOrd="4" presId="urn:microsoft.com/office/officeart/2005/8/layout/hProcess7#1"/>
    <dgm:cxn modelId="{9D38949E-21F1-4729-8DC8-5E56D89A7A25}" type="presOf" srcId="{4BFC3CEC-EC22-4E3B-A351-E46E89188C6E}" destId="{94BB96D1-43A7-4849-A9CC-89B24B6944C7}" srcOrd="0" destOrd="6" presId="urn:microsoft.com/office/officeart/2005/8/layout/hProcess7#1"/>
    <dgm:cxn modelId="{5FAF40FB-7EE7-4C8E-BE05-578ED1053F8F}" srcId="{AB9884AF-51CE-446E-88BE-3B0D9909A22B}" destId="{C9AE3095-17E0-4B69-B18E-3F02B02FA121}" srcOrd="0" destOrd="0" parTransId="{51B745EB-8FEB-454F-8E24-BF18CF6F77F5}" sibTransId="{1ED52D2C-6F49-49FE-8962-6BBB0C9855DA}"/>
    <dgm:cxn modelId="{DE641E4E-E92A-42C8-9BA1-A5893C75C9E8}" srcId="{61054773-7511-4AF0-90C7-64473457339C}" destId="{8EA75BDE-A310-485B-9CB2-77B5AE5985FD}" srcOrd="1" destOrd="0" parTransId="{36996373-6607-49DA-A077-E964ADD3A828}" sibTransId="{9B63266D-9D73-4A1F-8AFC-D6799BA55512}"/>
    <dgm:cxn modelId="{CFAB7C67-7464-4BC3-B053-6F66E67F6CA2}" type="presOf" srcId="{1FA44A40-FD99-4271-9868-9E2445A85449}" destId="{94BB96D1-43A7-4849-A9CC-89B24B6944C7}" srcOrd="0" destOrd="13" presId="urn:microsoft.com/office/officeart/2005/8/layout/hProcess7#1"/>
    <dgm:cxn modelId="{D85C03E2-4A27-4A50-8B74-0D71B5D7B057}" srcId="{4BFC3CEC-EC22-4E3B-A351-E46E89188C6E}" destId="{98C01492-3219-4E3B-9112-9345C3F77BBB}" srcOrd="3" destOrd="0" parTransId="{660651B2-0178-4763-8365-3ADB4A5FA501}" sibTransId="{AF578D66-CD69-4863-83CD-7E266C05762D}"/>
    <dgm:cxn modelId="{F1AC211C-C5E9-489D-9E58-6D814C1F0809}" srcId="{D288D6C2-59D2-4B19-9BA1-11C86757C9FB}" destId="{4352FDA9-B127-4546-9F44-B7595BD276B5}" srcOrd="0" destOrd="0" parTransId="{E6EE2D0A-84E3-4318-8571-C9501F73EC71}" sibTransId="{FEB033B0-CAA2-4293-AA4F-55E9B1F93DD9}"/>
    <dgm:cxn modelId="{8E33F924-5191-4CBE-AB42-0D15C706BE6C}" srcId="{D340F3A7-CBED-4EE4-A473-19C20F1FF28F}" destId="{BD0C7B54-CEB1-41B2-AC1E-B309A0C16FBE}" srcOrd="2" destOrd="0" parTransId="{FBA8C8D5-0CAB-4855-B5DA-06B6B30873D1}" sibTransId="{96C1E225-19A3-4DEB-B1E8-6CD34FF3711C}"/>
    <dgm:cxn modelId="{D721794F-A928-41F1-BA12-C3F14A5B1281}" srcId="{6B4DD39A-E5BF-4F8E-AB88-8FDAE1A03230}" destId="{61054773-7511-4AF0-90C7-64473457339C}" srcOrd="0" destOrd="0" parTransId="{B6F9C410-0D0C-42C8-AE31-741DCC6727D5}" sibTransId="{AB8C31FD-9302-468D-87C4-BCA0BB766CAF}"/>
    <dgm:cxn modelId="{66F9F8D2-8F4A-44E6-9D8A-1D9E29BCF3AC}" type="presOf" srcId="{7D683517-509D-49AA-A729-E099ED13B11E}" destId="{04A532EF-ACC3-4642-8DCC-0E327D87BDBA}" srcOrd="0" destOrd="6" presId="urn:microsoft.com/office/officeart/2005/8/layout/hProcess7#1"/>
    <dgm:cxn modelId="{617C80FC-3CE1-44AA-BFC7-DCA4E5DC6283}" srcId="{4BFC3CEC-EC22-4E3B-A351-E46E89188C6E}" destId="{EA4A2FF8-650E-4E5C-A7A7-E14782F2635A}" srcOrd="4" destOrd="0" parTransId="{B45471FC-0C9A-4E3E-A952-3D51DE19CB9A}" sibTransId="{B2DC526F-2177-4644-8E39-989179B0E0D4}"/>
    <dgm:cxn modelId="{C019242A-9033-4C04-8BFA-DD80CFCD7E20}" srcId="{6D38CC6E-2B95-4E17-99E8-31A7619FE5E9}" destId="{6A580AC2-C1D5-4585-9D51-7920254AD583}" srcOrd="3" destOrd="0" parTransId="{B9ECABF6-ADD1-4688-A093-24FE09214B41}" sibTransId="{1BD00FB5-26E0-4CC4-A75F-921BD63F045A}"/>
    <dgm:cxn modelId="{72CE4734-7CC2-4895-A372-1DD3141119A6}" srcId="{4352FDA9-B127-4546-9F44-B7595BD276B5}" destId="{AB9884AF-51CE-446E-88BE-3B0D9909A22B}" srcOrd="1" destOrd="0" parTransId="{75F6A26C-56D4-4DCB-899D-D2EAE29B7519}" sibTransId="{628817C5-187E-4E8C-A4A2-1C07B8BAD27E}"/>
    <dgm:cxn modelId="{7F839CEE-94FB-42D3-8516-B8B324249F40}" srcId="{4352FDA9-B127-4546-9F44-B7595BD276B5}" destId="{AEC26D33-9A28-4F71-ACF3-06A689CEDE4D}" srcOrd="0" destOrd="0" parTransId="{2085B879-8254-4471-A2D9-364F2F4BC6C2}" sibTransId="{69E952C7-9A75-4057-8B65-E8B51C6729B8}"/>
    <dgm:cxn modelId="{3ACBD1EE-A216-480D-A5E0-47DE1ACB4171}" type="presOf" srcId="{849EFB51-42BE-4E82-A844-374515FCC248}" destId="{F17C39F7-1640-44F5-844F-B0D63791E693}" srcOrd="0" destOrd="9" presId="urn:microsoft.com/office/officeart/2005/8/layout/hProcess7#1"/>
    <dgm:cxn modelId="{309AEBEE-A84F-4578-B907-FE1763339434}" type="presOf" srcId="{98C01492-3219-4E3B-9112-9345C3F77BBB}" destId="{94BB96D1-43A7-4849-A9CC-89B24B6944C7}" srcOrd="0" destOrd="10" presId="urn:microsoft.com/office/officeart/2005/8/layout/hProcess7#1"/>
    <dgm:cxn modelId="{6E93AE5A-8D73-44F4-BE80-51306F9E9E80}" srcId="{BDBA5DE8-F0C0-4ECC-A95B-3C5562B3F80D}" destId="{92300072-A955-4BFB-BEAF-3D3071144D3E}" srcOrd="0" destOrd="0" parTransId="{C53D9B39-0444-4635-9CD9-E5D6542D58CF}" sibTransId="{678FAECC-1466-43C5-A79F-F8E6FCD98048}"/>
    <dgm:cxn modelId="{304CAE2E-FBDB-448B-983E-FD40B9989853}" type="presOf" srcId="{4270ECAB-47F6-49AE-ADCF-C33FD0B5969C}" destId="{F17C39F7-1640-44F5-844F-B0D63791E693}" srcOrd="0" destOrd="14" presId="urn:microsoft.com/office/officeart/2005/8/layout/hProcess7#1"/>
    <dgm:cxn modelId="{1DC9AF07-5EB5-43C3-BCB1-D76670BC21D2}" type="presOf" srcId="{55E5CA94-2A5B-494A-A477-286DEE5D4421}" destId="{F17C39F7-1640-44F5-844F-B0D63791E693}" srcOrd="0" destOrd="12" presId="urn:microsoft.com/office/officeart/2005/8/layout/hProcess7#1"/>
    <dgm:cxn modelId="{A3347457-09AA-40EA-BBC6-5834C69D0025}" type="presOf" srcId="{4352FDA9-B127-4546-9F44-B7595BD276B5}" destId="{1E130632-7362-4EA5-9FD1-41BB7233CBAD}" srcOrd="1" destOrd="0" presId="urn:microsoft.com/office/officeart/2005/8/layout/hProcess7#1"/>
    <dgm:cxn modelId="{28A54901-2EDB-4F3F-9560-17CE9E2004FA}" srcId="{6B4DD39A-E5BF-4F8E-AB88-8FDAE1A03230}" destId="{21E8CE28-ACE1-464F-8656-D38E3AD2A204}" srcOrd="4" destOrd="0" parTransId="{0735C40C-5058-4A37-8CBB-6CCCACF74419}" sibTransId="{183B9C89-7EE6-48D2-93C8-02B074807625}"/>
    <dgm:cxn modelId="{82C40DCB-9A1A-41DB-886E-3186565EAEB5}" srcId="{3D19678D-DB62-4149-B6C2-70FC0783579C}" destId="{120E2398-4B6B-4480-9DBC-A9C880CCCFD7}" srcOrd="1" destOrd="0" parTransId="{40D3CFBC-3B4E-45BB-B1CD-EF77C3817941}" sibTransId="{38F4D72A-BF83-4219-BA21-374BAFAA201F}"/>
    <dgm:cxn modelId="{9BA39C9F-63C0-4A6D-8B61-C95E8AF92E89}" srcId="{6B4DD39A-E5BF-4F8E-AB88-8FDAE1A03230}" destId="{3D19678D-DB62-4149-B6C2-70FC0783579C}" srcOrd="6" destOrd="0" parTransId="{024F446B-762D-4488-A6BE-D3B6DC70593D}" sibTransId="{63AEE8D6-2D92-4071-8B58-BA144BB7B7FC}"/>
    <dgm:cxn modelId="{4AEFD927-151D-4D76-82A1-5287B10A1662}" srcId="{C1C12FD0-8A40-4A3B-8495-1490F6FBFEDA}" destId="{E06FB7AF-2291-4453-84E9-0C876499E0E1}" srcOrd="0" destOrd="0" parTransId="{95689A05-64E2-4DF1-A438-E19D70574AC1}" sibTransId="{28D9220D-48AA-4001-8028-12E5542BED10}"/>
    <dgm:cxn modelId="{81251367-711F-4CF2-95F6-745B5A22D116}" type="presOf" srcId="{6D38CC6E-2B95-4E17-99E8-31A7619FE5E9}" destId="{F17C39F7-1640-44F5-844F-B0D63791E693}" srcOrd="0" destOrd="7" presId="urn:microsoft.com/office/officeart/2005/8/layout/hProcess7#1"/>
    <dgm:cxn modelId="{C9F3548A-4C05-40E5-B796-11D99A46D3B6}" type="presOf" srcId="{E35BCB8D-8A1C-4842-BBA9-60CB94902B39}" destId="{94BB96D1-43A7-4849-A9CC-89B24B6944C7}" srcOrd="0" destOrd="8" presId="urn:microsoft.com/office/officeart/2005/8/layout/hProcess7#1"/>
    <dgm:cxn modelId="{48C0727B-42BA-420A-85DB-B51F4012E7A5}" type="presOf" srcId="{3D19678D-DB62-4149-B6C2-70FC0783579C}" destId="{94BB96D1-43A7-4849-A9CC-89B24B6944C7}" srcOrd="0" destOrd="14" presId="urn:microsoft.com/office/officeart/2005/8/layout/hProcess7#1"/>
    <dgm:cxn modelId="{EA1E26FB-90D4-4999-B932-6547A54014C8}" type="presOf" srcId="{9FA4F6F1-20C6-4BD2-8C5E-816A20A14431}" destId="{F17C39F7-1640-44F5-844F-B0D63791E693}" srcOrd="0" destOrd="6" presId="urn:microsoft.com/office/officeart/2005/8/layout/hProcess7#1"/>
    <dgm:cxn modelId="{F923D850-B675-4421-BEAA-0D364A46FF37}" srcId="{3D19678D-DB62-4149-B6C2-70FC0783579C}" destId="{9752B2D1-E7D2-4A10-B517-EE6FE0E6750F}" srcOrd="0" destOrd="0" parTransId="{6CB26F95-9734-4AFC-8A0D-7595FF99B937}" sibTransId="{B63BF06C-F67B-4C95-A82B-62552FC1B67E}"/>
    <dgm:cxn modelId="{A30EE912-D078-421E-A1AE-94B3711C0BD3}" type="presOf" srcId="{FC0771CC-15BF-4D0D-8E51-6B9C8D2FD7CB}" destId="{794A20AD-1E9F-4D24-AD08-C4DF94269F44}" srcOrd="0" destOrd="0" presId="urn:microsoft.com/office/officeart/2005/8/layout/hProcess7#1"/>
    <dgm:cxn modelId="{075746EB-262D-4A4F-B590-EAA9B97669A0}" srcId="{6B4DD39A-E5BF-4F8E-AB88-8FDAE1A03230}" destId="{1FA44A40-FD99-4271-9868-9E2445A85449}" srcOrd="5" destOrd="0" parTransId="{5282CD56-8A52-4D50-A3AD-9E01D654CCF3}" sibTransId="{B8941788-0A88-47BE-B271-DD631342FAF9}"/>
    <dgm:cxn modelId="{D7A457C5-8870-4E3E-9104-1BC713D0C7AE}" srcId="{C1C12FD0-8A40-4A3B-8495-1490F6FBFEDA}" destId="{AD43E775-331E-46C8-A61F-7EAE2CDD0CBE}" srcOrd="4" destOrd="0" parTransId="{7E410587-3D74-4BE6-9A96-A4D593E48015}" sibTransId="{63587865-5861-44FF-A3A2-2A3180B99CF4}"/>
    <dgm:cxn modelId="{420FA081-985C-4CA2-81FF-AAFB4DCC72DA}" type="presOf" srcId="{59398C2A-AF6D-4EF1-8E72-4EB6E578D3E7}" destId="{5E33EFE3-1A93-4A4F-8EAA-9DE1BF96A8CD}" srcOrd="0" destOrd="4" presId="urn:microsoft.com/office/officeart/2005/8/layout/hProcess7#1"/>
    <dgm:cxn modelId="{F8F8A0B9-3300-4B44-9A37-1863AB8360B3}" type="presOf" srcId="{61054773-7511-4AF0-90C7-64473457339C}" destId="{94BB96D1-43A7-4849-A9CC-89B24B6944C7}" srcOrd="0" destOrd="0" presId="urn:microsoft.com/office/officeart/2005/8/layout/hProcess7#1"/>
    <dgm:cxn modelId="{C03468A5-87B2-46D2-8D33-3CFBDACAD768}" type="presOf" srcId="{3471754D-AA8E-44A7-8CE9-2D1A8CCFA542}" destId="{5E33EFE3-1A93-4A4F-8EAA-9DE1BF96A8CD}" srcOrd="0" destOrd="6" presId="urn:microsoft.com/office/officeart/2005/8/layout/hProcess7#1"/>
    <dgm:cxn modelId="{7D786E8D-6C7A-4518-84C7-AF75C7FA087A}" type="presOf" srcId="{918A4B60-D721-40EF-83D1-AA8978689AFA}" destId="{F17C39F7-1640-44F5-844F-B0D63791E693}" srcOrd="0" destOrd="8" presId="urn:microsoft.com/office/officeart/2005/8/layout/hProcess7#1"/>
    <dgm:cxn modelId="{0B10BCDF-6BA1-4BA4-9FA5-48F71A7CCB1D}" srcId="{D340F3A7-CBED-4EE4-A473-19C20F1FF28F}" destId="{73717227-5C82-429C-A59C-C0112A911ACF}" srcOrd="1" destOrd="0" parTransId="{C0B5B64D-320D-4ED2-BD2D-9C96FEAFD188}" sibTransId="{3670DD9C-BAF0-47E9-AF51-778B6521FF3B}"/>
    <dgm:cxn modelId="{49BB5A84-A932-4910-81EC-D08FA2450D33}" srcId="{6B4DD39A-E5BF-4F8E-AB88-8FDAE1A03230}" destId="{C5FF6FD4-DC8F-44B6-A538-E725DBF2F7EC}" srcOrd="2" destOrd="0" parTransId="{BAE554B2-8C8A-4B51-993B-66F693D488BD}" sibTransId="{F3FE466B-CB35-4B97-8D4F-799D565A85A6}"/>
    <dgm:cxn modelId="{83DCD309-2C2F-412D-AFF9-AD5A4499F571}" type="presOf" srcId="{33B92D81-F15E-4677-AB0E-CE7381CE07D1}" destId="{5E33EFE3-1A93-4A4F-8EAA-9DE1BF96A8CD}" srcOrd="0" destOrd="1" presId="urn:microsoft.com/office/officeart/2005/8/layout/hProcess7#1"/>
    <dgm:cxn modelId="{DAEB11D9-4D83-407D-B617-F45DD4D6CBCA}" type="presOf" srcId="{C1C12FD0-8A40-4A3B-8495-1490F6FBFEDA}" destId="{2AF19AF3-182B-4949-A234-B960504AB824}" srcOrd="0" destOrd="0" presId="urn:microsoft.com/office/officeart/2005/8/layout/hProcess7#1"/>
    <dgm:cxn modelId="{A50DAECB-16D0-4F16-BD6D-72ECD16B569D}" type="presOf" srcId="{BD0C7B54-CEB1-41B2-AC1E-B309A0C16FBE}" destId="{F17C39F7-1640-44F5-844F-B0D63791E693}" srcOrd="0" destOrd="16" presId="urn:microsoft.com/office/officeart/2005/8/layout/hProcess7#1"/>
    <dgm:cxn modelId="{98C15E19-8457-4FFE-9311-8944BCBBB0C5}" type="presOf" srcId="{7297DC5F-EFCE-4F68-A512-7533B91C5DF0}" destId="{04A532EF-ACC3-4642-8DCC-0E327D87BDBA}" srcOrd="0" destOrd="5" presId="urn:microsoft.com/office/officeart/2005/8/layout/hProcess7#1"/>
    <dgm:cxn modelId="{F9B60141-88EC-455D-9CFA-26BFB51EF3DE}" srcId="{AB9884AF-51CE-446E-88BE-3B0D9909A22B}" destId="{11B45E3E-3AA7-406A-A301-064AF35CA783}" srcOrd="1" destOrd="0" parTransId="{71C852F0-B265-4E8C-BCE5-E2BEBB319E2D}" sibTransId="{FBD19C81-A02E-4685-8F41-A0D45A614E2D}"/>
    <dgm:cxn modelId="{4160F3C0-A7F7-46B2-9869-60E3D4C102F6}" srcId="{7A71DDFC-9480-4269-AFD0-8948F0F939C0}" destId="{59398C2A-AF6D-4EF1-8E72-4EB6E578D3E7}" srcOrd="3" destOrd="0" parTransId="{C904776C-CF0F-432E-92B1-8B2A4C211CE8}" sibTransId="{E5BF2702-AD46-4BB3-9509-9EAC60A1DBCD}"/>
    <dgm:cxn modelId="{BB3C13F1-7748-4AE0-AF8B-FACED03A1816}" srcId="{E1BC561D-AAAA-4C93-98ED-6E66B80434A1}" destId="{7A71DDFC-9480-4269-AFD0-8948F0F939C0}" srcOrd="0" destOrd="0" parTransId="{CF03F904-C60B-4361-B751-A073526BFF2B}" sibTransId="{023969C5-192D-4FBD-9BA5-BC3A095F6B48}"/>
    <dgm:cxn modelId="{1A715184-3451-464D-8372-F76BA5660CA1}" type="presOf" srcId="{BDBA5DE8-F0C0-4ECC-A95B-3C5562B3F80D}" destId="{F17C39F7-1640-44F5-844F-B0D63791E693}" srcOrd="0" destOrd="18" presId="urn:microsoft.com/office/officeart/2005/8/layout/hProcess7#1"/>
    <dgm:cxn modelId="{5C131369-2744-498D-BB59-C1D87D82215F}" srcId="{C1C12FD0-8A40-4A3B-8495-1490F6FBFEDA}" destId="{97386AF2-3C87-4CF0-AA79-71508663D963}" srcOrd="1" destOrd="0" parTransId="{703C98F3-A31B-4877-B11C-BECB470FD164}" sibTransId="{D2F9ABC7-FBFA-4D5C-A12B-E167523DBB59}"/>
    <dgm:cxn modelId="{C14DFB54-9280-48F9-9AD8-D9562596E545}" type="presOf" srcId="{73717227-5C82-429C-A59C-C0112A911ACF}" destId="{F17C39F7-1640-44F5-844F-B0D63791E693}" srcOrd="0" destOrd="15" presId="urn:microsoft.com/office/officeart/2005/8/layout/hProcess7#1"/>
    <dgm:cxn modelId="{8CF40908-E9BF-49B8-8C8B-74E85278B244}" srcId="{AB9884AF-51CE-446E-88BE-3B0D9909A22B}" destId="{9EBC72F0-226D-4CB7-A8D8-72F46F3C10BF}" srcOrd="2" destOrd="0" parTransId="{3FC8DD20-F0E5-40B1-90C0-BA3812279929}" sibTransId="{9BA142C6-898A-48CA-A340-0AF2C9016CB6}"/>
    <dgm:cxn modelId="{C9B4877A-6728-4169-A790-012CA1BE1D5F}" type="presOf" srcId="{0D930DE9-9D79-469F-B18A-24AF3DD378E6}" destId="{94BB96D1-43A7-4849-A9CC-89B24B6944C7}" srcOrd="0" destOrd="7" presId="urn:microsoft.com/office/officeart/2005/8/layout/hProcess7#1"/>
    <dgm:cxn modelId="{39532CD0-6060-459B-A8E0-4EF08164D42A}" srcId="{7A71DDFC-9480-4269-AFD0-8948F0F939C0}" destId="{556DF3D0-4AEF-42D9-A507-DBA3FB661868}" srcOrd="1" destOrd="0" parTransId="{FEB05B74-3ABF-4714-AAB0-DF2D5FA1A55F}" sibTransId="{3F3AD9C9-5531-4310-B78C-FF351A23F531}"/>
    <dgm:cxn modelId="{AA309A84-6E25-4D75-9441-B16EE28546DC}" type="presOf" srcId="{E1BC561D-AAAA-4C93-98ED-6E66B80434A1}" destId="{C4E0AD1B-1C14-4CD1-8B09-A32EA58ECBC8}" srcOrd="1" destOrd="0" presId="urn:microsoft.com/office/officeart/2005/8/layout/hProcess7#1"/>
    <dgm:cxn modelId="{6D13CA12-A981-4EBC-B152-A92B677FF5D2}" type="presOf" srcId="{21E8CE28-ACE1-464F-8656-D38E3AD2A204}" destId="{94BB96D1-43A7-4849-A9CC-89B24B6944C7}" srcOrd="0" destOrd="12" presId="urn:microsoft.com/office/officeart/2005/8/layout/hProcess7#1"/>
    <dgm:cxn modelId="{198829F8-1FF4-4FE2-B6FA-D6CBB48E0378}" type="presOf" srcId="{9752B2D1-E7D2-4A10-B517-EE6FE0E6750F}" destId="{94BB96D1-43A7-4849-A9CC-89B24B6944C7}" srcOrd="0" destOrd="15" presId="urn:microsoft.com/office/officeart/2005/8/layout/hProcess7#1"/>
    <dgm:cxn modelId="{363354F2-E172-491F-8353-0C9A498009F5}" type="presOf" srcId="{7A71DDFC-9480-4269-AFD0-8948F0F939C0}" destId="{5E33EFE3-1A93-4A4F-8EAA-9DE1BF96A8CD}" srcOrd="0" destOrd="0" presId="urn:microsoft.com/office/officeart/2005/8/layout/hProcess7#1"/>
    <dgm:cxn modelId="{426C8D2E-6364-4B14-B9C8-75F066640A0C}" srcId="{6D38CC6E-2B95-4E17-99E8-31A7619FE5E9}" destId="{918A4B60-D721-40EF-83D1-AA8978689AFA}" srcOrd="0" destOrd="0" parTransId="{C4760A2A-5D58-41F9-8771-23912637E9AF}" sibTransId="{9DC908B8-BC38-4B1E-A38D-65EC355641C2}"/>
    <dgm:cxn modelId="{CDD72435-8B16-4442-9C02-013E75C95102}" type="presOf" srcId="{120E2398-4B6B-4480-9DBC-A9C880CCCFD7}" destId="{94BB96D1-43A7-4849-A9CC-89B24B6944C7}" srcOrd="0" destOrd="16" presId="urn:microsoft.com/office/officeart/2005/8/layout/hProcess7#1"/>
    <dgm:cxn modelId="{B80FF787-C4F9-47AD-AA3E-AF031C76FAF5}" type="presOf" srcId="{E06FB7AF-2291-4453-84E9-0C876499E0E1}" destId="{04A532EF-ACC3-4642-8DCC-0E327D87BDBA}" srcOrd="0" destOrd="0" presId="urn:microsoft.com/office/officeart/2005/8/layout/hProcess7#1"/>
    <dgm:cxn modelId="{4556CD60-94A1-479F-85CE-C6FDE6FBF1F6}" srcId="{AB9884AF-51CE-446E-88BE-3B0D9909A22B}" destId="{3A3785D2-8427-4AB5-8D9C-AD70A6AD2FE2}" srcOrd="3" destOrd="0" parTransId="{B2F3172D-0303-44D5-A79F-CFFC1F7D06D7}" sibTransId="{182573B0-4C74-4A55-A672-E17EED2F0765}"/>
    <dgm:cxn modelId="{8E3EA8A7-00C8-4338-B774-469271D6D511}" type="presOf" srcId="{FC0771CC-15BF-4D0D-8E51-6B9C8D2FD7CB}" destId="{0452D536-60C8-438F-BB7D-4CB9B49B7A97}" srcOrd="1" destOrd="0" presId="urn:microsoft.com/office/officeart/2005/8/layout/hProcess7#1"/>
    <dgm:cxn modelId="{2A0EFCE1-810F-45C0-A43F-D63F3268D339}" srcId="{6B4DD39A-E5BF-4F8E-AB88-8FDAE1A03230}" destId="{7D1B6123-D2A9-42CD-8946-9DE8E3E912D3}" srcOrd="1" destOrd="0" parTransId="{600C9E4F-B7DE-4F4E-A88E-F62A6EA2EC8E}" sibTransId="{CA46E6A8-2336-41B2-9EF5-A45D4ED1E096}"/>
    <dgm:cxn modelId="{7C899AD9-D16E-4858-B254-6A51290BC935}" type="presOf" srcId="{46C28E92-71BF-4330-BBF0-0E552D614B3F}" destId="{94BB96D1-43A7-4849-A9CC-89B24B6944C7}" srcOrd="0" destOrd="9" presId="urn:microsoft.com/office/officeart/2005/8/layout/hProcess7#1"/>
    <dgm:cxn modelId="{19FFEA1C-FB4A-405D-BDBC-FB4CF9AECECF}" type="presOf" srcId="{8EA8BCC3-6232-4079-8855-AB0C544CFA6E}" destId="{62408A59-1062-49DB-95D7-07A91CFC32F6}" srcOrd="0" destOrd="0" presId="urn:microsoft.com/office/officeart/2005/8/layout/hProcess7#1"/>
    <dgm:cxn modelId="{474EDF24-5B95-4F51-9091-2AB7F13D0C5E}" type="presOf" srcId="{C5FF6FD4-DC8F-44B6-A538-E725DBF2F7EC}" destId="{94BB96D1-43A7-4849-A9CC-89B24B6944C7}" srcOrd="0" destOrd="5" presId="urn:microsoft.com/office/officeart/2005/8/layout/hProcess7#1"/>
    <dgm:cxn modelId="{63FF4274-E555-43A7-9704-1510C0E6673E}" type="presOf" srcId="{6A580AC2-C1D5-4585-9D51-7920254AD583}" destId="{F17C39F7-1640-44F5-844F-B0D63791E693}" srcOrd="0" destOrd="11" presId="urn:microsoft.com/office/officeart/2005/8/layout/hProcess7#1"/>
    <dgm:cxn modelId="{8308353E-09C6-4046-80D7-53E2FFCBD26E}" srcId="{D288D6C2-59D2-4B19-9BA1-11C86757C9FB}" destId="{FC0771CC-15BF-4D0D-8E51-6B9C8D2FD7CB}" srcOrd="4" destOrd="0" parTransId="{C2FC1C54-7053-4591-B8B6-F96464F1E458}" sibTransId="{F7391729-FC6A-4670-9CE5-BC10CAB4A76F}"/>
    <dgm:cxn modelId="{99D81536-FCF0-4D6E-8CF9-420FC2B341F5}" type="presOf" srcId="{E1BC561D-AAAA-4C93-98ED-6E66B80434A1}" destId="{369DB53F-D967-4BE2-AC2B-85CA8F587BAA}" srcOrd="0" destOrd="0" presId="urn:microsoft.com/office/officeart/2005/8/layout/hProcess7#1"/>
    <dgm:cxn modelId="{04EDFDAD-0193-4C06-A1CF-610E17EA16C6}" srcId="{C1C12FD0-8A40-4A3B-8495-1490F6FBFEDA}" destId="{065D52CF-4ED9-472B-BAB5-0174D636D369}" srcOrd="5" destOrd="0" parTransId="{729C2380-2057-4A22-9095-A284C9E1310F}" sibTransId="{A5A30891-5938-4ED8-BA4E-EDDA1C3C21BF}"/>
    <dgm:cxn modelId="{E2E06361-4297-4963-BDB8-4CCE8342F366}" type="presOf" srcId="{6B4DD39A-E5BF-4F8E-AB88-8FDAE1A03230}" destId="{0BE39B78-8BCF-4CCF-A7C3-EFE3B4D15D17}" srcOrd="1" destOrd="0" presId="urn:microsoft.com/office/officeart/2005/8/layout/hProcess7#1"/>
    <dgm:cxn modelId="{FF6A9C84-B901-4827-A165-6AB7C3703E49}" type="presOf" srcId="{3A3785D2-8427-4AB5-8D9C-AD70A6AD2FE2}" destId="{F17C39F7-1640-44F5-844F-B0D63791E693}" srcOrd="0" destOrd="5" presId="urn:microsoft.com/office/officeart/2005/8/layout/hProcess7#1"/>
    <dgm:cxn modelId="{7CE45472-F163-4937-B296-2FA264EA3637}" type="presOf" srcId="{8EA75BDE-A310-485B-9CB2-77B5AE5985FD}" destId="{94BB96D1-43A7-4849-A9CC-89B24B6944C7}" srcOrd="0" destOrd="2" presId="urn:microsoft.com/office/officeart/2005/8/layout/hProcess7#1"/>
    <dgm:cxn modelId="{5E5188B1-7584-452C-92A9-7BFE4D6D7FDE}" type="presOf" srcId="{DE00F6D8-159E-4B30-979D-81A18C932341}" destId="{94BB96D1-43A7-4849-A9CC-89B24B6944C7}" srcOrd="0" destOrd="1" presId="urn:microsoft.com/office/officeart/2005/8/layout/hProcess7#1"/>
    <dgm:cxn modelId="{5B815907-7E4C-4E93-B8B1-3B80B9B3CBE3}" type="presOf" srcId="{AEC26D33-9A28-4F71-ACF3-06A689CEDE4D}" destId="{F17C39F7-1640-44F5-844F-B0D63791E693}" srcOrd="0" destOrd="0" presId="urn:microsoft.com/office/officeart/2005/8/layout/hProcess7#1"/>
    <dgm:cxn modelId="{2369BD17-DA6E-4488-A25A-3876315BEBF3}" srcId="{FC0771CC-15BF-4D0D-8E51-6B9C8D2FD7CB}" destId="{8EA8BCC3-6232-4079-8855-AB0C544CFA6E}" srcOrd="0" destOrd="0" parTransId="{E3ED3C69-62D4-4201-B63C-11438BAF48DF}" sibTransId="{89A2D626-535D-4BB8-9924-0F44F6185F8F}"/>
    <dgm:cxn modelId="{2FC484C8-B736-4F97-B3FD-212EB5973C14}" type="presOf" srcId="{C1C12FD0-8A40-4A3B-8495-1490F6FBFEDA}" destId="{FB060882-CF28-4EDC-9131-5C373E695393}" srcOrd="1" destOrd="0" presId="urn:microsoft.com/office/officeart/2005/8/layout/hProcess7#1"/>
    <dgm:cxn modelId="{CD52F67C-F502-498D-824F-7E2C0499685F}" type="presOf" srcId="{11B45E3E-3AA7-406A-A301-064AF35CA783}" destId="{F17C39F7-1640-44F5-844F-B0D63791E693}" srcOrd="0" destOrd="3" presId="urn:microsoft.com/office/officeart/2005/8/layout/hProcess7#1"/>
    <dgm:cxn modelId="{1DDBEC38-2176-4D7C-8B8B-9E732AB4B062}" type="presOf" srcId="{D288D6C2-59D2-4B19-9BA1-11C86757C9FB}" destId="{8AD1E39F-E60B-435A-8C50-C26954A8CE8C}" srcOrd="0" destOrd="0" presId="urn:microsoft.com/office/officeart/2005/8/layout/hProcess7#1"/>
    <dgm:cxn modelId="{81C85276-7D58-4965-8C98-AD4EDEC07ADA}" srcId="{4BFC3CEC-EC22-4E3B-A351-E46E89188C6E}" destId="{46C28E92-71BF-4330-BBF0-0E552D614B3F}" srcOrd="2" destOrd="0" parTransId="{79AE3331-7EE9-4E76-A8C1-43EA32044EF8}" sibTransId="{EC77D020-0F98-4535-80FB-96CC1138D979}"/>
    <dgm:cxn modelId="{257BF4CF-8294-40EB-85F6-A5ACEB2EB2F8}" type="presOf" srcId="{556DF3D0-4AEF-42D9-A507-DBA3FB661868}" destId="{5E33EFE3-1A93-4A4F-8EAA-9DE1BF96A8CD}" srcOrd="0" destOrd="2" presId="urn:microsoft.com/office/officeart/2005/8/layout/hProcess7#1"/>
    <dgm:cxn modelId="{2EFA9E14-C23B-4444-B6A7-1E8264EC06C2}" srcId="{D340F3A7-CBED-4EE4-A473-19C20F1FF28F}" destId="{184EBB70-755B-4160-BB35-A6D7CFCDD7B1}" srcOrd="3" destOrd="0" parTransId="{07D738A7-5139-435B-96BD-6375093C7899}" sibTransId="{46494FA4-2D11-44E9-A58C-E5E01435EADD}"/>
    <dgm:cxn modelId="{04A7D492-F8BF-46CD-8EA5-135F1772B893}" srcId="{D288D6C2-59D2-4B19-9BA1-11C86757C9FB}" destId="{6B4DD39A-E5BF-4F8E-AB88-8FDAE1A03230}" srcOrd="1" destOrd="0" parTransId="{09791DCB-B864-4393-8B16-BBE74602516A}" sibTransId="{039A28A5-895A-4EB2-ACB1-6073A934BA4F}"/>
    <dgm:cxn modelId="{E600D195-82C8-4F07-A97F-6D1D779C5B86}" type="presOf" srcId="{9EBC72F0-226D-4CB7-A8D8-72F46F3C10BF}" destId="{F17C39F7-1640-44F5-844F-B0D63791E693}" srcOrd="0" destOrd="4" presId="urn:microsoft.com/office/officeart/2005/8/layout/hProcess7#1"/>
    <dgm:cxn modelId="{F2CE2107-236A-44D1-85A5-490D7FD81A23}" srcId="{AB9884AF-51CE-446E-88BE-3B0D9909A22B}" destId="{9FA4F6F1-20C6-4BD2-8C5E-816A20A14431}" srcOrd="4" destOrd="0" parTransId="{083D0863-BE4E-485C-89D3-240B0A2BC4B5}" sibTransId="{55504517-7F36-4F20-88B1-08232CC6DD65}"/>
    <dgm:cxn modelId="{83A3C905-28D6-4DB9-9310-36B56A6E15D1}" srcId="{C1C12FD0-8A40-4A3B-8495-1490F6FBFEDA}" destId="{DFA060E0-6C9F-48D2-B32E-959FBD54D209}" srcOrd="3" destOrd="0" parTransId="{288F5674-12AD-4B08-A39D-6A1F678A153D}" sibTransId="{17AFAC1A-69B4-4D9D-941E-77BE04ABA465}"/>
    <dgm:cxn modelId="{59F684F5-CC7D-4C02-A740-161185B7C8B5}" type="presOf" srcId="{BA7A9127-1870-4BB8-80EA-06E7C968A1AC}" destId="{04A532EF-ACC3-4642-8DCC-0E327D87BDBA}" srcOrd="0" destOrd="2" presId="urn:microsoft.com/office/officeart/2005/8/layout/hProcess7#1"/>
    <dgm:cxn modelId="{960685BC-DA9A-4C43-8695-CFD69B9E23AB}" srcId="{6D38CC6E-2B95-4E17-99E8-31A7619FE5E9}" destId="{849EFB51-42BE-4E82-A844-374515FCC248}" srcOrd="1" destOrd="0" parTransId="{79F08BED-C4E9-4A51-80B7-187BF9B89B6A}" sibTransId="{84553AF5-2F65-45E8-83D4-4864FC873E20}"/>
    <dgm:cxn modelId="{CEFACEB2-BED4-4171-A16A-D779731F07F9}" type="presOf" srcId="{17B947EA-5B03-40F1-B7D7-4B8DF83E842B}" destId="{5E33EFE3-1A93-4A4F-8EAA-9DE1BF96A8CD}" srcOrd="0" destOrd="5" presId="urn:microsoft.com/office/officeart/2005/8/layout/hProcess7#1"/>
    <dgm:cxn modelId="{3F20A246-25A6-4469-BED7-75891BB7C502}" srcId="{D288D6C2-59D2-4B19-9BA1-11C86757C9FB}" destId="{E1BC561D-AAAA-4C93-98ED-6E66B80434A1}" srcOrd="3" destOrd="0" parTransId="{94F3C73C-BA3B-45BB-A94F-4AFDB6D36590}" sibTransId="{A4020F78-23AE-44C3-90C5-46A2A6724159}"/>
    <dgm:cxn modelId="{20C07E5A-D309-4F28-88D9-93B6C558C6DB}" type="presOf" srcId="{6B4DD39A-E5BF-4F8E-AB88-8FDAE1A03230}" destId="{03D95312-3928-4863-ADC2-041C9ACDA489}" srcOrd="0" destOrd="0" presId="urn:microsoft.com/office/officeart/2005/8/layout/hProcess7#1"/>
    <dgm:cxn modelId="{8B058FAA-B3F4-4AE0-94AB-AF73CBFC7C4B}" type="presOf" srcId="{4352FDA9-B127-4546-9F44-B7595BD276B5}" destId="{3DC90B1A-31F8-407E-80F2-A711F7E4490C}" srcOrd="0" destOrd="0" presId="urn:microsoft.com/office/officeart/2005/8/layout/hProcess7#1"/>
    <dgm:cxn modelId="{A8334EC8-1F95-4BCB-89B4-5174866787A5}" type="presOf" srcId="{EA4A2FF8-650E-4E5C-A7A7-E14782F2635A}" destId="{94BB96D1-43A7-4849-A9CC-89B24B6944C7}" srcOrd="0" destOrd="11" presId="urn:microsoft.com/office/officeart/2005/8/layout/hProcess7#1"/>
    <dgm:cxn modelId="{D50A47A0-C2D5-42CD-BA0E-0DD9384BAF64}" srcId="{61054773-7511-4AF0-90C7-64473457339C}" destId="{CE0657FF-6833-48A0-A414-548FEA467618}" srcOrd="2" destOrd="0" parTransId="{4411C307-C23A-41E8-BE69-D67CFE2E7DCA}" sibTransId="{81ED386E-9331-42C7-B6E4-B7D096A01A1C}"/>
    <dgm:cxn modelId="{789735CC-24B4-4A3F-843A-55874B769D9B}" srcId="{4BFC3CEC-EC22-4E3B-A351-E46E89188C6E}" destId="{0D930DE9-9D79-469F-B18A-24AF3DD378E6}" srcOrd="0" destOrd="0" parTransId="{488F9691-3C05-4257-86EB-0F154091E19E}" sibTransId="{76A207DD-E52F-4A94-B6A5-D3DA069A11A0}"/>
    <dgm:cxn modelId="{A4C0A8D7-7A3D-4F8E-8BA2-E54625F0DE79}" srcId="{7A71DDFC-9480-4269-AFD0-8948F0F939C0}" destId="{33B92D81-F15E-4677-AB0E-CE7381CE07D1}" srcOrd="0" destOrd="0" parTransId="{75D1AEE7-185E-428F-A7F1-AAB853FEDEE6}" sibTransId="{B0CF3C71-EE9C-4ABE-8052-AA511C77B47D}"/>
    <dgm:cxn modelId="{F805C32C-4293-468D-9F44-9C2BA115B27D}" srcId="{4352FDA9-B127-4546-9F44-B7595BD276B5}" destId="{D340F3A7-CBED-4EE4-A473-19C20F1FF28F}" srcOrd="3" destOrd="0" parTransId="{46C58BB1-8D12-4D79-AFD0-367E4788779C}" sibTransId="{02053005-3E54-4C3C-954A-B727E190A52C}"/>
    <dgm:cxn modelId="{512BADE0-2EF6-4548-847B-EB38759DDD57}" type="presOf" srcId="{C9AE3095-17E0-4B69-B18E-3F02B02FA121}" destId="{F17C39F7-1640-44F5-844F-B0D63791E693}" srcOrd="0" destOrd="2" presId="urn:microsoft.com/office/officeart/2005/8/layout/hProcess7#1"/>
    <dgm:cxn modelId="{2B9E5EFD-992F-4E26-AB59-A84B2C54C953}" srcId="{D340F3A7-CBED-4EE4-A473-19C20F1FF28F}" destId="{4270ECAB-47F6-49AE-ADCF-C33FD0B5969C}" srcOrd="0" destOrd="0" parTransId="{DC608AAD-7A02-4DC0-9158-CC82F7B3B610}" sibTransId="{E99F31ED-590B-4DC2-9AA1-9DC1D724E4AF}"/>
    <dgm:cxn modelId="{6571EB30-3D8A-4C3D-9448-982F638E66A2}" type="presParOf" srcId="{8AD1E39F-E60B-435A-8C50-C26954A8CE8C}" destId="{7268999D-37C8-4139-8794-B9B5220BBF7B}" srcOrd="0" destOrd="0" presId="urn:microsoft.com/office/officeart/2005/8/layout/hProcess7#1"/>
    <dgm:cxn modelId="{39AC8418-7CD8-4D66-B9AD-DBBE5FFBF5C5}" type="presParOf" srcId="{7268999D-37C8-4139-8794-B9B5220BBF7B}" destId="{3DC90B1A-31F8-407E-80F2-A711F7E4490C}" srcOrd="0" destOrd="0" presId="urn:microsoft.com/office/officeart/2005/8/layout/hProcess7#1"/>
    <dgm:cxn modelId="{EF431725-3370-475D-AEAF-9B1D2BBAE0A7}" type="presParOf" srcId="{7268999D-37C8-4139-8794-B9B5220BBF7B}" destId="{1E130632-7362-4EA5-9FD1-41BB7233CBAD}" srcOrd="1" destOrd="0" presId="urn:microsoft.com/office/officeart/2005/8/layout/hProcess7#1"/>
    <dgm:cxn modelId="{E7C834AD-B300-4F36-986B-9C28082721B3}" type="presParOf" srcId="{7268999D-37C8-4139-8794-B9B5220BBF7B}" destId="{F17C39F7-1640-44F5-844F-B0D63791E693}" srcOrd="2" destOrd="0" presId="urn:microsoft.com/office/officeart/2005/8/layout/hProcess7#1"/>
    <dgm:cxn modelId="{7023D1FE-76F6-472D-A776-51DC421F14D0}" type="presParOf" srcId="{8AD1E39F-E60B-435A-8C50-C26954A8CE8C}" destId="{F0C00F36-2DF6-4EBB-A411-6F8E21B1AFEC}" srcOrd="1" destOrd="0" presId="urn:microsoft.com/office/officeart/2005/8/layout/hProcess7#1"/>
    <dgm:cxn modelId="{EB81F2AE-D4EF-427A-8C28-9A617E3CC57B}" type="presParOf" srcId="{8AD1E39F-E60B-435A-8C50-C26954A8CE8C}" destId="{1D32BE1C-5E7E-47AE-A42A-2A34E371D732}" srcOrd="2" destOrd="0" presId="urn:microsoft.com/office/officeart/2005/8/layout/hProcess7#1"/>
    <dgm:cxn modelId="{CD77D316-FD0F-4E60-80F4-139CAC366F4D}" type="presParOf" srcId="{1D32BE1C-5E7E-47AE-A42A-2A34E371D732}" destId="{72C56C23-DABF-4273-A423-65B000621D29}" srcOrd="0" destOrd="0" presId="urn:microsoft.com/office/officeart/2005/8/layout/hProcess7#1"/>
    <dgm:cxn modelId="{5372DA0D-1770-4CF6-A1C8-3E7F207DE8F6}" type="presParOf" srcId="{1D32BE1C-5E7E-47AE-A42A-2A34E371D732}" destId="{26FD5658-639B-4525-B222-1D57E2B53EC1}" srcOrd="1" destOrd="0" presId="urn:microsoft.com/office/officeart/2005/8/layout/hProcess7#1"/>
    <dgm:cxn modelId="{9ADCE332-13AA-479B-9D84-123D0B9C0BA8}" type="presParOf" srcId="{1D32BE1C-5E7E-47AE-A42A-2A34E371D732}" destId="{08C2A6B5-09E6-4AEA-99FC-033ADDC99B7D}" srcOrd="2" destOrd="0" presId="urn:microsoft.com/office/officeart/2005/8/layout/hProcess7#1"/>
    <dgm:cxn modelId="{BD5661C3-56FE-4445-805E-61EE78F175CA}" type="presParOf" srcId="{8AD1E39F-E60B-435A-8C50-C26954A8CE8C}" destId="{90E7687F-46F7-41E2-B8BD-8EE9069E9355}" srcOrd="3" destOrd="0" presId="urn:microsoft.com/office/officeart/2005/8/layout/hProcess7#1"/>
    <dgm:cxn modelId="{3403B546-A9CC-44E5-AF85-E026841FF5F0}" type="presParOf" srcId="{8AD1E39F-E60B-435A-8C50-C26954A8CE8C}" destId="{80DEA093-A9A5-4CD4-B7B0-3249B0D64849}" srcOrd="4" destOrd="0" presId="urn:microsoft.com/office/officeart/2005/8/layout/hProcess7#1"/>
    <dgm:cxn modelId="{5660D163-7D99-42B5-842D-A79C9B67854F}" type="presParOf" srcId="{80DEA093-A9A5-4CD4-B7B0-3249B0D64849}" destId="{03D95312-3928-4863-ADC2-041C9ACDA489}" srcOrd="0" destOrd="0" presId="urn:microsoft.com/office/officeart/2005/8/layout/hProcess7#1"/>
    <dgm:cxn modelId="{39B2412F-A1BE-4C66-93A7-61865546D156}" type="presParOf" srcId="{80DEA093-A9A5-4CD4-B7B0-3249B0D64849}" destId="{0BE39B78-8BCF-4CCF-A7C3-EFE3B4D15D17}" srcOrd="1" destOrd="0" presId="urn:microsoft.com/office/officeart/2005/8/layout/hProcess7#1"/>
    <dgm:cxn modelId="{0BFDACFB-68DB-4A91-BEAF-90BCE7DE69A3}" type="presParOf" srcId="{80DEA093-A9A5-4CD4-B7B0-3249B0D64849}" destId="{94BB96D1-43A7-4849-A9CC-89B24B6944C7}" srcOrd="2" destOrd="0" presId="urn:microsoft.com/office/officeart/2005/8/layout/hProcess7#1"/>
    <dgm:cxn modelId="{630B0EC0-F14D-493A-ABB2-C0D023FAED6F}" type="presParOf" srcId="{8AD1E39F-E60B-435A-8C50-C26954A8CE8C}" destId="{3AC1D2E9-27F5-487E-AF50-5DEBB9C822F6}" srcOrd="5" destOrd="0" presId="urn:microsoft.com/office/officeart/2005/8/layout/hProcess7#1"/>
    <dgm:cxn modelId="{B75BABEA-B75A-4984-9D95-43AB8FDB02F4}" type="presParOf" srcId="{8AD1E39F-E60B-435A-8C50-C26954A8CE8C}" destId="{3EEE1CDF-6BB2-4CAB-A4A9-2E995FB2CD3B}" srcOrd="6" destOrd="0" presId="urn:microsoft.com/office/officeart/2005/8/layout/hProcess7#1"/>
    <dgm:cxn modelId="{07706DB9-DF82-415D-88CB-03878CA903ED}" type="presParOf" srcId="{3EEE1CDF-6BB2-4CAB-A4A9-2E995FB2CD3B}" destId="{9BCAEC43-AAAC-435C-82CE-52A8227385FB}" srcOrd="0" destOrd="0" presId="urn:microsoft.com/office/officeart/2005/8/layout/hProcess7#1"/>
    <dgm:cxn modelId="{AC2E563F-8627-43A5-9C79-789839FCFBD8}" type="presParOf" srcId="{3EEE1CDF-6BB2-4CAB-A4A9-2E995FB2CD3B}" destId="{BA4B2FA0-A4E5-4B74-B4B3-56B297381707}" srcOrd="1" destOrd="0" presId="urn:microsoft.com/office/officeart/2005/8/layout/hProcess7#1"/>
    <dgm:cxn modelId="{26994794-A354-4725-A9F8-457D5E439498}" type="presParOf" srcId="{3EEE1CDF-6BB2-4CAB-A4A9-2E995FB2CD3B}" destId="{A932F91B-DEDA-4662-B1A7-AF569C45118C}" srcOrd="2" destOrd="0" presId="urn:microsoft.com/office/officeart/2005/8/layout/hProcess7#1"/>
    <dgm:cxn modelId="{1586A1F1-0862-4CE4-B115-44328F7828A0}" type="presParOf" srcId="{8AD1E39F-E60B-435A-8C50-C26954A8CE8C}" destId="{2AB97EB4-6F56-4A3E-A0B1-D6EE10BC694C}" srcOrd="7" destOrd="0" presId="urn:microsoft.com/office/officeart/2005/8/layout/hProcess7#1"/>
    <dgm:cxn modelId="{4756C6C7-13C6-4A29-B95D-46DD9F07861A}" type="presParOf" srcId="{8AD1E39F-E60B-435A-8C50-C26954A8CE8C}" destId="{9E13E688-58F6-43B6-BD49-91C4D175253E}" srcOrd="8" destOrd="0" presId="urn:microsoft.com/office/officeart/2005/8/layout/hProcess7#1"/>
    <dgm:cxn modelId="{44C51956-6B34-4F25-A96F-8CA16F47D42C}" type="presParOf" srcId="{9E13E688-58F6-43B6-BD49-91C4D175253E}" destId="{2AF19AF3-182B-4949-A234-B960504AB824}" srcOrd="0" destOrd="0" presId="urn:microsoft.com/office/officeart/2005/8/layout/hProcess7#1"/>
    <dgm:cxn modelId="{3539FF2A-4584-4B3D-8F79-12B1F87AA4A2}" type="presParOf" srcId="{9E13E688-58F6-43B6-BD49-91C4D175253E}" destId="{FB060882-CF28-4EDC-9131-5C373E695393}" srcOrd="1" destOrd="0" presId="urn:microsoft.com/office/officeart/2005/8/layout/hProcess7#1"/>
    <dgm:cxn modelId="{F710F9BA-94D0-4A53-8F18-27590351A5A7}" type="presParOf" srcId="{9E13E688-58F6-43B6-BD49-91C4D175253E}" destId="{04A532EF-ACC3-4642-8DCC-0E327D87BDBA}" srcOrd="2" destOrd="0" presId="urn:microsoft.com/office/officeart/2005/8/layout/hProcess7#1"/>
    <dgm:cxn modelId="{413ABD00-41AB-4BD2-9F13-2D8CD0FAAB71}" type="presParOf" srcId="{8AD1E39F-E60B-435A-8C50-C26954A8CE8C}" destId="{4BF04B96-28A9-4DD6-9365-6F943D704E92}" srcOrd="9" destOrd="0" presId="urn:microsoft.com/office/officeart/2005/8/layout/hProcess7#1"/>
    <dgm:cxn modelId="{F28AE20C-6715-47F4-A26B-654301778335}" type="presParOf" srcId="{8AD1E39F-E60B-435A-8C50-C26954A8CE8C}" destId="{CB93CD83-FED2-45B4-8D5B-718B5F41ABA2}" srcOrd="10" destOrd="0" presId="urn:microsoft.com/office/officeart/2005/8/layout/hProcess7#1"/>
    <dgm:cxn modelId="{57B9AFB8-CADA-4D7C-9CE4-77FB7B851812}" type="presParOf" srcId="{CB93CD83-FED2-45B4-8D5B-718B5F41ABA2}" destId="{99503EFD-AA5D-4A8D-B160-A2C190937033}" srcOrd="0" destOrd="0" presId="urn:microsoft.com/office/officeart/2005/8/layout/hProcess7#1"/>
    <dgm:cxn modelId="{DB0D718D-48AE-4EB2-A5D9-F5F12C08D805}" type="presParOf" srcId="{CB93CD83-FED2-45B4-8D5B-718B5F41ABA2}" destId="{5F79CB8C-7676-4237-8138-C3896A7A6499}" srcOrd="1" destOrd="0" presId="urn:microsoft.com/office/officeart/2005/8/layout/hProcess7#1"/>
    <dgm:cxn modelId="{0BAFC887-EF7F-4FDE-9204-AF23429F68EA}" type="presParOf" srcId="{CB93CD83-FED2-45B4-8D5B-718B5F41ABA2}" destId="{1EE1FC2A-4A68-473D-9E8C-3703A99C4994}" srcOrd="2" destOrd="0" presId="urn:microsoft.com/office/officeart/2005/8/layout/hProcess7#1"/>
    <dgm:cxn modelId="{AA8C4BDC-E3EC-4DC9-8B6D-6038D73F53DF}" type="presParOf" srcId="{8AD1E39F-E60B-435A-8C50-C26954A8CE8C}" destId="{2C9FA00D-4B70-4E79-8DBE-6D9BC29C5AFC}" srcOrd="11" destOrd="0" presId="urn:microsoft.com/office/officeart/2005/8/layout/hProcess7#1"/>
    <dgm:cxn modelId="{4282BC96-DC03-4A20-B778-3A38BF4924B3}" type="presParOf" srcId="{8AD1E39F-E60B-435A-8C50-C26954A8CE8C}" destId="{0D822E5C-DC2E-4A28-BD58-A76A1777BD8E}" srcOrd="12" destOrd="0" presId="urn:microsoft.com/office/officeart/2005/8/layout/hProcess7#1"/>
    <dgm:cxn modelId="{C7E74855-E1A7-4E82-87DF-794567239338}" type="presParOf" srcId="{0D822E5C-DC2E-4A28-BD58-A76A1777BD8E}" destId="{369DB53F-D967-4BE2-AC2B-85CA8F587BAA}" srcOrd="0" destOrd="0" presId="urn:microsoft.com/office/officeart/2005/8/layout/hProcess7#1"/>
    <dgm:cxn modelId="{019D329B-54C5-4679-B65C-615576DFB20B}" type="presParOf" srcId="{0D822E5C-DC2E-4A28-BD58-A76A1777BD8E}" destId="{C4E0AD1B-1C14-4CD1-8B09-A32EA58ECBC8}" srcOrd="1" destOrd="0" presId="urn:microsoft.com/office/officeart/2005/8/layout/hProcess7#1"/>
    <dgm:cxn modelId="{9872D32C-6978-4B51-92AF-C60D922EF95E}" type="presParOf" srcId="{0D822E5C-DC2E-4A28-BD58-A76A1777BD8E}" destId="{5E33EFE3-1A93-4A4F-8EAA-9DE1BF96A8CD}" srcOrd="2" destOrd="0" presId="urn:microsoft.com/office/officeart/2005/8/layout/hProcess7#1"/>
    <dgm:cxn modelId="{723E8D83-724C-4BEB-BDA7-366FF5B36678}" type="presParOf" srcId="{8AD1E39F-E60B-435A-8C50-C26954A8CE8C}" destId="{B9685A19-199F-4606-938E-65A8DF29D12D}" srcOrd="13" destOrd="0" presId="urn:microsoft.com/office/officeart/2005/8/layout/hProcess7#1"/>
    <dgm:cxn modelId="{B5287B05-7E5B-47BD-9BF5-33E7215097C4}" type="presParOf" srcId="{8AD1E39F-E60B-435A-8C50-C26954A8CE8C}" destId="{2C7E0121-702E-4EEC-A6D3-D85649061D07}" srcOrd="14" destOrd="0" presId="urn:microsoft.com/office/officeart/2005/8/layout/hProcess7#1"/>
    <dgm:cxn modelId="{92CE1FFE-E670-4DD4-AB29-F9B55B0E74D1}" type="presParOf" srcId="{2C7E0121-702E-4EEC-A6D3-D85649061D07}" destId="{3C98E278-BEE3-43F6-BB66-AAA6EB2BA6A7}" srcOrd="0" destOrd="0" presId="urn:microsoft.com/office/officeart/2005/8/layout/hProcess7#1"/>
    <dgm:cxn modelId="{377D331B-F437-4103-8CDC-C67E60D9FA8D}" type="presParOf" srcId="{2C7E0121-702E-4EEC-A6D3-D85649061D07}" destId="{07DD6B82-9FEA-4B17-B505-7DF98B6E2CCD}" srcOrd="1" destOrd="0" presId="urn:microsoft.com/office/officeart/2005/8/layout/hProcess7#1"/>
    <dgm:cxn modelId="{6AE45670-8A70-4F69-AF5A-493C63556044}" type="presParOf" srcId="{2C7E0121-702E-4EEC-A6D3-D85649061D07}" destId="{42A2EE3F-5E95-40EB-817C-035346D68F53}" srcOrd="2" destOrd="0" presId="urn:microsoft.com/office/officeart/2005/8/layout/hProcess7#1"/>
    <dgm:cxn modelId="{B0B254A1-68B7-469E-89EC-063DCF16534E}" type="presParOf" srcId="{8AD1E39F-E60B-435A-8C50-C26954A8CE8C}" destId="{9EB14231-85A4-4760-92F3-7709ED43D730}" srcOrd="15" destOrd="0" presId="urn:microsoft.com/office/officeart/2005/8/layout/hProcess7#1"/>
    <dgm:cxn modelId="{46CE74F4-5C22-4571-B080-E836704BBADB}" type="presParOf" srcId="{8AD1E39F-E60B-435A-8C50-C26954A8CE8C}" destId="{54F48F8A-21C7-4E5D-B590-D0D46EB587FB}" srcOrd="16" destOrd="0" presId="urn:microsoft.com/office/officeart/2005/8/layout/hProcess7#1"/>
    <dgm:cxn modelId="{7625AB83-173D-4679-9C9A-6B3F919B2FE8}" type="presParOf" srcId="{54F48F8A-21C7-4E5D-B590-D0D46EB587FB}" destId="{794A20AD-1E9F-4D24-AD08-C4DF94269F44}" srcOrd="0" destOrd="0" presId="urn:microsoft.com/office/officeart/2005/8/layout/hProcess7#1"/>
    <dgm:cxn modelId="{C45D431D-5BCB-4D51-BB94-98D358103D2A}" type="presParOf" srcId="{54F48F8A-21C7-4E5D-B590-D0D46EB587FB}" destId="{0452D536-60C8-438F-BB7D-4CB9B49B7A97}" srcOrd="1" destOrd="0" presId="urn:microsoft.com/office/officeart/2005/8/layout/hProcess7#1"/>
    <dgm:cxn modelId="{502F05FD-DE0E-45E8-A703-0D9F3E805338}" type="presParOf" srcId="{54F48F8A-21C7-4E5D-B590-D0D46EB587FB}" destId="{62408A59-1062-49DB-95D7-07A91CFC32F6}" srcOrd="2" destOrd="0" presId="urn:microsoft.com/office/officeart/2005/8/layout/hProcess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9DC15F-6F9D-4A70-989E-1FEDC272ED20}" type="doc">
      <dgm:prSet loTypeId="urn:microsoft.com/office/officeart/2005/8/layout/pyramid3" loCatId="pyramid" qsTypeId="urn:microsoft.com/office/officeart/2005/8/quickstyle/simple2" qsCatId="simple" csTypeId="urn:microsoft.com/office/officeart/2005/8/colors/accent1_2" csCatId="accent1" phldr="1"/>
      <dgm:spPr/>
    </dgm:pt>
    <dgm:pt modelId="{1A8E193D-EE21-4313-929F-401BABB74FB7}">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600" dirty="0" smtClean="0"/>
            <a:t>Brainstorm </a:t>
          </a:r>
          <a:r>
            <a:rPr lang="en-US" sz="1600" dirty="0" err="1" smtClean="0"/>
            <a:t>Kansen</a:t>
          </a:r>
          <a:r>
            <a:rPr lang="en-US" sz="1600" dirty="0" smtClean="0"/>
            <a:t> en </a:t>
          </a:r>
          <a:r>
            <a:rPr lang="en-US" sz="1600" dirty="0" err="1" smtClean="0"/>
            <a:t>Knelpunten</a:t>
          </a:r>
          <a:endParaRPr lang="en-US" sz="1600" dirty="0" smtClean="0"/>
        </a:p>
        <a:p>
          <a:r>
            <a:rPr lang="en-US" sz="1600" dirty="0" smtClean="0"/>
            <a:t>Koppel </a:t>
          </a:r>
          <a:r>
            <a:rPr lang="en-US" sz="1600" dirty="0" err="1" smtClean="0"/>
            <a:t>deze</a:t>
          </a:r>
          <a:r>
            <a:rPr lang="en-US" sz="1600" dirty="0" smtClean="0"/>
            <a:t> </a:t>
          </a:r>
          <a:r>
            <a:rPr lang="en-US" sz="1600" dirty="0" err="1" smtClean="0"/>
            <a:t>aan</a:t>
          </a:r>
          <a:r>
            <a:rPr lang="en-US" sz="1600" dirty="0" smtClean="0"/>
            <a:t> </a:t>
          </a:r>
          <a:r>
            <a:rPr lang="en-US" sz="1600" dirty="0" err="1" smtClean="0"/>
            <a:t>een</a:t>
          </a:r>
          <a:r>
            <a:rPr lang="en-US" sz="1600" dirty="0" smtClean="0"/>
            <a:t> </a:t>
          </a:r>
          <a:r>
            <a:rPr lang="en-US" sz="1600" dirty="0" err="1" smtClean="0"/>
            <a:t>domein</a:t>
          </a:r>
          <a:endParaRPr lang="en-GB" sz="1600" dirty="0"/>
        </a:p>
      </dgm:t>
    </dgm:pt>
    <dgm:pt modelId="{484720C3-AD64-45A3-B267-665CAFB3E818}" type="parTrans" cxnId="{C02B1E83-397C-422E-A0B9-2AB392A28EA2}">
      <dgm:prSet/>
      <dgm:spPr/>
      <dgm:t>
        <a:bodyPr/>
        <a:lstStyle/>
        <a:p>
          <a:endParaRPr lang="en-GB" sz="1600"/>
        </a:p>
      </dgm:t>
    </dgm:pt>
    <dgm:pt modelId="{F211AD52-C044-449C-AF93-29E1B1FB8FAD}" type="sibTrans" cxnId="{C02B1E83-397C-422E-A0B9-2AB392A28EA2}">
      <dgm:prSet/>
      <dgm:spPr/>
      <dgm:t>
        <a:bodyPr/>
        <a:lstStyle/>
        <a:p>
          <a:endParaRPr lang="en-GB" sz="1600"/>
        </a:p>
      </dgm:t>
    </dgm:pt>
    <dgm:pt modelId="{DF012EDF-83FC-4A0B-BCFC-42F473A93505}">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600" dirty="0" err="1" smtClean="0"/>
            <a:t>Combineer</a:t>
          </a:r>
          <a:r>
            <a:rPr lang="en-US" sz="1600" dirty="0" smtClean="0"/>
            <a:t> </a:t>
          </a:r>
          <a:r>
            <a:rPr lang="en-US" sz="1600" dirty="0" err="1" smtClean="0"/>
            <a:t>Kansen</a:t>
          </a:r>
          <a:r>
            <a:rPr lang="en-US" sz="1600" dirty="0" smtClean="0"/>
            <a:t> en </a:t>
          </a:r>
          <a:r>
            <a:rPr lang="en-US" sz="1600" dirty="0" err="1" smtClean="0"/>
            <a:t>Knelpunten</a:t>
          </a:r>
          <a:r>
            <a:rPr lang="en-US" sz="1600" dirty="0" smtClean="0"/>
            <a:t> in </a:t>
          </a:r>
          <a:r>
            <a:rPr lang="en-US" sz="1600" b="1" dirty="0" err="1" smtClean="0"/>
            <a:t>sleutelfactoren</a:t>
          </a:r>
          <a:r>
            <a:rPr lang="en-US" sz="1600" b="0" dirty="0" smtClean="0"/>
            <a:t> (per </a:t>
          </a:r>
          <a:r>
            <a:rPr lang="en-US" sz="1600" b="0" dirty="0" err="1" smtClean="0"/>
            <a:t>domein</a:t>
          </a:r>
          <a:r>
            <a:rPr lang="en-US" sz="1600" b="0" dirty="0" smtClean="0"/>
            <a:t>)</a:t>
          </a:r>
          <a:endParaRPr lang="en-GB" sz="1600" b="1" dirty="0"/>
        </a:p>
      </dgm:t>
    </dgm:pt>
    <dgm:pt modelId="{22496D65-0712-4DF9-877E-CA0840E9DF4E}" type="parTrans" cxnId="{600C8E94-AD7B-4B1A-967B-1A29B2F3FD08}">
      <dgm:prSet/>
      <dgm:spPr/>
      <dgm:t>
        <a:bodyPr/>
        <a:lstStyle/>
        <a:p>
          <a:endParaRPr lang="en-GB" sz="1600"/>
        </a:p>
      </dgm:t>
    </dgm:pt>
    <dgm:pt modelId="{37BEB2C7-5F06-4573-9777-6FC269219E98}" type="sibTrans" cxnId="{600C8E94-AD7B-4B1A-967B-1A29B2F3FD08}">
      <dgm:prSet/>
      <dgm:spPr/>
      <dgm:t>
        <a:bodyPr/>
        <a:lstStyle/>
        <a:p>
          <a:endParaRPr lang="en-GB" sz="1600"/>
        </a:p>
      </dgm:t>
    </dgm:pt>
    <dgm:pt modelId="{F8AC49F8-1821-4ADE-9AE3-6FBC34E9C6A6}">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600" dirty="0" err="1" smtClean="0"/>
            <a:t>Prioriteer</a:t>
          </a:r>
          <a:r>
            <a:rPr lang="en-US" sz="1600" dirty="0" smtClean="0"/>
            <a:t> de </a:t>
          </a:r>
          <a:r>
            <a:rPr lang="en-US" sz="1600" b="1" dirty="0" err="1" smtClean="0"/>
            <a:t>sleutelfactoren</a:t>
          </a:r>
          <a:endParaRPr lang="en-GB" sz="1600" b="1" dirty="0"/>
        </a:p>
      </dgm:t>
    </dgm:pt>
    <dgm:pt modelId="{EE2F7C18-FC3C-40F7-81DB-BBC00C9CE584}" type="parTrans" cxnId="{6082DE7E-194A-4B3C-AF55-9570442FCF2D}">
      <dgm:prSet/>
      <dgm:spPr/>
      <dgm:t>
        <a:bodyPr/>
        <a:lstStyle/>
        <a:p>
          <a:endParaRPr lang="en-GB" sz="1600"/>
        </a:p>
      </dgm:t>
    </dgm:pt>
    <dgm:pt modelId="{4B522C77-4857-46E8-9647-6B725F7905EE}" type="sibTrans" cxnId="{6082DE7E-194A-4B3C-AF55-9570442FCF2D}">
      <dgm:prSet/>
      <dgm:spPr/>
      <dgm:t>
        <a:bodyPr/>
        <a:lstStyle/>
        <a:p>
          <a:endParaRPr lang="en-GB" sz="1600"/>
        </a:p>
      </dgm:t>
    </dgm:pt>
    <dgm:pt modelId="{B69D5A9D-776F-4D23-85EC-D49A2FB10984}" type="pres">
      <dgm:prSet presAssocID="{C79DC15F-6F9D-4A70-989E-1FEDC272ED20}" presName="Name0" presStyleCnt="0">
        <dgm:presLayoutVars>
          <dgm:dir/>
          <dgm:animLvl val="lvl"/>
          <dgm:resizeHandles val="exact"/>
        </dgm:presLayoutVars>
      </dgm:prSet>
      <dgm:spPr/>
    </dgm:pt>
    <dgm:pt modelId="{D6707AD1-12B2-4639-83A8-F39744C7EC60}" type="pres">
      <dgm:prSet presAssocID="{1A8E193D-EE21-4313-929F-401BABB74FB7}" presName="Name8" presStyleCnt="0"/>
      <dgm:spPr/>
    </dgm:pt>
    <dgm:pt modelId="{BC5B33F4-3FA3-463C-BD76-4FD31407CF57}" type="pres">
      <dgm:prSet presAssocID="{1A8E193D-EE21-4313-929F-401BABB74FB7}" presName="level" presStyleLbl="node1" presStyleIdx="0" presStyleCnt="3">
        <dgm:presLayoutVars>
          <dgm:chMax val="1"/>
          <dgm:bulletEnabled val="1"/>
        </dgm:presLayoutVars>
      </dgm:prSet>
      <dgm:spPr/>
      <dgm:t>
        <a:bodyPr/>
        <a:lstStyle/>
        <a:p>
          <a:endParaRPr lang="en-GB"/>
        </a:p>
      </dgm:t>
    </dgm:pt>
    <dgm:pt modelId="{1CC7EC3B-2FC8-4345-ACFC-96F9DBB0227D}" type="pres">
      <dgm:prSet presAssocID="{1A8E193D-EE21-4313-929F-401BABB74FB7}" presName="levelTx" presStyleLbl="revTx" presStyleIdx="0" presStyleCnt="0">
        <dgm:presLayoutVars>
          <dgm:chMax val="1"/>
          <dgm:bulletEnabled val="1"/>
        </dgm:presLayoutVars>
      </dgm:prSet>
      <dgm:spPr/>
      <dgm:t>
        <a:bodyPr/>
        <a:lstStyle/>
        <a:p>
          <a:endParaRPr lang="en-GB"/>
        </a:p>
      </dgm:t>
    </dgm:pt>
    <dgm:pt modelId="{BCF7279A-66EF-42BA-9DE7-AA39DE050D81}" type="pres">
      <dgm:prSet presAssocID="{DF012EDF-83FC-4A0B-BCFC-42F473A93505}" presName="Name8" presStyleCnt="0"/>
      <dgm:spPr/>
    </dgm:pt>
    <dgm:pt modelId="{7AAF962F-54C8-4DCD-8937-0EDE9813593F}" type="pres">
      <dgm:prSet presAssocID="{DF012EDF-83FC-4A0B-BCFC-42F473A93505}" presName="level" presStyleLbl="node1" presStyleIdx="1" presStyleCnt="3">
        <dgm:presLayoutVars>
          <dgm:chMax val="1"/>
          <dgm:bulletEnabled val="1"/>
        </dgm:presLayoutVars>
      </dgm:prSet>
      <dgm:spPr/>
      <dgm:t>
        <a:bodyPr/>
        <a:lstStyle/>
        <a:p>
          <a:endParaRPr lang="en-GB"/>
        </a:p>
      </dgm:t>
    </dgm:pt>
    <dgm:pt modelId="{84F28767-C2C3-4199-9BFF-689C0E34AB8E}" type="pres">
      <dgm:prSet presAssocID="{DF012EDF-83FC-4A0B-BCFC-42F473A93505}" presName="levelTx" presStyleLbl="revTx" presStyleIdx="0" presStyleCnt="0">
        <dgm:presLayoutVars>
          <dgm:chMax val="1"/>
          <dgm:bulletEnabled val="1"/>
        </dgm:presLayoutVars>
      </dgm:prSet>
      <dgm:spPr/>
      <dgm:t>
        <a:bodyPr/>
        <a:lstStyle/>
        <a:p>
          <a:endParaRPr lang="en-GB"/>
        </a:p>
      </dgm:t>
    </dgm:pt>
    <dgm:pt modelId="{A5D8E10F-D2C8-4D83-9F0B-1345467EEC9D}" type="pres">
      <dgm:prSet presAssocID="{F8AC49F8-1821-4ADE-9AE3-6FBC34E9C6A6}" presName="Name8" presStyleCnt="0"/>
      <dgm:spPr/>
    </dgm:pt>
    <dgm:pt modelId="{C3B540C2-A6DB-435A-925F-27FF42C018C2}" type="pres">
      <dgm:prSet presAssocID="{F8AC49F8-1821-4ADE-9AE3-6FBC34E9C6A6}" presName="level" presStyleLbl="node1" presStyleIdx="2" presStyleCnt="3">
        <dgm:presLayoutVars>
          <dgm:chMax val="1"/>
          <dgm:bulletEnabled val="1"/>
        </dgm:presLayoutVars>
      </dgm:prSet>
      <dgm:spPr/>
      <dgm:t>
        <a:bodyPr/>
        <a:lstStyle/>
        <a:p>
          <a:endParaRPr lang="en-GB"/>
        </a:p>
      </dgm:t>
    </dgm:pt>
    <dgm:pt modelId="{E295B8E4-6FB0-49E3-B60E-0379C49711F5}" type="pres">
      <dgm:prSet presAssocID="{F8AC49F8-1821-4ADE-9AE3-6FBC34E9C6A6}" presName="levelTx" presStyleLbl="revTx" presStyleIdx="0" presStyleCnt="0">
        <dgm:presLayoutVars>
          <dgm:chMax val="1"/>
          <dgm:bulletEnabled val="1"/>
        </dgm:presLayoutVars>
      </dgm:prSet>
      <dgm:spPr/>
      <dgm:t>
        <a:bodyPr/>
        <a:lstStyle/>
        <a:p>
          <a:endParaRPr lang="en-GB"/>
        </a:p>
      </dgm:t>
    </dgm:pt>
  </dgm:ptLst>
  <dgm:cxnLst>
    <dgm:cxn modelId="{6082DE7E-194A-4B3C-AF55-9570442FCF2D}" srcId="{C79DC15F-6F9D-4A70-989E-1FEDC272ED20}" destId="{F8AC49F8-1821-4ADE-9AE3-6FBC34E9C6A6}" srcOrd="2" destOrd="0" parTransId="{EE2F7C18-FC3C-40F7-81DB-BBC00C9CE584}" sibTransId="{4B522C77-4857-46E8-9647-6B725F7905EE}"/>
    <dgm:cxn modelId="{0F3295DC-ADFA-40AB-87B8-C90B1DC77CCD}" type="presOf" srcId="{F8AC49F8-1821-4ADE-9AE3-6FBC34E9C6A6}" destId="{E295B8E4-6FB0-49E3-B60E-0379C49711F5}" srcOrd="1" destOrd="0" presId="urn:microsoft.com/office/officeart/2005/8/layout/pyramid3"/>
    <dgm:cxn modelId="{52F7EAE1-5EC1-4E5A-B37B-5F4335CCAA19}" type="presOf" srcId="{C79DC15F-6F9D-4A70-989E-1FEDC272ED20}" destId="{B69D5A9D-776F-4D23-85EC-D49A2FB10984}" srcOrd="0" destOrd="0" presId="urn:microsoft.com/office/officeart/2005/8/layout/pyramid3"/>
    <dgm:cxn modelId="{2905420C-123A-4321-AE5F-241472D814E5}" type="presOf" srcId="{1A8E193D-EE21-4313-929F-401BABB74FB7}" destId="{1CC7EC3B-2FC8-4345-ACFC-96F9DBB0227D}" srcOrd="1" destOrd="0" presId="urn:microsoft.com/office/officeart/2005/8/layout/pyramid3"/>
    <dgm:cxn modelId="{88B60AFF-BA49-42EA-BB8C-29D68883A14C}" type="presOf" srcId="{DF012EDF-83FC-4A0B-BCFC-42F473A93505}" destId="{84F28767-C2C3-4199-9BFF-689C0E34AB8E}" srcOrd="1" destOrd="0" presId="urn:microsoft.com/office/officeart/2005/8/layout/pyramid3"/>
    <dgm:cxn modelId="{1DFE552A-2560-4C11-BF0E-1605B715F522}" type="presOf" srcId="{DF012EDF-83FC-4A0B-BCFC-42F473A93505}" destId="{7AAF962F-54C8-4DCD-8937-0EDE9813593F}" srcOrd="0" destOrd="0" presId="urn:microsoft.com/office/officeart/2005/8/layout/pyramid3"/>
    <dgm:cxn modelId="{600C8E94-AD7B-4B1A-967B-1A29B2F3FD08}" srcId="{C79DC15F-6F9D-4A70-989E-1FEDC272ED20}" destId="{DF012EDF-83FC-4A0B-BCFC-42F473A93505}" srcOrd="1" destOrd="0" parTransId="{22496D65-0712-4DF9-877E-CA0840E9DF4E}" sibTransId="{37BEB2C7-5F06-4573-9777-6FC269219E98}"/>
    <dgm:cxn modelId="{B6008329-86A7-4044-A238-397C3EF08EF5}" type="presOf" srcId="{F8AC49F8-1821-4ADE-9AE3-6FBC34E9C6A6}" destId="{C3B540C2-A6DB-435A-925F-27FF42C018C2}" srcOrd="0" destOrd="0" presId="urn:microsoft.com/office/officeart/2005/8/layout/pyramid3"/>
    <dgm:cxn modelId="{B98D6221-D7B7-47C3-A23E-A9AC70DF68D0}" type="presOf" srcId="{1A8E193D-EE21-4313-929F-401BABB74FB7}" destId="{BC5B33F4-3FA3-463C-BD76-4FD31407CF57}" srcOrd="0" destOrd="0" presId="urn:microsoft.com/office/officeart/2005/8/layout/pyramid3"/>
    <dgm:cxn modelId="{C02B1E83-397C-422E-A0B9-2AB392A28EA2}" srcId="{C79DC15F-6F9D-4A70-989E-1FEDC272ED20}" destId="{1A8E193D-EE21-4313-929F-401BABB74FB7}" srcOrd="0" destOrd="0" parTransId="{484720C3-AD64-45A3-B267-665CAFB3E818}" sibTransId="{F211AD52-C044-449C-AF93-29E1B1FB8FAD}"/>
    <dgm:cxn modelId="{C69E3EEB-2A68-4D40-90A6-D7F7B4587D34}" type="presParOf" srcId="{B69D5A9D-776F-4D23-85EC-D49A2FB10984}" destId="{D6707AD1-12B2-4639-83A8-F39744C7EC60}" srcOrd="0" destOrd="0" presId="urn:microsoft.com/office/officeart/2005/8/layout/pyramid3"/>
    <dgm:cxn modelId="{6B4F18A7-61B7-4F71-88D0-7B80AFDA09D1}" type="presParOf" srcId="{D6707AD1-12B2-4639-83A8-F39744C7EC60}" destId="{BC5B33F4-3FA3-463C-BD76-4FD31407CF57}" srcOrd="0" destOrd="0" presId="urn:microsoft.com/office/officeart/2005/8/layout/pyramid3"/>
    <dgm:cxn modelId="{7BA84724-90D1-495F-BD23-2D1E738C4240}" type="presParOf" srcId="{D6707AD1-12B2-4639-83A8-F39744C7EC60}" destId="{1CC7EC3B-2FC8-4345-ACFC-96F9DBB0227D}" srcOrd="1" destOrd="0" presId="urn:microsoft.com/office/officeart/2005/8/layout/pyramid3"/>
    <dgm:cxn modelId="{BDFAE7B1-7F86-4811-9E31-481E55D8D601}" type="presParOf" srcId="{B69D5A9D-776F-4D23-85EC-D49A2FB10984}" destId="{BCF7279A-66EF-42BA-9DE7-AA39DE050D81}" srcOrd="1" destOrd="0" presId="urn:microsoft.com/office/officeart/2005/8/layout/pyramid3"/>
    <dgm:cxn modelId="{92E85F8F-9C79-4FBA-A692-D68734329EC3}" type="presParOf" srcId="{BCF7279A-66EF-42BA-9DE7-AA39DE050D81}" destId="{7AAF962F-54C8-4DCD-8937-0EDE9813593F}" srcOrd="0" destOrd="0" presId="urn:microsoft.com/office/officeart/2005/8/layout/pyramid3"/>
    <dgm:cxn modelId="{2316F462-6CD3-41B9-89E0-D5DE1EA9E285}" type="presParOf" srcId="{BCF7279A-66EF-42BA-9DE7-AA39DE050D81}" destId="{84F28767-C2C3-4199-9BFF-689C0E34AB8E}" srcOrd="1" destOrd="0" presId="urn:microsoft.com/office/officeart/2005/8/layout/pyramid3"/>
    <dgm:cxn modelId="{69776A9A-40E5-4006-854A-2058905C71EC}" type="presParOf" srcId="{B69D5A9D-776F-4D23-85EC-D49A2FB10984}" destId="{A5D8E10F-D2C8-4D83-9F0B-1345467EEC9D}" srcOrd="2" destOrd="0" presId="urn:microsoft.com/office/officeart/2005/8/layout/pyramid3"/>
    <dgm:cxn modelId="{31D21AAF-2BF0-4CE2-BEE7-23592704C3B3}" type="presParOf" srcId="{A5D8E10F-D2C8-4D83-9F0B-1345467EEC9D}" destId="{C3B540C2-A6DB-435A-925F-27FF42C018C2}" srcOrd="0" destOrd="0" presId="urn:microsoft.com/office/officeart/2005/8/layout/pyramid3"/>
    <dgm:cxn modelId="{FFD2C2A6-6859-4F96-9785-A84138B5F6BE}" type="presParOf" srcId="{A5D8E10F-D2C8-4D83-9F0B-1345467EEC9D}" destId="{E295B8E4-6FB0-49E3-B60E-0379C49711F5}" srcOrd="1" destOrd="0" presId="urn:microsoft.com/office/officeart/2005/8/layout/pyramid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190B60-9948-48EB-A1C8-6EB39C8E33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72A74C9-269C-4C40-BF9F-FA60781A6F4F}">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60000"/>
            <a:lumOff val="40000"/>
          </a:schemeClr>
        </a:solidFill>
      </dgm:spPr>
      <dgm:t>
        <a:bodyPr/>
        <a:lstStyle/>
        <a:p>
          <a:r>
            <a:rPr lang="nl-NL" sz="2000" noProof="0" smtClean="0"/>
            <a:t>Maatschappelijk krachtenveld</a:t>
          </a:r>
          <a:endParaRPr lang="nl-NL" sz="2000" noProof="0"/>
        </a:p>
      </dgm:t>
    </dgm:pt>
    <dgm:pt modelId="{C10B7EDD-B6BF-4126-BCA0-24AC95759932}" type="parTrans" cxnId="{ACF0C385-E0F1-4B41-80C1-E348DB8C860C}">
      <dgm:prSet/>
      <dgm:spPr/>
      <dgm:t>
        <a:bodyPr/>
        <a:lstStyle/>
        <a:p>
          <a:endParaRPr lang="nl-NL" noProof="0"/>
        </a:p>
      </dgm:t>
    </dgm:pt>
    <dgm:pt modelId="{C8E46DEE-86C4-492A-AE9D-DA1FAB0E45BF}" type="sibTrans" cxnId="{ACF0C385-E0F1-4B41-80C1-E348DB8C860C}">
      <dgm:prSet/>
      <dgm:spPr/>
      <dgm:t>
        <a:bodyPr/>
        <a:lstStyle/>
        <a:p>
          <a:endParaRPr lang="nl-NL" noProof="0"/>
        </a:p>
      </dgm:t>
    </dgm:pt>
    <dgm:pt modelId="{7EF9F121-FAA4-4ED5-8723-CC204FCE920A}">
      <dgm:prSet phldrT="[Text]">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60000"/>
            <a:lumOff val="40000"/>
          </a:schemeClr>
        </a:solidFill>
      </dgm:spPr>
      <dgm:t>
        <a:bodyPr/>
        <a:lstStyle/>
        <a:p>
          <a:r>
            <a:rPr lang="nl-NL" noProof="0" dirty="0" smtClean="0"/>
            <a:t> Participatie, communicatie en continuïteit</a:t>
          </a:r>
          <a:endParaRPr lang="nl-NL" noProof="0" dirty="0"/>
        </a:p>
      </dgm:t>
    </dgm:pt>
    <dgm:pt modelId="{C0551701-4405-4C2E-9BAC-D822D6AB3162}" type="parTrans" cxnId="{E6FE1246-E143-4896-AAFF-625A8B345560}">
      <dgm:prSet/>
      <dgm:spPr/>
      <dgm:t>
        <a:bodyPr/>
        <a:lstStyle/>
        <a:p>
          <a:endParaRPr lang="nl-NL" noProof="0"/>
        </a:p>
      </dgm:t>
    </dgm:pt>
    <dgm:pt modelId="{5B455853-049F-4DA3-9104-2D4EF51F9720}" type="sibTrans" cxnId="{E6FE1246-E143-4896-AAFF-625A8B345560}">
      <dgm:prSet/>
      <dgm:spPr/>
      <dgm:t>
        <a:bodyPr/>
        <a:lstStyle/>
        <a:p>
          <a:endParaRPr lang="nl-NL" noProof="0"/>
        </a:p>
      </dgm:t>
    </dgm:pt>
    <dgm:pt modelId="{CC19F32E-A267-4811-91E9-2231E9E21307}">
      <dgm:prSet phldrT="[Text]">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60000"/>
            <a:lumOff val="40000"/>
          </a:schemeClr>
        </a:solidFill>
      </dgm:spPr>
      <dgm:t>
        <a:bodyPr/>
        <a:lstStyle/>
        <a:p>
          <a:r>
            <a:rPr lang="nl-NL" noProof="0" smtClean="0"/>
            <a:t> Economie</a:t>
          </a:r>
          <a:endParaRPr lang="nl-NL" noProof="0"/>
        </a:p>
      </dgm:t>
    </dgm:pt>
    <dgm:pt modelId="{ECAC3BC1-AE83-41CE-B48D-8BC5B36A2DC5}" type="parTrans" cxnId="{AD394BB8-BA1F-424D-B75F-80A31DE96C49}">
      <dgm:prSet/>
      <dgm:spPr/>
      <dgm:t>
        <a:bodyPr/>
        <a:lstStyle/>
        <a:p>
          <a:endParaRPr lang="nl-NL" noProof="0"/>
        </a:p>
      </dgm:t>
    </dgm:pt>
    <dgm:pt modelId="{B9B94475-25A5-473E-BF3D-B85C7A0403E8}" type="sibTrans" cxnId="{AD394BB8-BA1F-424D-B75F-80A31DE96C49}">
      <dgm:prSet/>
      <dgm:spPr/>
      <dgm:t>
        <a:bodyPr/>
        <a:lstStyle/>
        <a:p>
          <a:endParaRPr lang="nl-NL" noProof="0"/>
        </a:p>
      </dgm:t>
    </dgm:pt>
    <dgm:pt modelId="{E9E1A385-047A-4412-B98A-B08A8F6ADC1B}">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4">
            <a:lumMod val="60000"/>
            <a:lumOff val="40000"/>
          </a:schemeClr>
        </a:solidFill>
      </dgm:spPr>
      <dgm:t>
        <a:bodyPr/>
        <a:lstStyle/>
        <a:p>
          <a:pPr algn="ctr"/>
          <a:r>
            <a:rPr lang="nl-NL" sz="2000" noProof="0" dirty="0" smtClean="0"/>
            <a:t>Extern bestuur en beleid</a:t>
          </a:r>
          <a:endParaRPr lang="nl-NL" sz="2000" noProof="0" dirty="0"/>
        </a:p>
      </dgm:t>
    </dgm:pt>
    <dgm:pt modelId="{2FAFD31C-AEC3-4771-A1A5-71C685046D46}" type="parTrans" cxnId="{A0DAC7C8-BAE3-415A-BC2D-683C5B960CD1}">
      <dgm:prSet/>
      <dgm:spPr/>
      <dgm:t>
        <a:bodyPr/>
        <a:lstStyle/>
        <a:p>
          <a:endParaRPr lang="nl-NL" noProof="0"/>
        </a:p>
      </dgm:t>
    </dgm:pt>
    <dgm:pt modelId="{81FDF1EB-1BAF-4CB5-B6B3-748632F806F3}" type="sibTrans" cxnId="{A0DAC7C8-BAE3-415A-BC2D-683C5B960CD1}">
      <dgm:prSet/>
      <dgm:spPr/>
      <dgm:t>
        <a:bodyPr/>
        <a:lstStyle/>
        <a:p>
          <a:endParaRPr lang="nl-NL" noProof="0"/>
        </a:p>
      </dgm:t>
    </dgm:pt>
    <dgm:pt modelId="{2425418D-1039-4032-830F-C03E4C8EF856}">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accent4">
            <a:lumMod val="60000"/>
            <a:lumOff val="40000"/>
          </a:schemeClr>
        </a:solidFill>
      </dgm:spPr>
      <dgm:t>
        <a:bodyPr/>
        <a:lstStyle/>
        <a:p>
          <a:r>
            <a:rPr lang="nl-NL" noProof="0" dirty="0" smtClean="0"/>
            <a:t>Cultuur, houding en beelden </a:t>
          </a:r>
          <a:endParaRPr lang="nl-NL" noProof="0" dirty="0"/>
        </a:p>
      </dgm:t>
    </dgm:pt>
    <dgm:pt modelId="{D481088E-4766-4BAD-89DB-FE0660848791}" type="parTrans" cxnId="{EC942476-F82B-4F41-92EA-9416A4960C48}">
      <dgm:prSet/>
      <dgm:spPr/>
      <dgm:t>
        <a:bodyPr/>
        <a:lstStyle/>
        <a:p>
          <a:endParaRPr lang="nl-NL" noProof="0"/>
        </a:p>
      </dgm:t>
    </dgm:pt>
    <dgm:pt modelId="{71EA05EE-E242-41EA-82E3-E0238E4DD8AD}" type="sibTrans" cxnId="{EC942476-F82B-4F41-92EA-9416A4960C48}">
      <dgm:prSet/>
      <dgm:spPr/>
      <dgm:t>
        <a:bodyPr/>
        <a:lstStyle/>
        <a:p>
          <a:endParaRPr lang="nl-NL" noProof="0"/>
        </a:p>
      </dgm:t>
    </dgm:pt>
    <dgm:pt modelId="{46E8F39C-B037-436C-AE4B-5B1F376D4762}">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accent4">
            <a:lumMod val="60000"/>
            <a:lumOff val="40000"/>
          </a:schemeClr>
        </a:solidFill>
      </dgm:spPr>
      <dgm:t>
        <a:bodyPr/>
        <a:lstStyle/>
        <a:p>
          <a:r>
            <a:rPr lang="nl-NL" noProof="0" smtClean="0"/>
            <a:t>Regelgeving (gebieden, verbieden en aanbieden)</a:t>
          </a:r>
          <a:endParaRPr lang="nl-NL" noProof="0"/>
        </a:p>
      </dgm:t>
    </dgm:pt>
    <dgm:pt modelId="{CE3D3A7F-49CD-4BA6-BD9A-D9CEBEB86473}" type="parTrans" cxnId="{0940B109-4F20-4066-B6EE-4E62CC8ADAE6}">
      <dgm:prSet/>
      <dgm:spPr/>
      <dgm:t>
        <a:bodyPr/>
        <a:lstStyle/>
        <a:p>
          <a:endParaRPr lang="nl-NL" noProof="0"/>
        </a:p>
      </dgm:t>
    </dgm:pt>
    <dgm:pt modelId="{1842FA7E-AF47-48EF-B7AC-DE6C60878D8C}" type="sibTrans" cxnId="{0940B109-4F20-4066-B6EE-4E62CC8ADAE6}">
      <dgm:prSet/>
      <dgm:spPr/>
      <dgm:t>
        <a:bodyPr/>
        <a:lstStyle/>
        <a:p>
          <a:endParaRPr lang="nl-NL" noProof="0"/>
        </a:p>
      </dgm:t>
    </dgm:pt>
    <dgm:pt modelId="{4D73D675-1D5A-4FB3-BD4B-489E7DE7A48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60000"/>
            <a:lumOff val="40000"/>
          </a:schemeClr>
        </a:solidFill>
      </dgm:spPr>
      <dgm:t>
        <a:bodyPr/>
        <a:lstStyle/>
        <a:p>
          <a:r>
            <a:rPr lang="nl-NL" sz="2000" noProof="0" dirty="0" smtClean="0"/>
            <a:t>Waterschap intern organisatorisch en bestuurlijk</a:t>
          </a:r>
          <a:endParaRPr lang="nl-NL" sz="2000" noProof="0" dirty="0"/>
        </a:p>
      </dgm:t>
    </dgm:pt>
    <dgm:pt modelId="{22D60DA8-8E6B-4141-A4B1-7435B779611D}" type="parTrans" cxnId="{A273C8F8-87A9-4ABC-9023-DC79208B1836}">
      <dgm:prSet/>
      <dgm:spPr/>
      <dgm:t>
        <a:bodyPr/>
        <a:lstStyle/>
        <a:p>
          <a:endParaRPr lang="nl-NL" noProof="0"/>
        </a:p>
      </dgm:t>
    </dgm:pt>
    <dgm:pt modelId="{E7BEEAB8-ADA6-4C1F-9B7B-7C6EC398C817}" type="sibTrans" cxnId="{A273C8F8-87A9-4ABC-9023-DC79208B1836}">
      <dgm:prSet/>
      <dgm:spPr/>
      <dgm:t>
        <a:bodyPr/>
        <a:lstStyle/>
        <a:p>
          <a:endParaRPr lang="nl-NL" noProof="0"/>
        </a:p>
      </dgm:t>
    </dgm:pt>
    <dgm:pt modelId="{B40B9323-BD2A-44A3-B9BF-F84E3835AD35}">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noProof="0" dirty="0" smtClean="0"/>
            <a:t> Integraal werken (zowel disciplines als belang) &amp; lerende organisatie</a:t>
          </a:r>
        </a:p>
      </dgm:t>
    </dgm:pt>
    <dgm:pt modelId="{E1770400-892B-4552-8132-5810B2916E45}" type="parTrans" cxnId="{8B66F753-A611-4627-8974-C2C568554975}">
      <dgm:prSet/>
      <dgm:spPr/>
      <dgm:t>
        <a:bodyPr/>
        <a:lstStyle/>
        <a:p>
          <a:endParaRPr lang="nl-NL" noProof="0"/>
        </a:p>
      </dgm:t>
    </dgm:pt>
    <dgm:pt modelId="{4F18C4A9-BDAB-4D84-A6AD-949FFA16F290}" type="sibTrans" cxnId="{8B66F753-A611-4627-8974-C2C568554975}">
      <dgm:prSet/>
      <dgm:spPr/>
      <dgm:t>
        <a:bodyPr/>
        <a:lstStyle/>
        <a:p>
          <a:endParaRPr lang="nl-NL" noProof="0"/>
        </a:p>
      </dgm:t>
    </dgm:pt>
    <dgm:pt modelId="{15D25DB4-5900-4137-9264-6339892C38D6}">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3">
            <a:lumMod val="60000"/>
            <a:lumOff val="40000"/>
          </a:schemeClr>
        </a:solidFill>
      </dgm:spPr>
      <dgm:t>
        <a:bodyPr/>
        <a:lstStyle/>
        <a:p>
          <a:r>
            <a:rPr lang="nl-NL" sz="2000" noProof="0" smtClean="0"/>
            <a:t>Fysieke omgeving</a:t>
          </a:r>
          <a:endParaRPr lang="nl-NL" sz="2000" noProof="0"/>
        </a:p>
      </dgm:t>
    </dgm:pt>
    <dgm:pt modelId="{726C5494-F0E4-48C1-815D-41D8B32853FD}" type="parTrans" cxnId="{27851BDF-65E7-44C2-B334-55A8329A66AF}">
      <dgm:prSet/>
      <dgm:spPr/>
      <dgm:t>
        <a:bodyPr/>
        <a:lstStyle/>
        <a:p>
          <a:endParaRPr lang="nl-NL" noProof="0"/>
        </a:p>
      </dgm:t>
    </dgm:pt>
    <dgm:pt modelId="{427A20EB-1039-4F19-95EC-09C54F532A3A}" type="sibTrans" cxnId="{27851BDF-65E7-44C2-B334-55A8329A66AF}">
      <dgm:prSet/>
      <dgm:spPr/>
      <dgm:t>
        <a:bodyPr/>
        <a:lstStyle/>
        <a:p>
          <a:endParaRPr lang="nl-NL" noProof="0"/>
        </a:p>
      </dgm:t>
    </dgm:pt>
    <dgm:pt modelId="{0CAF737E-59FF-4BB8-88DC-E5704F4E6C1C}">
      <dgm:prSet phldrT="[Text]">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60000"/>
            <a:lumOff val="40000"/>
          </a:schemeClr>
        </a:solidFill>
      </dgm:spPr>
      <dgm:t>
        <a:bodyPr/>
        <a:lstStyle/>
        <a:p>
          <a:r>
            <a:rPr lang="nl-NL" noProof="0" dirty="0" smtClean="0"/>
            <a:t> Oog voor belangen &amp; heldere doelen</a:t>
          </a:r>
          <a:endParaRPr lang="nl-NL" noProof="0" dirty="0"/>
        </a:p>
      </dgm:t>
    </dgm:pt>
    <dgm:pt modelId="{E927582F-30B2-48C8-A363-54E50C1511E7}" type="parTrans" cxnId="{625052D4-95D7-4B49-8B73-939CB0BBFCBE}">
      <dgm:prSet/>
      <dgm:spPr/>
      <dgm:t>
        <a:bodyPr/>
        <a:lstStyle/>
        <a:p>
          <a:endParaRPr lang="nl-NL" noProof="0"/>
        </a:p>
      </dgm:t>
    </dgm:pt>
    <dgm:pt modelId="{30B32B2A-822F-4302-9580-28FACB43BF11}" type="sibTrans" cxnId="{625052D4-95D7-4B49-8B73-939CB0BBFCBE}">
      <dgm:prSet/>
      <dgm:spPr/>
      <dgm:t>
        <a:bodyPr/>
        <a:lstStyle/>
        <a:p>
          <a:endParaRPr lang="nl-NL" noProof="0"/>
        </a:p>
      </dgm:t>
    </dgm:pt>
    <dgm:pt modelId="{0D9E6636-3089-4D10-B5B9-BE620E96448B}">
      <dgm:prSet phldrT="[Text]">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60000"/>
            <a:lumOff val="40000"/>
          </a:schemeClr>
        </a:solidFill>
      </dgm:spPr>
      <dgm:t>
        <a:bodyPr/>
        <a:lstStyle/>
        <a:p>
          <a:r>
            <a:rPr lang="nl-NL" noProof="0" smtClean="0"/>
            <a:t> Ruimtelijke ordening</a:t>
          </a:r>
          <a:endParaRPr lang="nl-NL" noProof="0"/>
        </a:p>
      </dgm:t>
    </dgm:pt>
    <dgm:pt modelId="{456C3E81-870F-4D72-B30D-8996E363B04B}" type="parTrans" cxnId="{97D4DBED-8A30-4FAB-9D08-B6F38DAB10CF}">
      <dgm:prSet/>
      <dgm:spPr/>
      <dgm:t>
        <a:bodyPr/>
        <a:lstStyle/>
        <a:p>
          <a:endParaRPr lang="nl-NL" noProof="0"/>
        </a:p>
      </dgm:t>
    </dgm:pt>
    <dgm:pt modelId="{4B9FF51D-FB0D-433F-B98F-6F2DE3F2F9EC}" type="sibTrans" cxnId="{97D4DBED-8A30-4FAB-9D08-B6F38DAB10CF}">
      <dgm:prSet/>
      <dgm:spPr/>
      <dgm:t>
        <a:bodyPr/>
        <a:lstStyle/>
        <a:p>
          <a:endParaRPr lang="nl-NL" noProof="0"/>
        </a:p>
      </dgm:t>
    </dgm:pt>
    <dgm:pt modelId="{1A6BE2E5-63DA-4F79-B187-C11AC584CFC2}">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accent4">
            <a:lumMod val="60000"/>
            <a:lumOff val="40000"/>
          </a:schemeClr>
        </a:solidFill>
      </dgm:spPr>
      <dgm:t>
        <a:bodyPr/>
        <a:lstStyle/>
        <a:p>
          <a:r>
            <a:rPr lang="nl-NL" noProof="0" dirty="0" smtClean="0"/>
            <a:t>Middelen (euro’s en mensen)</a:t>
          </a:r>
          <a:endParaRPr lang="nl-NL" noProof="0" dirty="0"/>
        </a:p>
      </dgm:t>
    </dgm:pt>
    <dgm:pt modelId="{9BE147F8-28E9-4028-AA6E-D946EB86EF36}" type="parTrans" cxnId="{A4D929DA-6B09-426A-90A7-7FD74FA19B0F}">
      <dgm:prSet/>
      <dgm:spPr/>
      <dgm:t>
        <a:bodyPr/>
        <a:lstStyle/>
        <a:p>
          <a:endParaRPr lang="nl-NL" noProof="0"/>
        </a:p>
      </dgm:t>
    </dgm:pt>
    <dgm:pt modelId="{61E50878-AFBF-4381-846D-DAD3D386705E}" type="sibTrans" cxnId="{A4D929DA-6B09-426A-90A7-7FD74FA19B0F}">
      <dgm:prSet/>
      <dgm:spPr/>
      <dgm:t>
        <a:bodyPr/>
        <a:lstStyle/>
        <a:p>
          <a:endParaRPr lang="nl-NL" noProof="0"/>
        </a:p>
      </dgm:t>
    </dgm:pt>
    <dgm:pt modelId="{15CD6438-4EDD-42F9-BD5C-847E9BE51B8C}">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3">
            <a:lumMod val="60000"/>
            <a:lumOff val="40000"/>
          </a:schemeClr>
        </a:solidFill>
      </dgm:spPr>
      <dgm:t>
        <a:bodyPr/>
        <a:lstStyle/>
        <a:p>
          <a:r>
            <a:rPr lang="nl-NL" noProof="0" dirty="0" smtClean="0"/>
            <a:t>Systeem schaalniveau: type processen bepalen ambitieniveau, welke ambities</a:t>
          </a:r>
          <a:endParaRPr lang="nl-NL" noProof="0" dirty="0"/>
        </a:p>
      </dgm:t>
    </dgm:pt>
    <dgm:pt modelId="{6C43BF80-958B-4996-8F78-6502D891C3D4}" type="parTrans" cxnId="{8466D8E8-45E9-4347-8025-B12EB91D71B0}">
      <dgm:prSet/>
      <dgm:spPr/>
      <dgm:t>
        <a:bodyPr/>
        <a:lstStyle/>
        <a:p>
          <a:endParaRPr lang="nl-NL" noProof="0"/>
        </a:p>
      </dgm:t>
    </dgm:pt>
    <dgm:pt modelId="{04F25523-FD4A-4162-8BD4-6C0A22201B6C}" type="sibTrans" cxnId="{8466D8E8-45E9-4347-8025-B12EB91D71B0}">
      <dgm:prSet/>
      <dgm:spPr/>
      <dgm:t>
        <a:bodyPr/>
        <a:lstStyle/>
        <a:p>
          <a:endParaRPr lang="nl-NL" noProof="0"/>
        </a:p>
      </dgm:t>
    </dgm:pt>
    <dgm:pt modelId="{F57C8963-B6EA-430A-8441-044B00F373B2}">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3">
            <a:lumMod val="60000"/>
            <a:lumOff val="40000"/>
          </a:schemeClr>
        </a:solidFill>
      </dgm:spPr>
      <dgm:t>
        <a:bodyPr/>
        <a:lstStyle/>
        <a:p>
          <a:r>
            <a:rPr lang="nl-NL" noProof="0" dirty="0" smtClean="0"/>
            <a:t>Kennis: wel of niet aanwezig, beter uitleggen en kwantificeren, beter integreren, welke ambities</a:t>
          </a:r>
          <a:endParaRPr lang="nl-NL" noProof="0" dirty="0"/>
        </a:p>
      </dgm:t>
    </dgm:pt>
    <dgm:pt modelId="{3685DDE0-AE18-466B-A117-755AB13D17B3}" type="parTrans" cxnId="{1BB26C22-6362-4CA4-AAC5-F67D2486FA00}">
      <dgm:prSet/>
      <dgm:spPr/>
      <dgm:t>
        <a:bodyPr/>
        <a:lstStyle/>
        <a:p>
          <a:endParaRPr lang="nl-NL" noProof="0"/>
        </a:p>
      </dgm:t>
    </dgm:pt>
    <dgm:pt modelId="{52E6FFFE-D855-4962-9114-7F8E852BA75C}" type="sibTrans" cxnId="{1BB26C22-6362-4CA4-AAC5-F67D2486FA00}">
      <dgm:prSet/>
      <dgm:spPr/>
      <dgm:t>
        <a:bodyPr/>
        <a:lstStyle/>
        <a:p>
          <a:endParaRPr lang="nl-NL" noProof="0"/>
        </a:p>
      </dgm:t>
    </dgm:pt>
    <dgm:pt modelId="{D6CAD12D-43B1-4085-9D1A-114DC84490FF}">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noProof="0" dirty="0" smtClean="0"/>
            <a:t> Goede afspiegeling van maatschappij in waterschapsbestuur</a:t>
          </a:r>
        </a:p>
      </dgm:t>
    </dgm:pt>
    <dgm:pt modelId="{9447121C-21CA-40E9-A3CC-A0AA701F3C82}" type="parTrans" cxnId="{70DFC785-B5D5-4A5C-B555-E078E07D7AE7}">
      <dgm:prSet/>
      <dgm:spPr/>
      <dgm:t>
        <a:bodyPr/>
        <a:lstStyle/>
        <a:p>
          <a:endParaRPr lang="en-GB"/>
        </a:p>
      </dgm:t>
    </dgm:pt>
    <dgm:pt modelId="{404CD64B-236B-41ED-921A-E77EEDF8ADE7}" type="sibTrans" cxnId="{70DFC785-B5D5-4A5C-B555-E078E07D7AE7}">
      <dgm:prSet/>
      <dgm:spPr/>
      <dgm:t>
        <a:bodyPr/>
        <a:lstStyle/>
        <a:p>
          <a:endParaRPr lang="en-GB"/>
        </a:p>
      </dgm:t>
    </dgm:pt>
    <dgm:pt modelId="{7B5ACFBC-A7CE-4E11-97D6-2D789C404B79}">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noProof="0" dirty="0" smtClean="0"/>
            <a:t> Watersysteem leidend voor teelt</a:t>
          </a:r>
        </a:p>
      </dgm:t>
    </dgm:pt>
    <dgm:pt modelId="{A3D57B89-2E6C-4AF6-9FDA-12C182A6F8BF}" type="parTrans" cxnId="{FCF68041-D6D5-44FC-94A2-797A5EBB5F49}">
      <dgm:prSet/>
      <dgm:spPr/>
      <dgm:t>
        <a:bodyPr/>
        <a:lstStyle/>
        <a:p>
          <a:endParaRPr lang="en-GB"/>
        </a:p>
      </dgm:t>
    </dgm:pt>
    <dgm:pt modelId="{9E9C3073-6A3E-4C54-A87F-6B977925054E}" type="sibTrans" cxnId="{FCF68041-D6D5-44FC-94A2-797A5EBB5F49}">
      <dgm:prSet/>
      <dgm:spPr/>
      <dgm:t>
        <a:bodyPr/>
        <a:lstStyle/>
        <a:p>
          <a:endParaRPr lang="en-GB"/>
        </a:p>
      </dgm:t>
    </dgm:pt>
    <dgm:pt modelId="{9D09F1D5-4EED-4EFE-9EBE-5579199A2407}">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noProof="0" dirty="0" smtClean="0"/>
            <a:t> Feedback en transparantie bij beslissingen</a:t>
          </a:r>
        </a:p>
      </dgm:t>
    </dgm:pt>
    <dgm:pt modelId="{B76FF55E-2664-45FF-A0C9-E648F0954A69}" type="parTrans" cxnId="{D9211038-A327-4E57-AFB3-89B20348DFD0}">
      <dgm:prSet/>
      <dgm:spPr/>
      <dgm:t>
        <a:bodyPr/>
        <a:lstStyle/>
        <a:p>
          <a:endParaRPr lang="en-GB"/>
        </a:p>
      </dgm:t>
    </dgm:pt>
    <dgm:pt modelId="{AB666D4A-0648-4387-B2E9-3E37CAA454A0}" type="sibTrans" cxnId="{D9211038-A327-4E57-AFB3-89B20348DFD0}">
      <dgm:prSet/>
      <dgm:spPr/>
      <dgm:t>
        <a:bodyPr/>
        <a:lstStyle/>
        <a:p>
          <a:endParaRPr lang="en-GB"/>
        </a:p>
      </dgm:t>
    </dgm:pt>
    <dgm:pt modelId="{EE324921-1BA8-4D0A-95A8-5B80A2EFF8E2}">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noProof="0" dirty="0" smtClean="0"/>
            <a:t> Durf</a:t>
          </a:r>
        </a:p>
      </dgm:t>
    </dgm:pt>
    <dgm:pt modelId="{E537F369-7FEF-432A-A876-5AA40EDDA7E8}" type="parTrans" cxnId="{D02B2112-587F-4FF2-A97F-6C21B0EF1E47}">
      <dgm:prSet/>
      <dgm:spPr/>
      <dgm:t>
        <a:bodyPr/>
        <a:lstStyle/>
        <a:p>
          <a:endParaRPr lang="en-GB"/>
        </a:p>
      </dgm:t>
    </dgm:pt>
    <dgm:pt modelId="{3E907600-B9A8-4615-8A5E-6EF7F9A6ABE7}" type="sibTrans" cxnId="{D02B2112-587F-4FF2-A97F-6C21B0EF1E47}">
      <dgm:prSet/>
      <dgm:spPr/>
      <dgm:t>
        <a:bodyPr/>
        <a:lstStyle/>
        <a:p>
          <a:endParaRPr lang="en-GB"/>
        </a:p>
      </dgm:t>
    </dgm:pt>
    <dgm:pt modelId="{6A71723D-51AE-4BE8-96F8-EBA11A4F4950}" type="pres">
      <dgm:prSet presAssocID="{CC190B60-9948-48EB-A1C8-6EB39C8E333A}" presName="Name0" presStyleCnt="0">
        <dgm:presLayoutVars>
          <dgm:dir/>
          <dgm:animLvl val="lvl"/>
          <dgm:resizeHandles val="exact"/>
        </dgm:presLayoutVars>
      </dgm:prSet>
      <dgm:spPr/>
      <dgm:t>
        <a:bodyPr/>
        <a:lstStyle/>
        <a:p>
          <a:endParaRPr lang="en-GB"/>
        </a:p>
      </dgm:t>
    </dgm:pt>
    <dgm:pt modelId="{A1573977-01AF-4EB4-95DA-0EE3B251F412}" type="pres">
      <dgm:prSet presAssocID="{372A74C9-269C-4C40-BF9F-FA60781A6F4F}" presName="linNode" presStyleCnt="0"/>
      <dgm:spPr/>
    </dgm:pt>
    <dgm:pt modelId="{8E81C205-F7CC-4D4F-8F2A-FDE9AA94C13A}" type="pres">
      <dgm:prSet presAssocID="{372A74C9-269C-4C40-BF9F-FA60781A6F4F}" presName="parentText" presStyleLbl="node1" presStyleIdx="0" presStyleCnt="4" custScaleX="67299">
        <dgm:presLayoutVars>
          <dgm:chMax val="1"/>
          <dgm:bulletEnabled val="1"/>
        </dgm:presLayoutVars>
      </dgm:prSet>
      <dgm:spPr/>
      <dgm:t>
        <a:bodyPr/>
        <a:lstStyle/>
        <a:p>
          <a:endParaRPr lang="en-GB"/>
        </a:p>
      </dgm:t>
    </dgm:pt>
    <dgm:pt modelId="{345D5A08-1043-477E-A468-8519EA3E9A9F}" type="pres">
      <dgm:prSet presAssocID="{372A74C9-269C-4C40-BF9F-FA60781A6F4F}" presName="descendantText" presStyleLbl="alignAccFollowNode1" presStyleIdx="0" presStyleCnt="4">
        <dgm:presLayoutVars>
          <dgm:bulletEnabled val="1"/>
        </dgm:presLayoutVars>
      </dgm:prSet>
      <dgm:spPr/>
      <dgm:t>
        <a:bodyPr/>
        <a:lstStyle/>
        <a:p>
          <a:endParaRPr lang="en-GB"/>
        </a:p>
      </dgm:t>
    </dgm:pt>
    <dgm:pt modelId="{B569FE12-589C-43A8-88E7-F1ED86F4C570}" type="pres">
      <dgm:prSet presAssocID="{C8E46DEE-86C4-492A-AE9D-DA1FAB0E45BF}" presName="sp" presStyleCnt="0"/>
      <dgm:spPr/>
    </dgm:pt>
    <dgm:pt modelId="{D1BD15FB-9006-4E0D-A2E1-5CFFA1AB3545}" type="pres">
      <dgm:prSet presAssocID="{E9E1A385-047A-4412-B98A-B08A8F6ADC1B}" presName="linNode" presStyleCnt="0"/>
      <dgm:spPr/>
    </dgm:pt>
    <dgm:pt modelId="{F4981C6E-E676-41AE-AA7E-854320884A93}" type="pres">
      <dgm:prSet presAssocID="{E9E1A385-047A-4412-B98A-B08A8F6ADC1B}" presName="parentText" presStyleLbl="node1" presStyleIdx="1" presStyleCnt="4" custScaleX="67299">
        <dgm:presLayoutVars>
          <dgm:chMax val="1"/>
          <dgm:bulletEnabled val="1"/>
        </dgm:presLayoutVars>
      </dgm:prSet>
      <dgm:spPr/>
      <dgm:t>
        <a:bodyPr/>
        <a:lstStyle/>
        <a:p>
          <a:endParaRPr lang="en-GB"/>
        </a:p>
      </dgm:t>
    </dgm:pt>
    <dgm:pt modelId="{6D940D87-BD34-4ACE-A899-5635CE2088D5}" type="pres">
      <dgm:prSet presAssocID="{E9E1A385-047A-4412-B98A-B08A8F6ADC1B}" presName="descendantText" presStyleLbl="alignAccFollowNode1" presStyleIdx="1" presStyleCnt="4">
        <dgm:presLayoutVars>
          <dgm:bulletEnabled val="1"/>
        </dgm:presLayoutVars>
      </dgm:prSet>
      <dgm:spPr/>
      <dgm:t>
        <a:bodyPr/>
        <a:lstStyle/>
        <a:p>
          <a:endParaRPr lang="en-GB"/>
        </a:p>
      </dgm:t>
    </dgm:pt>
    <dgm:pt modelId="{B34353B6-BC71-46F6-93B5-845E3F937415}" type="pres">
      <dgm:prSet presAssocID="{81FDF1EB-1BAF-4CB5-B6B3-748632F806F3}" presName="sp" presStyleCnt="0"/>
      <dgm:spPr/>
    </dgm:pt>
    <dgm:pt modelId="{B5A90E30-6D82-4D8F-B212-F33BBE7FA3BB}" type="pres">
      <dgm:prSet presAssocID="{4D73D675-1D5A-4FB3-BD4B-489E7DE7A48B}" presName="linNode" presStyleCnt="0"/>
      <dgm:spPr/>
    </dgm:pt>
    <dgm:pt modelId="{B7062665-8E09-4AA8-B4F1-4917837FFD41}" type="pres">
      <dgm:prSet presAssocID="{4D73D675-1D5A-4FB3-BD4B-489E7DE7A48B}" presName="parentText" presStyleLbl="node1" presStyleIdx="2" presStyleCnt="4" custScaleX="67299">
        <dgm:presLayoutVars>
          <dgm:chMax val="1"/>
          <dgm:bulletEnabled val="1"/>
        </dgm:presLayoutVars>
      </dgm:prSet>
      <dgm:spPr/>
      <dgm:t>
        <a:bodyPr/>
        <a:lstStyle/>
        <a:p>
          <a:endParaRPr lang="en-GB"/>
        </a:p>
      </dgm:t>
    </dgm:pt>
    <dgm:pt modelId="{FE6D2387-7D1F-41D8-BD81-404A79F0F28B}" type="pres">
      <dgm:prSet presAssocID="{4D73D675-1D5A-4FB3-BD4B-489E7DE7A48B}" presName="descendantText" presStyleLbl="alignAccFollowNode1" presStyleIdx="2" presStyleCnt="4">
        <dgm:presLayoutVars>
          <dgm:bulletEnabled val="1"/>
        </dgm:presLayoutVars>
      </dgm:prSet>
      <dgm:spPr/>
      <dgm:t>
        <a:bodyPr/>
        <a:lstStyle/>
        <a:p>
          <a:endParaRPr lang="en-GB"/>
        </a:p>
      </dgm:t>
    </dgm:pt>
    <dgm:pt modelId="{B9803C32-13CF-4754-A425-5EFB145DE80A}" type="pres">
      <dgm:prSet presAssocID="{E7BEEAB8-ADA6-4C1F-9B7B-7C6EC398C817}" presName="sp" presStyleCnt="0"/>
      <dgm:spPr/>
    </dgm:pt>
    <dgm:pt modelId="{EDCF6A62-12EB-4B81-9A87-C5778DD89CBB}" type="pres">
      <dgm:prSet presAssocID="{15D25DB4-5900-4137-9264-6339892C38D6}" presName="linNode" presStyleCnt="0"/>
      <dgm:spPr/>
    </dgm:pt>
    <dgm:pt modelId="{310967F9-625C-4CB6-974C-0FCF32DDD078}" type="pres">
      <dgm:prSet presAssocID="{15D25DB4-5900-4137-9264-6339892C38D6}" presName="parentText" presStyleLbl="node1" presStyleIdx="3" presStyleCnt="4" custScaleX="67299">
        <dgm:presLayoutVars>
          <dgm:chMax val="1"/>
          <dgm:bulletEnabled val="1"/>
        </dgm:presLayoutVars>
      </dgm:prSet>
      <dgm:spPr/>
      <dgm:t>
        <a:bodyPr/>
        <a:lstStyle/>
        <a:p>
          <a:endParaRPr lang="en-GB"/>
        </a:p>
      </dgm:t>
    </dgm:pt>
    <dgm:pt modelId="{409AC59D-3DA4-4091-9910-4B77B0F01E24}" type="pres">
      <dgm:prSet presAssocID="{15D25DB4-5900-4137-9264-6339892C38D6}" presName="descendantText" presStyleLbl="alignAccFollowNode1" presStyleIdx="3" presStyleCnt="4">
        <dgm:presLayoutVars>
          <dgm:bulletEnabled val="1"/>
        </dgm:presLayoutVars>
      </dgm:prSet>
      <dgm:spPr/>
      <dgm:t>
        <a:bodyPr/>
        <a:lstStyle/>
        <a:p>
          <a:endParaRPr lang="en-GB"/>
        </a:p>
      </dgm:t>
    </dgm:pt>
  </dgm:ptLst>
  <dgm:cxnLst>
    <dgm:cxn modelId="{802932F5-6B95-4F68-94A7-0FB2CFDF0B0A}" type="presOf" srcId="{D6CAD12D-43B1-4085-9D1A-114DC84490FF}" destId="{FE6D2387-7D1F-41D8-BD81-404A79F0F28B}" srcOrd="0" destOrd="1" presId="urn:microsoft.com/office/officeart/2005/8/layout/vList5"/>
    <dgm:cxn modelId="{70DFC785-B5D5-4A5C-B555-E078E07D7AE7}" srcId="{4D73D675-1D5A-4FB3-BD4B-489E7DE7A48B}" destId="{D6CAD12D-43B1-4085-9D1A-114DC84490FF}" srcOrd="1" destOrd="0" parTransId="{9447121C-21CA-40E9-A3CC-A0AA701F3C82}" sibTransId="{404CD64B-236B-41ED-921A-E77EEDF8ADE7}"/>
    <dgm:cxn modelId="{A4D929DA-6B09-426A-90A7-7FD74FA19B0F}" srcId="{E9E1A385-047A-4412-B98A-B08A8F6ADC1B}" destId="{1A6BE2E5-63DA-4F79-B187-C11AC584CFC2}" srcOrd="2" destOrd="0" parTransId="{9BE147F8-28E9-4028-AA6E-D946EB86EF36}" sibTransId="{61E50878-AFBF-4381-846D-DAD3D386705E}"/>
    <dgm:cxn modelId="{E4EA555C-7FB5-4111-9B54-75CFA33849AB}" type="presOf" srcId="{CC190B60-9948-48EB-A1C8-6EB39C8E333A}" destId="{6A71723D-51AE-4BE8-96F8-EBA11A4F4950}" srcOrd="0" destOrd="0" presId="urn:microsoft.com/office/officeart/2005/8/layout/vList5"/>
    <dgm:cxn modelId="{9A3B0EED-F962-47D7-83D4-4EFE51A55DC5}" type="presOf" srcId="{0CAF737E-59FF-4BB8-88DC-E5704F4E6C1C}" destId="{345D5A08-1043-477E-A468-8519EA3E9A9F}" srcOrd="0" destOrd="1" presId="urn:microsoft.com/office/officeart/2005/8/layout/vList5"/>
    <dgm:cxn modelId="{3237C357-805D-4E96-ACAD-EE47786F980D}" type="presOf" srcId="{7B5ACFBC-A7CE-4E11-97D6-2D789C404B79}" destId="{FE6D2387-7D1F-41D8-BD81-404A79F0F28B}" srcOrd="0" destOrd="2" presId="urn:microsoft.com/office/officeart/2005/8/layout/vList5"/>
    <dgm:cxn modelId="{8B66F753-A611-4627-8974-C2C568554975}" srcId="{4D73D675-1D5A-4FB3-BD4B-489E7DE7A48B}" destId="{B40B9323-BD2A-44A3-B9BF-F84E3835AD35}" srcOrd="0" destOrd="0" parTransId="{E1770400-892B-4552-8132-5810B2916E45}" sibTransId="{4F18C4A9-BDAB-4D84-A6AD-949FFA16F290}"/>
    <dgm:cxn modelId="{97D4DBED-8A30-4FAB-9D08-B6F38DAB10CF}" srcId="{372A74C9-269C-4C40-BF9F-FA60781A6F4F}" destId="{0D9E6636-3089-4D10-B5B9-BE620E96448B}" srcOrd="2" destOrd="0" parTransId="{456C3E81-870F-4D72-B30D-8996E363B04B}" sibTransId="{4B9FF51D-FB0D-433F-B98F-6F2DE3F2F9EC}"/>
    <dgm:cxn modelId="{2B1F3896-96D1-41EC-95B3-F0CE58B685F7}" type="presOf" srcId="{15CD6438-4EDD-42F9-BD5C-847E9BE51B8C}" destId="{409AC59D-3DA4-4091-9910-4B77B0F01E24}" srcOrd="0" destOrd="0" presId="urn:microsoft.com/office/officeart/2005/8/layout/vList5"/>
    <dgm:cxn modelId="{B8188587-604A-4F20-A667-A24743B11B56}" type="presOf" srcId="{B40B9323-BD2A-44A3-B9BF-F84E3835AD35}" destId="{FE6D2387-7D1F-41D8-BD81-404A79F0F28B}" srcOrd="0" destOrd="0" presId="urn:microsoft.com/office/officeart/2005/8/layout/vList5"/>
    <dgm:cxn modelId="{6C2823F7-5EFF-4BD6-8498-2A98CBC1B57B}" type="presOf" srcId="{9D09F1D5-4EED-4EFE-9EBE-5579199A2407}" destId="{FE6D2387-7D1F-41D8-BD81-404A79F0F28B}" srcOrd="0" destOrd="3" presId="urn:microsoft.com/office/officeart/2005/8/layout/vList5"/>
    <dgm:cxn modelId="{C145AA8F-A73C-4C8D-8DE8-5062877915B3}" type="presOf" srcId="{7EF9F121-FAA4-4ED5-8723-CC204FCE920A}" destId="{345D5A08-1043-477E-A468-8519EA3E9A9F}" srcOrd="0" destOrd="0" presId="urn:microsoft.com/office/officeart/2005/8/layout/vList5"/>
    <dgm:cxn modelId="{0940B109-4F20-4066-B6EE-4E62CC8ADAE6}" srcId="{E9E1A385-047A-4412-B98A-B08A8F6ADC1B}" destId="{46E8F39C-B037-436C-AE4B-5B1F376D4762}" srcOrd="1" destOrd="0" parTransId="{CE3D3A7F-49CD-4BA6-BD9A-D9CEBEB86473}" sibTransId="{1842FA7E-AF47-48EF-B7AC-DE6C60878D8C}"/>
    <dgm:cxn modelId="{2749A93E-6D67-43C3-9A27-049C935C4744}" type="presOf" srcId="{1A6BE2E5-63DA-4F79-B187-C11AC584CFC2}" destId="{6D940D87-BD34-4ACE-A899-5635CE2088D5}" srcOrd="0" destOrd="2" presId="urn:microsoft.com/office/officeart/2005/8/layout/vList5"/>
    <dgm:cxn modelId="{D02B2112-587F-4FF2-A97F-6C21B0EF1E47}" srcId="{4D73D675-1D5A-4FB3-BD4B-489E7DE7A48B}" destId="{EE324921-1BA8-4D0A-95A8-5B80A2EFF8E2}" srcOrd="4" destOrd="0" parTransId="{E537F369-7FEF-432A-A876-5AA40EDDA7E8}" sibTransId="{3E907600-B9A8-4615-8A5E-6EF7F9A6ABE7}"/>
    <dgm:cxn modelId="{236509E7-15C2-4FFF-9C37-C97A4B9C53C8}" type="presOf" srcId="{15D25DB4-5900-4137-9264-6339892C38D6}" destId="{310967F9-625C-4CB6-974C-0FCF32DDD078}" srcOrd="0" destOrd="0" presId="urn:microsoft.com/office/officeart/2005/8/layout/vList5"/>
    <dgm:cxn modelId="{ACF0C385-E0F1-4B41-80C1-E348DB8C860C}" srcId="{CC190B60-9948-48EB-A1C8-6EB39C8E333A}" destId="{372A74C9-269C-4C40-BF9F-FA60781A6F4F}" srcOrd="0" destOrd="0" parTransId="{C10B7EDD-B6BF-4126-BCA0-24AC95759932}" sibTransId="{C8E46DEE-86C4-492A-AE9D-DA1FAB0E45BF}"/>
    <dgm:cxn modelId="{DE541AD1-BC70-45CD-A245-596AC49A5895}" type="presOf" srcId="{F57C8963-B6EA-430A-8441-044B00F373B2}" destId="{409AC59D-3DA4-4091-9910-4B77B0F01E24}" srcOrd="0" destOrd="1" presId="urn:microsoft.com/office/officeart/2005/8/layout/vList5"/>
    <dgm:cxn modelId="{EC942476-F82B-4F41-92EA-9416A4960C48}" srcId="{E9E1A385-047A-4412-B98A-B08A8F6ADC1B}" destId="{2425418D-1039-4032-830F-C03E4C8EF856}" srcOrd="0" destOrd="0" parTransId="{D481088E-4766-4BAD-89DB-FE0660848791}" sibTransId="{71EA05EE-E242-41EA-82E3-E0238E4DD8AD}"/>
    <dgm:cxn modelId="{FF6D6491-ADAF-457B-8721-0B0C1DB089FA}" type="presOf" srcId="{372A74C9-269C-4C40-BF9F-FA60781A6F4F}" destId="{8E81C205-F7CC-4D4F-8F2A-FDE9AA94C13A}" srcOrd="0" destOrd="0" presId="urn:microsoft.com/office/officeart/2005/8/layout/vList5"/>
    <dgm:cxn modelId="{11C7A469-2B0B-4EF2-8AEC-881767E541CF}" type="presOf" srcId="{2425418D-1039-4032-830F-C03E4C8EF856}" destId="{6D940D87-BD34-4ACE-A899-5635CE2088D5}" srcOrd="0" destOrd="0" presId="urn:microsoft.com/office/officeart/2005/8/layout/vList5"/>
    <dgm:cxn modelId="{AD394BB8-BA1F-424D-B75F-80A31DE96C49}" srcId="{372A74C9-269C-4C40-BF9F-FA60781A6F4F}" destId="{CC19F32E-A267-4811-91E9-2231E9E21307}" srcOrd="3" destOrd="0" parTransId="{ECAC3BC1-AE83-41CE-B48D-8BC5B36A2DC5}" sibTransId="{B9B94475-25A5-473E-BF3D-B85C7A0403E8}"/>
    <dgm:cxn modelId="{A6012EA5-AD66-4D43-8702-9538E3DCB72F}" type="presOf" srcId="{4D73D675-1D5A-4FB3-BD4B-489E7DE7A48B}" destId="{B7062665-8E09-4AA8-B4F1-4917837FFD41}" srcOrd="0" destOrd="0" presId="urn:microsoft.com/office/officeart/2005/8/layout/vList5"/>
    <dgm:cxn modelId="{0B07830F-D525-4800-95D7-F31E147738F9}" type="presOf" srcId="{46E8F39C-B037-436C-AE4B-5B1F376D4762}" destId="{6D940D87-BD34-4ACE-A899-5635CE2088D5}" srcOrd="0" destOrd="1" presId="urn:microsoft.com/office/officeart/2005/8/layout/vList5"/>
    <dgm:cxn modelId="{4DBBF5BA-4618-42CA-B58F-8B42861F57E3}" type="presOf" srcId="{0D9E6636-3089-4D10-B5B9-BE620E96448B}" destId="{345D5A08-1043-477E-A468-8519EA3E9A9F}" srcOrd="0" destOrd="2" presId="urn:microsoft.com/office/officeart/2005/8/layout/vList5"/>
    <dgm:cxn modelId="{A0DAC7C8-BAE3-415A-BC2D-683C5B960CD1}" srcId="{CC190B60-9948-48EB-A1C8-6EB39C8E333A}" destId="{E9E1A385-047A-4412-B98A-B08A8F6ADC1B}" srcOrd="1" destOrd="0" parTransId="{2FAFD31C-AEC3-4771-A1A5-71C685046D46}" sibTransId="{81FDF1EB-1BAF-4CB5-B6B3-748632F806F3}"/>
    <dgm:cxn modelId="{AAFE8DB4-8ECC-485C-96E1-59E5781B80A5}" type="presOf" srcId="{EE324921-1BA8-4D0A-95A8-5B80A2EFF8E2}" destId="{FE6D2387-7D1F-41D8-BD81-404A79F0F28B}" srcOrd="0" destOrd="4" presId="urn:microsoft.com/office/officeart/2005/8/layout/vList5"/>
    <dgm:cxn modelId="{E6FE1246-E143-4896-AAFF-625A8B345560}" srcId="{372A74C9-269C-4C40-BF9F-FA60781A6F4F}" destId="{7EF9F121-FAA4-4ED5-8723-CC204FCE920A}" srcOrd="0" destOrd="0" parTransId="{C0551701-4405-4C2E-9BAC-D822D6AB3162}" sibTransId="{5B455853-049F-4DA3-9104-2D4EF51F9720}"/>
    <dgm:cxn modelId="{27851BDF-65E7-44C2-B334-55A8329A66AF}" srcId="{CC190B60-9948-48EB-A1C8-6EB39C8E333A}" destId="{15D25DB4-5900-4137-9264-6339892C38D6}" srcOrd="3" destOrd="0" parTransId="{726C5494-F0E4-48C1-815D-41D8B32853FD}" sibTransId="{427A20EB-1039-4F19-95EC-09C54F532A3A}"/>
    <dgm:cxn modelId="{A273C8F8-87A9-4ABC-9023-DC79208B1836}" srcId="{CC190B60-9948-48EB-A1C8-6EB39C8E333A}" destId="{4D73D675-1D5A-4FB3-BD4B-489E7DE7A48B}" srcOrd="2" destOrd="0" parTransId="{22D60DA8-8E6B-4141-A4B1-7435B779611D}" sibTransId="{E7BEEAB8-ADA6-4C1F-9B7B-7C6EC398C817}"/>
    <dgm:cxn modelId="{D70C861A-4264-4053-B122-E566B13BA50A}" type="presOf" srcId="{CC19F32E-A267-4811-91E9-2231E9E21307}" destId="{345D5A08-1043-477E-A468-8519EA3E9A9F}" srcOrd="0" destOrd="3" presId="urn:microsoft.com/office/officeart/2005/8/layout/vList5"/>
    <dgm:cxn modelId="{FCF68041-D6D5-44FC-94A2-797A5EBB5F49}" srcId="{4D73D675-1D5A-4FB3-BD4B-489E7DE7A48B}" destId="{7B5ACFBC-A7CE-4E11-97D6-2D789C404B79}" srcOrd="2" destOrd="0" parTransId="{A3D57B89-2E6C-4AF6-9FDA-12C182A6F8BF}" sibTransId="{9E9C3073-6A3E-4C54-A87F-6B977925054E}"/>
    <dgm:cxn modelId="{D9211038-A327-4E57-AFB3-89B20348DFD0}" srcId="{4D73D675-1D5A-4FB3-BD4B-489E7DE7A48B}" destId="{9D09F1D5-4EED-4EFE-9EBE-5579199A2407}" srcOrd="3" destOrd="0" parTransId="{B76FF55E-2664-45FF-A0C9-E648F0954A69}" sibTransId="{AB666D4A-0648-4387-B2E9-3E37CAA454A0}"/>
    <dgm:cxn modelId="{625052D4-95D7-4B49-8B73-939CB0BBFCBE}" srcId="{372A74C9-269C-4C40-BF9F-FA60781A6F4F}" destId="{0CAF737E-59FF-4BB8-88DC-E5704F4E6C1C}" srcOrd="1" destOrd="0" parTransId="{E927582F-30B2-48C8-A363-54E50C1511E7}" sibTransId="{30B32B2A-822F-4302-9580-28FACB43BF11}"/>
    <dgm:cxn modelId="{E7259E94-49B4-4674-A316-F9C47B6F764B}" type="presOf" srcId="{E9E1A385-047A-4412-B98A-B08A8F6ADC1B}" destId="{F4981C6E-E676-41AE-AA7E-854320884A93}" srcOrd="0" destOrd="0" presId="urn:microsoft.com/office/officeart/2005/8/layout/vList5"/>
    <dgm:cxn modelId="{8466D8E8-45E9-4347-8025-B12EB91D71B0}" srcId="{15D25DB4-5900-4137-9264-6339892C38D6}" destId="{15CD6438-4EDD-42F9-BD5C-847E9BE51B8C}" srcOrd="0" destOrd="0" parTransId="{6C43BF80-958B-4996-8F78-6502D891C3D4}" sibTransId="{04F25523-FD4A-4162-8BD4-6C0A22201B6C}"/>
    <dgm:cxn modelId="{1BB26C22-6362-4CA4-AAC5-F67D2486FA00}" srcId="{15D25DB4-5900-4137-9264-6339892C38D6}" destId="{F57C8963-B6EA-430A-8441-044B00F373B2}" srcOrd="1" destOrd="0" parTransId="{3685DDE0-AE18-466B-A117-755AB13D17B3}" sibTransId="{52E6FFFE-D855-4962-9114-7F8E852BA75C}"/>
    <dgm:cxn modelId="{959BAA97-E37D-45F6-B56E-996B856CA2F5}" type="presParOf" srcId="{6A71723D-51AE-4BE8-96F8-EBA11A4F4950}" destId="{A1573977-01AF-4EB4-95DA-0EE3B251F412}" srcOrd="0" destOrd="0" presId="urn:microsoft.com/office/officeart/2005/8/layout/vList5"/>
    <dgm:cxn modelId="{84E4FBF2-A893-4092-843F-DD05EEB97675}" type="presParOf" srcId="{A1573977-01AF-4EB4-95DA-0EE3B251F412}" destId="{8E81C205-F7CC-4D4F-8F2A-FDE9AA94C13A}" srcOrd="0" destOrd="0" presId="urn:microsoft.com/office/officeart/2005/8/layout/vList5"/>
    <dgm:cxn modelId="{D1A1E1CF-C115-4FC9-8635-60304E5F4861}" type="presParOf" srcId="{A1573977-01AF-4EB4-95DA-0EE3B251F412}" destId="{345D5A08-1043-477E-A468-8519EA3E9A9F}" srcOrd="1" destOrd="0" presId="urn:microsoft.com/office/officeart/2005/8/layout/vList5"/>
    <dgm:cxn modelId="{9CBDD796-63AE-484D-BA10-D5DDD06C5F9C}" type="presParOf" srcId="{6A71723D-51AE-4BE8-96F8-EBA11A4F4950}" destId="{B569FE12-589C-43A8-88E7-F1ED86F4C570}" srcOrd="1" destOrd="0" presId="urn:microsoft.com/office/officeart/2005/8/layout/vList5"/>
    <dgm:cxn modelId="{1883CA7D-2E0F-42E6-9AE5-1FB17BB8D143}" type="presParOf" srcId="{6A71723D-51AE-4BE8-96F8-EBA11A4F4950}" destId="{D1BD15FB-9006-4E0D-A2E1-5CFFA1AB3545}" srcOrd="2" destOrd="0" presId="urn:microsoft.com/office/officeart/2005/8/layout/vList5"/>
    <dgm:cxn modelId="{6A89FB2B-DFF3-4998-BB8E-38BDF9DF554B}" type="presParOf" srcId="{D1BD15FB-9006-4E0D-A2E1-5CFFA1AB3545}" destId="{F4981C6E-E676-41AE-AA7E-854320884A93}" srcOrd="0" destOrd="0" presId="urn:microsoft.com/office/officeart/2005/8/layout/vList5"/>
    <dgm:cxn modelId="{7A44A705-592F-4E1D-B4D5-21690A03FE99}" type="presParOf" srcId="{D1BD15FB-9006-4E0D-A2E1-5CFFA1AB3545}" destId="{6D940D87-BD34-4ACE-A899-5635CE2088D5}" srcOrd="1" destOrd="0" presId="urn:microsoft.com/office/officeart/2005/8/layout/vList5"/>
    <dgm:cxn modelId="{FDA9A41E-0ACB-44A0-9B3A-30E3C9876618}" type="presParOf" srcId="{6A71723D-51AE-4BE8-96F8-EBA11A4F4950}" destId="{B34353B6-BC71-46F6-93B5-845E3F937415}" srcOrd="3" destOrd="0" presId="urn:microsoft.com/office/officeart/2005/8/layout/vList5"/>
    <dgm:cxn modelId="{6BF692D7-C50A-4FF1-B38D-F0CED857156B}" type="presParOf" srcId="{6A71723D-51AE-4BE8-96F8-EBA11A4F4950}" destId="{B5A90E30-6D82-4D8F-B212-F33BBE7FA3BB}" srcOrd="4" destOrd="0" presId="urn:microsoft.com/office/officeart/2005/8/layout/vList5"/>
    <dgm:cxn modelId="{A817DBC9-695A-4647-96E9-41655BF48D6F}" type="presParOf" srcId="{B5A90E30-6D82-4D8F-B212-F33BBE7FA3BB}" destId="{B7062665-8E09-4AA8-B4F1-4917837FFD41}" srcOrd="0" destOrd="0" presId="urn:microsoft.com/office/officeart/2005/8/layout/vList5"/>
    <dgm:cxn modelId="{401FB85A-B780-481F-BEB6-BA95B3228706}" type="presParOf" srcId="{B5A90E30-6D82-4D8F-B212-F33BBE7FA3BB}" destId="{FE6D2387-7D1F-41D8-BD81-404A79F0F28B}" srcOrd="1" destOrd="0" presId="urn:microsoft.com/office/officeart/2005/8/layout/vList5"/>
    <dgm:cxn modelId="{43A75E4C-1A89-45C9-A01B-2432824AB76A}" type="presParOf" srcId="{6A71723D-51AE-4BE8-96F8-EBA11A4F4950}" destId="{B9803C32-13CF-4754-A425-5EFB145DE80A}" srcOrd="5" destOrd="0" presId="urn:microsoft.com/office/officeart/2005/8/layout/vList5"/>
    <dgm:cxn modelId="{ACFC463E-FB4D-4165-9872-046CDDC0BF6A}" type="presParOf" srcId="{6A71723D-51AE-4BE8-96F8-EBA11A4F4950}" destId="{EDCF6A62-12EB-4B81-9A87-C5778DD89CBB}" srcOrd="6" destOrd="0" presId="urn:microsoft.com/office/officeart/2005/8/layout/vList5"/>
    <dgm:cxn modelId="{CE80DCC4-3960-4DC5-8F64-50B319765E57}" type="presParOf" srcId="{EDCF6A62-12EB-4B81-9A87-C5778DD89CBB}" destId="{310967F9-625C-4CB6-974C-0FCF32DDD078}" srcOrd="0" destOrd="0" presId="urn:microsoft.com/office/officeart/2005/8/layout/vList5"/>
    <dgm:cxn modelId="{A1AE18F6-7720-41D1-B41D-622A7D907ED2}" type="presParOf" srcId="{EDCF6A62-12EB-4B81-9A87-C5778DD89CBB}" destId="{409AC59D-3DA4-4091-9910-4B77B0F01E24}"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38675B-E184-45C3-8E9A-63F88C2DFBA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E45C19B3-5972-4DC0-AA2E-8F3C875AF61E}">
      <dgm:prSet phldrT="[Text]"/>
      <dgm:spPr/>
      <dgm:t>
        <a:bodyPr/>
        <a:lstStyle/>
        <a:p>
          <a:r>
            <a:rPr lang="nl-NL" b="1" noProof="0" dirty="0" smtClean="0"/>
            <a:t>Systeem</a:t>
          </a:r>
          <a:endParaRPr lang="nl-NL" b="1" noProof="0" dirty="0"/>
        </a:p>
      </dgm:t>
    </dgm:pt>
    <dgm:pt modelId="{701CFF6B-1183-413B-BBEA-FFB677FD0FCC}" type="parTrans" cxnId="{B57CF5B9-C17C-468B-A906-B15431BEE53C}">
      <dgm:prSet/>
      <dgm:spPr/>
      <dgm:t>
        <a:bodyPr/>
        <a:lstStyle/>
        <a:p>
          <a:endParaRPr lang="nl-NL" noProof="0" dirty="0"/>
        </a:p>
      </dgm:t>
    </dgm:pt>
    <dgm:pt modelId="{911FDC29-5303-4F48-9DBC-F6371B0F9D0C}" type="sibTrans" cxnId="{B57CF5B9-C17C-468B-A906-B15431BEE53C}">
      <dgm:prSet/>
      <dgm:spPr/>
      <dgm:t>
        <a:bodyPr/>
        <a:lstStyle/>
        <a:p>
          <a:endParaRPr lang="nl-NL" noProof="0" dirty="0"/>
        </a:p>
      </dgm:t>
    </dgm:pt>
    <dgm:pt modelId="{8235226F-FE31-4BC8-B3A1-BBC049C19D48}">
      <dgm:prSet phldrT="[Text]">
        <dgm:style>
          <a:lnRef idx="2">
            <a:schemeClr val="accent1"/>
          </a:lnRef>
          <a:fillRef idx="1">
            <a:schemeClr val="lt1"/>
          </a:fillRef>
          <a:effectRef idx="0">
            <a:schemeClr val="accent1"/>
          </a:effectRef>
          <a:fontRef idx="minor">
            <a:schemeClr val="dk1"/>
          </a:fontRef>
        </dgm:style>
      </dgm:prSet>
      <dgm:spPr/>
      <dgm:t>
        <a:bodyPr/>
        <a:lstStyle/>
        <a:p>
          <a:r>
            <a:rPr lang="nl-NL" noProof="0" dirty="0" smtClean="0"/>
            <a:t>Bepaal met alle actoren de grenzen van het systeem (de domeinen)</a:t>
          </a:r>
          <a:endParaRPr lang="nl-NL" noProof="0" dirty="0"/>
        </a:p>
      </dgm:t>
    </dgm:pt>
    <dgm:pt modelId="{A2589D2D-F8F7-4071-986C-DFEE822A1711}" type="parTrans" cxnId="{0AE43DE5-CC26-41C1-BC22-D2D2D742811E}">
      <dgm:prSet/>
      <dgm:spPr/>
      <dgm:t>
        <a:bodyPr/>
        <a:lstStyle/>
        <a:p>
          <a:endParaRPr lang="nl-NL" noProof="0" dirty="0"/>
        </a:p>
      </dgm:t>
    </dgm:pt>
    <dgm:pt modelId="{990F9B1F-4373-4A51-B314-5C229B266700}" type="sibTrans" cxnId="{0AE43DE5-CC26-41C1-BC22-D2D2D742811E}">
      <dgm:prSet/>
      <dgm:spPr/>
      <dgm:t>
        <a:bodyPr/>
        <a:lstStyle/>
        <a:p>
          <a:endParaRPr lang="nl-NL" noProof="0" dirty="0"/>
        </a:p>
      </dgm:t>
    </dgm:pt>
    <dgm:pt modelId="{9405C61D-580A-4D47-8ECD-136E22A587FF}">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nl-NL" b="1" noProof="0" dirty="0" smtClean="0"/>
            <a:t>Succes</a:t>
          </a:r>
          <a:endParaRPr lang="nl-NL" b="1" noProof="0" dirty="0"/>
        </a:p>
      </dgm:t>
    </dgm:pt>
    <dgm:pt modelId="{9F4AE04A-9CDE-4AC2-8E79-F1CF99D1EE27}" type="parTrans" cxnId="{6032187A-E05C-4D4A-9CC0-9A812FE46B0B}">
      <dgm:prSet/>
      <dgm:spPr/>
      <dgm:t>
        <a:bodyPr/>
        <a:lstStyle/>
        <a:p>
          <a:endParaRPr lang="nl-NL" noProof="0" dirty="0"/>
        </a:p>
      </dgm:t>
    </dgm:pt>
    <dgm:pt modelId="{E7A84CAC-7EA8-45A0-B656-4F905D4B1E8F}" type="sibTrans" cxnId="{6032187A-E05C-4D4A-9CC0-9A812FE46B0B}">
      <dgm:prSet/>
      <dgm:spPr/>
      <dgm:t>
        <a:bodyPr/>
        <a:lstStyle/>
        <a:p>
          <a:endParaRPr lang="nl-NL" noProof="0" dirty="0"/>
        </a:p>
      </dgm:t>
    </dgm:pt>
    <dgm:pt modelId="{A5A59C8C-C969-4744-9097-F94D416D4A0D}">
      <dgm:prSet phldrT="[Text]">
        <dgm:style>
          <a:lnRef idx="2">
            <a:schemeClr val="accent2"/>
          </a:lnRef>
          <a:fillRef idx="1">
            <a:schemeClr val="lt1"/>
          </a:fillRef>
          <a:effectRef idx="0">
            <a:schemeClr val="accent2"/>
          </a:effectRef>
          <a:fontRef idx="minor">
            <a:schemeClr val="dk1"/>
          </a:fontRef>
        </dgm:style>
      </dgm:prSet>
      <dgm:spPr/>
      <dgm:t>
        <a:bodyPr/>
        <a:lstStyle/>
        <a:p>
          <a:r>
            <a:rPr lang="nl-NL" b="1" noProof="0" dirty="0" smtClean="0"/>
            <a:t>Bepaal met alle actoren wat succes concreet betekent. Wanneer is ieder voor zich blij?</a:t>
          </a:r>
          <a:endParaRPr lang="nl-NL" b="1" noProof="0" dirty="0"/>
        </a:p>
      </dgm:t>
    </dgm:pt>
    <dgm:pt modelId="{4317DC84-525B-4B99-B81E-6B29301751BF}" type="parTrans" cxnId="{C7FCA237-1DF8-4BBC-AFE2-F1C77CCD2768}">
      <dgm:prSet/>
      <dgm:spPr/>
      <dgm:t>
        <a:bodyPr/>
        <a:lstStyle/>
        <a:p>
          <a:endParaRPr lang="nl-NL" noProof="0" dirty="0"/>
        </a:p>
      </dgm:t>
    </dgm:pt>
    <dgm:pt modelId="{A8813C87-A1F7-410A-B0C9-507636E3784C}" type="sibTrans" cxnId="{C7FCA237-1DF8-4BBC-AFE2-F1C77CCD2768}">
      <dgm:prSet/>
      <dgm:spPr/>
      <dgm:t>
        <a:bodyPr/>
        <a:lstStyle/>
        <a:p>
          <a:endParaRPr lang="nl-NL" noProof="0" dirty="0"/>
        </a:p>
      </dgm:t>
    </dgm:pt>
    <dgm:pt modelId="{597DE785-707B-4BED-AB38-38C9D694798F}">
      <dgm:prSet phldrT="[Text]">
        <dgm:style>
          <a:lnRef idx="2">
            <a:schemeClr val="accent1"/>
          </a:lnRef>
          <a:fillRef idx="1">
            <a:schemeClr val="lt1"/>
          </a:fillRef>
          <a:effectRef idx="0">
            <a:schemeClr val="accent1"/>
          </a:effectRef>
          <a:fontRef idx="minor">
            <a:schemeClr val="dk1"/>
          </a:fontRef>
        </dgm:style>
      </dgm:prSet>
      <dgm:spPr/>
      <dgm:t>
        <a:bodyPr/>
        <a:lstStyle/>
        <a:p>
          <a:r>
            <a:rPr lang="nl-NL" noProof="0" dirty="0" smtClean="0"/>
            <a:t>Neem dit mee in de integrale planvorming</a:t>
          </a:r>
          <a:endParaRPr lang="nl-NL" noProof="0" dirty="0"/>
        </a:p>
      </dgm:t>
    </dgm:pt>
    <dgm:pt modelId="{E74793BF-D2CF-4C25-BEB8-6BB5D75D7E7A}" type="parTrans" cxnId="{280BD81D-B4FE-4E14-90D6-C8291A504E0F}">
      <dgm:prSet/>
      <dgm:spPr/>
      <dgm:t>
        <a:bodyPr/>
        <a:lstStyle/>
        <a:p>
          <a:endParaRPr lang="nl-NL"/>
        </a:p>
      </dgm:t>
    </dgm:pt>
    <dgm:pt modelId="{C2922976-4807-4FC8-887C-40CFF442E5F0}" type="sibTrans" cxnId="{280BD81D-B4FE-4E14-90D6-C8291A504E0F}">
      <dgm:prSet/>
      <dgm:spPr/>
      <dgm:t>
        <a:bodyPr/>
        <a:lstStyle/>
        <a:p>
          <a:endParaRPr lang="nl-NL"/>
        </a:p>
      </dgm:t>
    </dgm:pt>
    <dgm:pt modelId="{5E49F53E-0263-4C5B-83BF-D7292833DBA4}">
      <dgm:prSet phldrT="[Text]">
        <dgm:style>
          <a:lnRef idx="2">
            <a:schemeClr val="accent2"/>
          </a:lnRef>
          <a:fillRef idx="1">
            <a:schemeClr val="lt1"/>
          </a:fillRef>
          <a:effectRef idx="0">
            <a:schemeClr val="accent2"/>
          </a:effectRef>
          <a:fontRef idx="minor">
            <a:schemeClr val="dk1"/>
          </a:fontRef>
        </dgm:style>
      </dgm:prSet>
      <dgm:spPr/>
      <dgm:t>
        <a:bodyPr/>
        <a:lstStyle/>
        <a:p>
          <a:r>
            <a:rPr lang="nl-NL" b="1" noProof="0" dirty="0" smtClean="0"/>
            <a:t>Gebruik dit tijdens het hele plan en uitvoeringsproces</a:t>
          </a:r>
          <a:endParaRPr lang="nl-NL" b="1" noProof="0" dirty="0"/>
        </a:p>
      </dgm:t>
    </dgm:pt>
    <dgm:pt modelId="{3BA2B1BC-DC20-4352-8471-A26B0DF5942C}" type="parTrans" cxnId="{CFD85DA6-0AB6-4C44-8ADC-DA3D259158B6}">
      <dgm:prSet/>
      <dgm:spPr/>
      <dgm:t>
        <a:bodyPr/>
        <a:lstStyle/>
        <a:p>
          <a:endParaRPr lang="nl-NL"/>
        </a:p>
      </dgm:t>
    </dgm:pt>
    <dgm:pt modelId="{6DB61D67-9B08-4AAE-A4A4-0173910713F7}" type="sibTrans" cxnId="{CFD85DA6-0AB6-4C44-8ADC-DA3D259158B6}">
      <dgm:prSet/>
      <dgm:spPr/>
      <dgm:t>
        <a:bodyPr/>
        <a:lstStyle/>
        <a:p>
          <a:endParaRPr lang="nl-NL"/>
        </a:p>
      </dgm:t>
    </dgm:pt>
    <dgm:pt modelId="{4645E51A-20F1-474F-9E7B-BAC3D5F01CF5}">
      <dgm:prSet phldrT="[Text]">
        <dgm:style>
          <a:lnRef idx="2">
            <a:schemeClr val="accent3"/>
          </a:lnRef>
          <a:fillRef idx="1">
            <a:schemeClr val="lt1"/>
          </a:fillRef>
          <a:effectRef idx="0">
            <a:schemeClr val="accent3"/>
          </a:effectRef>
          <a:fontRef idx="minor">
            <a:schemeClr val="dk1"/>
          </a:fontRef>
        </dgm:style>
      </dgm:prSet>
      <dgm:spPr/>
      <dgm:t>
        <a:bodyPr/>
        <a:lstStyle/>
        <a:p>
          <a:r>
            <a:rPr lang="nl-NL" noProof="0" dirty="0" smtClean="0"/>
            <a:t>Met welke acties wordt het SUCCES behaald?</a:t>
          </a:r>
          <a:endParaRPr lang="nl-NL" noProof="0" dirty="0"/>
        </a:p>
      </dgm:t>
    </dgm:pt>
    <dgm:pt modelId="{AC08CE65-6AF1-4ECE-A71C-7519D3B44F8B}">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b="1" noProof="0" dirty="0" smtClean="0"/>
            <a:t>Acties</a:t>
          </a:r>
          <a:endParaRPr lang="nl-NL" b="1" noProof="0" dirty="0"/>
        </a:p>
      </dgm:t>
    </dgm:pt>
    <dgm:pt modelId="{4AA52C2C-31F7-4F53-BE3F-C070EFB8A04E}" type="sibTrans" cxnId="{0B45881F-C531-4903-9E9A-536B972475F5}">
      <dgm:prSet/>
      <dgm:spPr/>
      <dgm:t>
        <a:bodyPr/>
        <a:lstStyle/>
        <a:p>
          <a:endParaRPr lang="nl-NL" noProof="0" dirty="0"/>
        </a:p>
      </dgm:t>
    </dgm:pt>
    <dgm:pt modelId="{C2325E8C-7598-4C81-9A5C-14CFA23A804C}" type="parTrans" cxnId="{0B45881F-C531-4903-9E9A-536B972475F5}">
      <dgm:prSet/>
      <dgm:spPr/>
      <dgm:t>
        <a:bodyPr/>
        <a:lstStyle/>
        <a:p>
          <a:endParaRPr lang="nl-NL" noProof="0" dirty="0"/>
        </a:p>
      </dgm:t>
    </dgm:pt>
    <dgm:pt modelId="{5021778B-00E0-41D0-B6C8-EA3C58BCAA2F}" type="sibTrans" cxnId="{51055707-80AB-4A46-B598-3FDD523E4733}">
      <dgm:prSet/>
      <dgm:spPr/>
      <dgm:t>
        <a:bodyPr/>
        <a:lstStyle/>
        <a:p>
          <a:endParaRPr lang="nl-NL" noProof="0" dirty="0"/>
        </a:p>
      </dgm:t>
    </dgm:pt>
    <dgm:pt modelId="{BB443961-9A37-4099-8DBB-BC43CAEBF648}" type="parTrans" cxnId="{51055707-80AB-4A46-B598-3FDD523E4733}">
      <dgm:prSet/>
      <dgm:spPr/>
      <dgm:t>
        <a:bodyPr/>
        <a:lstStyle/>
        <a:p>
          <a:endParaRPr lang="nl-NL" noProof="0" dirty="0"/>
        </a:p>
      </dgm:t>
    </dgm:pt>
    <dgm:pt modelId="{ABCCAABF-6067-4715-8CBB-C78179D0652A}">
      <dgm:prSet phldrT="[Text]">
        <dgm:style>
          <a:lnRef idx="2">
            <a:schemeClr val="accent4"/>
          </a:lnRef>
          <a:fillRef idx="1">
            <a:schemeClr val="lt1"/>
          </a:fillRef>
          <a:effectRef idx="0">
            <a:schemeClr val="accent4"/>
          </a:effectRef>
          <a:fontRef idx="minor">
            <a:schemeClr val="dk1"/>
          </a:fontRef>
        </dgm:style>
      </dgm:prSet>
      <dgm:spPr/>
      <dgm:t>
        <a:bodyPr/>
        <a:lstStyle/>
        <a:p>
          <a:r>
            <a:rPr lang="nl-NL" noProof="0" dirty="0" smtClean="0"/>
            <a:t>Bepaal de strategie om het SUCCES te bereiken</a:t>
          </a:r>
          <a:endParaRPr lang="nl-NL" noProof="0" dirty="0"/>
        </a:p>
      </dgm:t>
    </dgm:pt>
    <dgm:pt modelId="{F7C6DF04-E980-4942-B523-CE5A3DC1A710}">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nl-NL" b="1" noProof="0" dirty="0" smtClean="0"/>
            <a:t>Strategische richtlijnen</a:t>
          </a:r>
          <a:endParaRPr lang="nl-NL" b="1" noProof="0" dirty="0"/>
        </a:p>
      </dgm:t>
    </dgm:pt>
    <dgm:pt modelId="{00C3378B-C514-4CC3-846D-FDDD058756B2}" type="sibTrans" cxnId="{DD8503BA-77AB-405A-858C-0908CC81933C}">
      <dgm:prSet/>
      <dgm:spPr/>
      <dgm:t>
        <a:bodyPr/>
        <a:lstStyle/>
        <a:p>
          <a:endParaRPr lang="nl-NL" noProof="0" dirty="0"/>
        </a:p>
      </dgm:t>
    </dgm:pt>
    <dgm:pt modelId="{646B6473-738C-46C4-B35C-08EE7458E2B2}" type="parTrans" cxnId="{DD8503BA-77AB-405A-858C-0908CC81933C}">
      <dgm:prSet/>
      <dgm:spPr/>
      <dgm:t>
        <a:bodyPr/>
        <a:lstStyle/>
        <a:p>
          <a:endParaRPr lang="nl-NL" noProof="0" dirty="0"/>
        </a:p>
      </dgm:t>
    </dgm:pt>
    <dgm:pt modelId="{38F43195-FC2E-4D33-BECC-7020F333B33F}" type="sibTrans" cxnId="{5EDAA39F-15E1-4AB9-B173-E6F46F2E8DE3}">
      <dgm:prSet/>
      <dgm:spPr/>
      <dgm:t>
        <a:bodyPr/>
        <a:lstStyle/>
        <a:p>
          <a:endParaRPr lang="nl-NL" noProof="0" dirty="0"/>
        </a:p>
      </dgm:t>
    </dgm:pt>
    <dgm:pt modelId="{C5E58464-9338-42EF-8908-E939D6E55000}" type="parTrans" cxnId="{5EDAA39F-15E1-4AB9-B173-E6F46F2E8DE3}">
      <dgm:prSet/>
      <dgm:spPr/>
      <dgm:t>
        <a:bodyPr/>
        <a:lstStyle/>
        <a:p>
          <a:endParaRPr lang="nl-NL" noProof="0" dirty="0"/>
        </a:p>
      </dgm:t>
    </dgm:pt>
    <dgm:pt modelId="{181B8301-A402-47B0-A24F-D93F01871363}" type="pres">
      <dgm:prSet presAssocID="{BA38675B-E184-45C3-8E9A-63F88C2DFBA9}" presName="linearFlow" presStyleCnt="0">
        <dgm:presLayoutVars>
          <dgm:dir/>
          <dgm:animLvl val="lvl"/>
          <dgm:resizeHandles val="exact"/>
        </dgm:presLayoutVars>
      </dgm:prSet>
      <dgm:spPr/>
      <dgm:t>
        <a:bodyPr/>
        <a:lstStyle/>
        <a:p>
          <a:endParaRPr lang="en-GB"/>
        </a:p>
      </dgm:t>
    </dgm:pt>
    <dgm:pt modelId="{A3A3E4D9-03F6-4B14-8448-357353C552AD}" type="pres">
      <dgm:prSet presAssocID="{E45C19B3-5972-4DC0-AA2E-8F3C875AF61E}" presName="composite" presStyleCnt="0"/>
      <dgm:spPr/>
    </dgm:pt>
    <dgm:pt modelId="{11F091BF-EE18-4DE4-8754-C863DCFE4B45}" type="pres">
      <dgm:prSet presAssocID="{E45C19B3-5972-4DC0-AA2E-8F3C875AF61E}" presName="parentText" presStyleLbl="alignNode1" presStyleIdx="0" presStyleCnt="4">
        <dgm:presLayoutVars>
          <dgm:chMax val="1"/>
          <dgm:bulletEnabled val="1"/>
        </dgm:presLayoutVars>
      </dgm:prSet>
      <dgm:spPr/>
      <dgm:t>
        <a:bodyPr/>
        <a:lstStyle/>
        <a:p>
          <a:endParaRPr lang="en-GB"/>
        </a:p>
      </dgm:t>
    </dgm:pt>
    <dgm:pt modelId="{90AAC267-AA6D-444E-ABDC-A2936185B283}" type="pres">
      <dgm:prSet presAssocID="{E45C19B3-5972-4DC0-AA2E-8F3C875AF61E}" presName="descendantText" presStyleLbl="alignAcc1" presStyleIdx="0" presStyleCnt="4">
        <dgm:presLayoutVars>
          <dgm:bulletEnabled val="1"/>
        </dgm:presLayoutVars>
      </dgm:prSet>
      <dgm:spPr/>
      <dgm:t>
        <a:bodyPr/>
        <a:lstStyle/>
        <a:p>
          <a:endParaRPr lang="en-GB"/>
        </a:p>
      </dgm:t>
    </dgm:pt>
    <dgm:pt modelId="{354F4827-756D-486D-81DC-FEB7FB9142BD}" type="pres">
      <dgm:prSet presAssocID="{911FDC29-5303-4F48-9DBC-F6371B0F9D0C}" presName="sp" presStyleCnt="0"/>
      <dgm:spPr/>
    </dgm:pt>
    <dgm:pt modelId="{3848169C-2A30-4C6D-836F-57B1426F1795}" type="pres">
      <dgm:prSet presAssocID="{9405C61D-580A-4D47-8ECD-136E22A587FF}" presName="composite" presStyleCnt="0"/>
      <dgm:spPr/>
    </dgm:pt>
    <dgm:pt modelId="{0F403296-7DE9-4E60-BC03-87FD26777EE4}" type="pres">
      <dgm:prSet presAssocID="{9405C61D-580A-4D47-8ECD-136E22A587FF}" presName="parentText" presStyleLbl="alignNode1" presStyleIdx="1" presStyleCnt="4">
        <dgm:presLayoutVars>
          <dgm:chMax val="1"/>
          <dgm:bulletEnabled val="1"/>
        </dgm:presLayoutVars>
      </dgm:prSet>
      <dgm:spPr/>
      <dgm:t>
        <a:bodyPr/>
        <a:lstStyle/>
        <a:p>
          <a:endParaRPr lang="en-GB"/>
        </a:p>
      </dgm:t>
    </dgm:pt>
    <dgm:pt modelId="{0E69D9A6-5E45-4105-B863-09D75C7D7AC6}" type="pres">
      <dgm:prSet presAssocID="{9405C61D-580A-4D47-8ECD-136E22A587FF}" presName="descendantText" presStyleLbl="alignAcc1" presStyleIdx="1" presStyleCnt="4">
        <dgm:presLayoutVars>
          <dgm:bulletEnabled val="1"/>
        </dgm:presLayoutVars>
      </dgm:prSet>
      <dgm:spPr/>
      <dgm:t>
        <a:bodyPr/>
        <a:lstStyle/>
        <a:p>
          <a:endParaRPr lang="en-GB"/>
        </a:p>
      </dgm:t>
    </dgm:pt>
    <dgm:pt modelId="{18DC8BDB-952B-4E92-AA5C-AFEC7D7D8104}" type="pres">
      <dgm:prSet presAssocID="{E7A84CAC-7EA8-45A0-B656-4F905D4B1E8F}" presName="sp" presStyleCnt="0"/>
      <dgm:spPr/>
    </dgm:pt>
    <dgm:pt modelId="{EF0F7713-D3FE-4FB1-B27B-799805EC9A12}" type="pres">
      <dgm:prSet presAssocID="{F7C6DF04-E980-4942-B523-CE5A3DC1A710}" presName="composite" presStyleCnt="0"/>
      <dgm:spPr/>
    </dgm:pt>
    <dgm:pt modelId="{65388F6B-0686-42C7-A195-976AB0D0326A}" type="pres">
      <dgm:prSet presAssocID="{F7C6DF04-E980-4942-B523-CE5A3DC1A710}" presName="parentText" presStyleLbl="alignNode1" presStyleIdx="2" presStyleCnt="4">
        <dgm:presLayoutVars>
          <dgm:chMax val="1"/>
          <dgm:bulletEnabled val="1"/>
        </dgm:presLayoutVars>
      </dgm:prSet>
      <dgm:spPr/>
      <dgm:t>
        <a:bodyPr/>
        <a:lstStyle/>
        <a:p>
          <a:endParaRPr lang="en-GB"/>
        </a:p>
      </dgm:t>
    </dgm:pt>
    <dgm:pt modelId="{119B8B27-91B3-49C4-A310-83FC052EB8AD}" type="pres">
      <dgm:prSet presAssocID="{F7C6DF04-E980-4942-B523-CE5A3DC1A710}" presName="descendantText" presStyleLbl="alignAcc1" presStyleIdx="2" presStyleCnt="4">
        <dgm:presLayoutVars>
          <dgm:bulletEnabled val="1"/>
        </dgm:presLayoutVars>
      </dgm:prSet>
      <dgm:spPr/>
      <dgm:t>
        <a:bodyPr/>
        <a:lstStyle/>
        <a:p>
          <a:endParaRPr lang="en-GB"/>
        </a:p>
      </dgm:t>
    </dgm:pt>
    <dgm:pt modelId="{15B5C734-C302-46EB-93FD-FA2B55FE1C4B}" type="pres">
      <dgm:prSet presAssocID="{00C3378B-C514-4CC3-846D-FDDD058756B2}" presName="sp" presStyleCnt="0"/>
      <dgm:spPr/>
    </dgm:pt>
    <dgm:pt modelId="{6B4853D4-15FF-45F8-BCC5-9EE232B60045}" type="pres">
      <dgm:prSet presAssocID="{AC08CE65-6AF1-4ECE-A71C-7519D3B44F8B}" presName="composite" presStyleCnt="0"/>
      <dgm:spPr/>
    </dgm:pt>
    <dgm:pt modelId="{2E7AB78A-8E50-4EAB-A647-E95227115343}" type="pres">
      <dgm:prSet presAssocID="{AC08CE65-6AF1-4ECE-A71C-7519D3B44F8B}" presName="parentText" presStyleLbl="alignNode1" presStyleIdx="3" presStyleCnt="4">
        <dgm:presLayoutVars>
          <dgm:chMax val="1"/>
          <dgm:bulletEnabled val="1"/>
        </dgm:presLayoutVars>
      </dgm:prSet>
      <dgm:spPr/>
      <dgm:t>
        <a:bodyPr/>
        <a:lstStyle/>
        <a:p>
          <a:endParaRPr lang="en-GB"/>
        </a:p>
      </dgm:t>
    </dgm:pt>
    <dgm:pt modelId="{9BB75695-C4CB-4571-8A33-6C440114A93A}" type="pres">
      <dgm:prSet presAssocID="{AC08CE65-6AF1-4ECE-A71C-7519D3B44F8B}" presName="descendantText" presStyleLbl="alignAcc1" presStyleIdx="3" presStyleCnt="4">
        <dgm:presLayoutVars>
          <dgm:bulletEnabled val="1"/>
        </dgm:presLayoutVars>
      </dgm:prSet>
      <dgm:spPr/>
      <dgm:t>
        <a:bodyPr/>
        <a:lstStyle/>
        <a:p>
          <a:endParaRPr lang="en-GB"/>
        </a:p>
      </dgm:t>
    </dgm:pt>
  </dgm:ptLst>
  <dgm:cxnLst>
    <dgm:cxn modelId="{5EDAA39F-15E1-4AB9-B173-E6F46F2E8DE3}" srcId="{F7C6DF04-E980-4942-B523-CE5A3DC1A710}" destId="{ABCCAABF-6067-4715-8CBB-C78179D0652A}" srcOrd="0" destOrd="0" parTransId="{C5E58464-9338-42EF-8908-E939D6E55000}" sibTransId="{38F43195-FC2E-4D33-BECC-7020F333B33F}"/>
    <dgm:cxn modelId="{C7FCA237-1DF8-4BBC-AFE2-F1C77CCD2768}" srcId="{9405C61D-580A-4D47-8ECD-136E22A587FF}" destId="{A5A59C8C-C969-4744-9097-F94D416D4A0D}" srcOrd="0" destOrd="0" parTransId="{4317DC84-525B-4B99-B81E-6B29301751BF}" sibTransId="{A8813C87-A1F7-410A-B0C9-507636E3784C}"/>
    <dgm:cxn modelId="{A35BE690-F13E-44F1-8395-B7E509932B8D}" type="presOf" srcId="{9405C61D-580A-4D47-8ECD-136E22A587FF}" destId="{0F403296-7DE9-4E60-BC03-87FD26777EE4}" srcOrd="0" destOrd="0" presId="urn:microsoft.com/office/officeart/2005/8/layout/chevron2"/>
    <dgm:cxn modelId="{51055707-80AB-4A46-B598-3FDD523E4733}" srcId="{AC08CE65-6AF1-4ECE-A71C-7519D3B44F8B}" destId="{4645E51A-20F1-474F-9E7B-BAC3D5F01CF5}" srcOrd="0" destOrd="0" parTransId="{BB443961-9A37-4099-8DBB-BC43CAEBF648}" sibTransId="{5021778B-00E0-41D0-B6C8-EA3C58BCAA2F}"/>
    <dgm:cxn modelId="{6032187A-E05C-4D4A-9CC0-9A812FE46B0B}" srcId="{BA38675B-E184-45C3-8E9A-63F88C2DFBA9}" destId="{9405C61D-580A-4D47-8ECD-136E22A587FF}" srcOrd="1" destOrd="0" parTransId="{9F4AE04A-9CDE-4AC2-8E79-F1CF99D1EE27}" sibTransId="{E7A84CAC-7EA8-45A0-B656-4F905D4B1E8F}"/>
    <dgm:cxn modelId="{77C633E0-7E0D-4763-8286-B212C1E59A71}" type="presOf" srcId="{A5A59C8C-C969-4744-9097-F94D416D4A0D}" destId="{0E69D9A6-5E45-4105-B863-09D75C7D7AC6}" srcOrd="0" destOrd="0" presId="urn:microsoft.com/office/officeart/2005/8/layout/chevron2"/>
    <dgm:cxn modelId="{97DC7653-FBB5-4E17-B2D1-2D8C9B432381}" type="presOf" srcId="{4645E51A-20F1-474F-9E7B-BAC3D5F01CF5}" destId="{9BB75695-C4CB-4571-8A33-6C440114A93A}" srcOrd="0" destOrd="0" presId="urn:microsoft.com/office/officeart/2005/8/layout/chevron2"/>
    <dgm:cxn modelId="{B57CF5B9-C17C-468B-A906-B15431BEE53C}" srcId="{BA38675B-E184-45C3-8E9A-63F88C2DFBA9}" destId="{E45C19B3-5972-4DC0-AA2E-8F3C875AF61E}" srcOrd="0" destOrd="0" parTransId="{701CFF6B-1183-413B-BBEA-FFB677FD0FCC}" sibTransId="{911FDC29-5303-4F48-9DBC-F6371B0F9D0C}"/>
    <dgm:cxn modelId="{CFD85DA6-0AB6-4C44-8ADC-DA3D259158B6}" srcId="{9405C61D-580A-4D47-8ECD-136E22A587FF}" destId="{5E49F53E-0263-4C5B-83BF-D7292833DBA4}" srcOrd="1" destOrd="0" parTransId="{3BA2B1BC-DC20-4352-8471-A26B0DF5942C}" sibTransId="{6DB61D67-9B08-4AAE-A4A4-0173910713F7}"/>
    <dgm:cxn modelId="{192E3685-4AEC-427B-A0A9-A53AF35AD2A9}" type="presOf" srcId="{E45C19B3-5972-4DC0-AA2E-8F3C875AF61E}" destId="{11F091BF-EE18-4DE4-8754-C863DCFE4B45}" srcOrd="0" destOrd="0" presId="urn:microsoft.com/office/officeart/2005/8/layout/chevron2"/>
    <dgm:cxn modelId="{C15FE284-E43E-45FA-8B6B-D81D0C71E7CF}" type="presOf" srcId="{597DE785-707B-4BED-AB38-38C9D694798F}" destId="{90AAC267-AA6D-444E-ABDC-A2936185B283}" srcOrd="0" destOrd="1" presId="urn:microsoft.com/office/officeart/2005/8/layout/chevron2"/>
    <dgm:cxn modelId="{39A07AD6-C829-4F0F-9DD4-F848C276C257}" type="presOf" srcId="{8235226F-FE31-4BC8-B3A1-BBC049C19D48}" destId="{90AAC267-AA6D-444E-ABDC-A2936185B283}" srcOrd="0" destOrd="0" presId="urn:microsoft.com/office/officeart/2005/8/layout/chevron2"/>
    <dgm:cxn modelId="{0AE43DE5-CC26-41C1-BC22-D2D2D742811E}" srcId="{E45C19B3-5972-4DC0-AA2E-8F3C875AF61E}" destId="{8235226F-FE31-4BC8-B3A1-BBC049C19D48}" srcOrd="0" destOrd="0" parTransId="{A2589D2D-F8F7-4071-986C-DFEE822A1711}" sibTransId="{990F9B1F-4373-4A51-B314-5C229B266700}"/>
    <dgm:cxn modelId="{0B45881F-C531-4903-9E9A-536B972475F5}" srcId="{BA38675B-E184-45C3-8E9A-63F88C2DFBA9}" destId="{AC08CE65-6AF1-4ECE-A71C-7519D3B44F8B}" srcOrd="3" destOrd="0" parTransId="{C2325E8C-7598-4C81-9A5C-14CFA23A804C}" sibTransId="{4AA52C2C-31F7-4F53-BE3F-C070EFB8A04E}"/>
    <dgm:cxn modelId="{88D024DC-4F5D-4D91-9533-27F023238F85}" type="presOf" srcId="{ABCCAABF-6067-4715-8CBB-C78179D0652A}" destId="{119B8B27-91B3-49C4-A310-83FC052EB8AD}" srcOrd="0" destOrd="0" presId="urn:microsoft.com/office/officeart/2005/8/layout/chevron2"/>
    <dgm:cxn modelId="{8087A1A8-6836-45A4-9C5F-534AE6DFAA47}" type="presOf" srcId="{F7C6DF04-E980-4942-B523-CE5A3DC1A710}" destId="{65388F6B-0686-42C7-A195-976AB0D0326A}" srcOrd="0" destOrd="0" presId="urn:microsoft.com/office/officeart/2005/8/layout/chevron2"/>
    <dgm:cxn modelId="{53CE37BB-9740-45DC-82E6-128948F59233}" type="presOf" srcId="{AC08CE65-6AF1-4ECE-A71C-7519D3B44F8B}" destId="{2E7AB78A-8E50-4EAB-A647-E95227115343}" srcOrd="0" destOrd="0" presId="urn:microsoft.com/office/officeart/2005/8/layout/chevron2"/>
    <dgm:cxn modelId="{280BD81D-B4FE-4E14-90D6-C8291A504E0F}" srcId="{E45C19B3-5972-4DC0-AA2E-8F3C875AF61E}" destId="{597DE785-707B-4BED-AB38-38C9D694798F}" srcOrd="1" destOrd="0" parTransId="{E74793BF-D2CF-4C25-BEB8-6BB5D75D7E7A}" sibTransId="{C2922976-4807-4FC8-887C-40CFF442E5F0}"/>
    <dgm:cxn modelId="{0C256D0E-2F0F-413B-8A0B-4B563A0308A0}" type="presOf" srcId="{5E49F53E-0263-4C5B-83BF-D7292833DBA4}" destId="{0E69D9A6-5E45-4105-B863-09D75C7D7AC6}" srcOrd="0" destOrd="1" presId="urn:microsoft.com/office/officeart/2005/8/layout/chevron2"/>
    <dgm:cxn modelId="{83D4E404-32A6-46C8-B39B-F9FBBC333A22}" type="presOf" srcId="{BA38675B-E184-45C3-8E9A-63F88C2DFBA9}" destId="{181B8301-A402-47B0-A24F-D93F01871363}" srcOrd="0" destOrd="0" presId="urn:microsoft.com/office/officeart/2005/8/layout/chevron2"/>
    <dgm:cxn modelId="{DD8503BA-77AB-405A-858C-0908CC81933C}" srcId="{BA38675B-E184-45C3-8E9A-63F88C2DFBA9}" destId="{F7C6DF04-E980-4942-B523-CE5A3DC1A710}" srcOrd="2" destOrd="0" parTransId="{646B6473-738C-46C4-B35C-08EE7458E2B2}" sibTransId="{00C3378B-C514-4CC3-846D-FDDD058756B2}"/>
    <dgm:cxn modelId="{747EF215-9F16-4637-ACDA-E1FDA08CA08B}" type="presParOf" srcId="{181B8301-A402-47B0-A24F-D93F01871363}" destId="{A3A3E4D9-03F6-4B14-8448-357353C552AD}" srcOrd="0" destOrd="0" presId="urn:microsoft.com/office/officeart/2005/8/layout/chevron2"/>
    <dgm:cxn modelId="{A9CCBF6C-8A46-473E-A5BF-3FD7AB2E66D2}" type="presParOf" srcId="{A3A3E4D9-03F6-4B14-8448-357353C552AD}" destId="{11F091BF-EE18-4DE4-8754-C863DCFE4B45}" srcOrd="0" destOrd="0" presId="urn:microsoft.com/office/officeart/2005/8/layout/chevron2"/>
    <dgm:cxn modelId="{D203D607-D4DA-479A-B5F2-8345B79F3EC4}" type="presParOf" srcId="{A3A3E4D9-03F6-4B14-8448-357353C552AD}" destId="{90AAC267-AA6D-444E-ABDC-A2936185B283}" srcOrd="1" destOrd="0" presId="urn:microsoft.com/office/officeart/2005/8/layout/chevron2"/>
    <dgm:cxn modelId="{79E2F412-B846-4C4E-B4E4-15DB10CD57D3}" type="presParOf" srcId="{181B8301-A402-47B0-A24F-D93F01871363}" destId="{354F4827-756D-486D-81DC-FEB7FB9142BD}" srcOrd="1" destOrd="0" presId="urn:microsoft.com/office/officeart/2005/8/layout/chevron2"/>
    <dgm:cxn modelId="{D732F929-BD73-4E9B-A9E7-A744D3FB8C5D}" type="presParOf" srcId="{181B8301-A402-47B0-A24F-D93F01871363}" destId="{3848169C-2A30-4C6D-836F-57B1426F1795}" srcOrd="2" destOrd="0" presId="urn:microsoft.com/office/officeart/2005/8/layout/chevron2"/>
    <dgm:cxn modelId="{EBD190D0-8132-4B62-B54C-CE0D213AFAC4}" type="presParOf" srcId="{3848169C-2A30-4C6D-836F-57B1426F1795}" destId="{0F403296-7DE9-4E60-BC03-87FD26777EE4}" srcOrd="0" destOrd="0" presId="urn:microsoft.com/office/officeart/2005/8/layout/chevron2"/>
    <dgm:cxn modelId="{C2134A02-290A-4AD1-B7B6-D567386CD150}" type="presParOf" srcId="{3848169C-2A30-4C6D-836F-57B1426F1795}" destId="{0E69D9A6-5E45-4105-B863-09D75C7D7AC6}" srcOrd="1" destOrd="0" presId="urn:microsoft.com/office/officeart/2005/8/layout/chevron2"/>
    <dgm:cxn modelId="{FCCDEB53-E6CA-433E-B676-2A52558388C7}" type="presParOf" srcId="{181B8301-A402-47B0-A24F-D93F01871363}" destId="{18DC8BDB-952B-4E92-AA5C-AFEC7D7D8104}" srcOrd="3" destOrd="0" presId="urn:microsoft.com/office/officeart/2005/8/layout/chevron2"/>
    <dgm:cxn modelId="{FC105132-681C-4E54-80BA-5D4E2F17E6C3}" type="presParOf" srcId="{181B8301-A402-47B0-A24F-D93F01871363}" destId="{EF0F7713-D3FE-4FB1-B27B-799805EC9A12}" srcOrd="4" destOrd="0" presId="urn:microsoft.com/office/officeart/2005/8/layout/chevron2"/>
    <dgm:cxn modelId="{68303CCB-1417-4A12-976D-B5FB729C4C21}" type="presParOf" srcId="{EF0F7713-D3FE-4FB1-B27B-799805EC9A12}" destId="{65388F6B-0686-42C7-A195-976AB0D0326A}" srcOrd="0" destOrd="0" presId="urn:microsoft.com/office/officeart/2005/8/layout/chevron2"/>
    <dgm:cxn modelId="{D16841B5-4ABF-47C1-A769-0B5B20179C19}" type="presParOf" srcId="{EF0F7713-D3FE-4FB1-B27B-799805EC9A12}" destId="{119B8B27-91B3-49C4-A310-83FC052EB8AD}" srcOrd="1" destOrd="0" presId="urn:microsoft.com/office/officeart/2005/8/layout/chevron2"/>
    <dgm:cxn modelId="{0B1A0F2A-5711-4905-ADD1-6F6CA3D38CFF}" type="presParOf" srcId="{181B8301-A402-47B0-A24F-D93F01871363}" destId="{15B5C734-C302-46EB-93FD-FA2B55FE1C4B}" srcOrd="5" destOrd="0" presId="urn:microsoft.com/office/officeart/2005/8/layout/chevron2"/>
    <dgm:cxn modelId="{57376706-5094-439C-AB9B-277D7D585346}" type="presParOf" srcId="{181B8301-A402-47B0-A24F-D93F01871363}" destId="{6B4853D4-15FF-45F8-BCC5-9EE232B60045}" srcOrd="6" destOrd="0" presId="urn:microsoft.com/office/officeart/2005/8/layout/chevron2"/>
    <dgm:cxn modelId="{BDFF8E3D-5DE7-4B27-ACA4-DECA61955600}" type="presParOf" srcId="{6B4853D4-15FF-45F8-BCC5-9EE232B60045}" destId="{2E7AB78A-8E50-4EAB-A647-E95227115343}" srcOrd="0" destOrd="0" presId="urn:microsoft.com/office/officeart/2005/8/layout/chevron2"/>
    <dgm:cxn modelId="{3A186C51-F175-4A5B-8EEC-27E1E0B9832E}" type="presParOf" srcId="{6B4853D4-15FF-45F8-BCC5-9EE232B60045}" destId="{9BB75695-C4CB-4571-8A33-6C440114A93A}"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315C8E-180D-4489-85F7-D04EC58D7884}" type="doc">
      <dgm:prSet loTypeId="urn:microsoft.com/office/officeart/2005/8/layout/pyramid4" loCatId="relationship" qsTypeId="urn:microsoft.com/office/officeart/2005/8/quickstyle/simple1" qsCatId="simple" csTypeId="urn:microsoft.com/office/officeart/2005/8/colors/accent1_2" csCatId="accent1" phldr="1"/>
      <dgm:spPr>
        <a:scene3d>
          <a:camera prst="orthographicFront">
            <a:rot lat="0" lon="0" rev="0"/>
          </a:camera>
          <a:lightRig rig="threePt" dir="t"/>
        </a:scene3d>
      </dgm:spPr>
      <dgm:t>
        <a:bodyPr/>
        <a:lstStyle/>
        <a:p>
          <a:endParaRPr lang="en-GB"/>
        </a:p>
      </dgm:t>
    </dgm:pt>
    <dgm:pt modelId="{341DC655-E955-499F-9E23-F11A0A14380E}">
      <dgm:prSet phldrT="[Text]"/>
      <dgm:spPr>
        <a:solidFill>
          <a:schemeClr val="accent3"/>
        </a:solidFill>
      </dgm:spPr>
      <dgm:t>
        <a:bodyPr/>
        <a:lstStyle/>
        <a:p>
          <a:r>
            <a:rPr lang="en-US" dirty="0" err="1" smtClean="0"/>
            <a:t>Fysieke</a:t>
          </a:r>
          <a:r>
            <a:rPr lang="en-US" dirty="0" smtClean="0"/>
            <a:t> </a:t>
          </a:r>
          <a:r>
            <a:rPr lang="en-US" dirty="0" err="1" smtClean="0"/>
            <a:t>omgeving</a:t>
          </a:r>
          <a:endParaRPr lang="en-GB" dirty="0"/>
        </a:p>
      </dgm:t>
    </dgm:pt>
    <dgm:pt modelId="{2E0B5E19-6827-49B8-A7E3-E3C69208411D}" type="parTrans" cxnId="{1D7E7BAB-9984-4595-B496-8F278CD3B659}">
      <dgm:prSet/>
      <dgm:spPr/>
      <dgm:t>
        <a:bodyPr/>
        <a:lstStyle/>
        <a:p>
          <a:endParaRPr lang="en-GB"/>
        </a:p>
      </dgm:t>
    </dgm:pt>
    <dgm:pt modelId="{F54DFDC3-BA09-42D4-9F6A-101D34A35CE4}" type="sibTrans" cxnId="{1D7E7BAB-9984-4595-B496-8F278CD3B659}">
      <dgm:prSet/>
      <dgm:spPr/>
      <dgm:t>
        <a:bodyPr/>
        <a:lstStyle/>
        <a:p>
          <a:endParaRPr lang="en-GB"/>
        </a:p>
      </dgm:t>
    </dgm:pt>
    <dgm:pt modelId="{087020F4-5B2F-4A3C-B281-B65BE153C12F}">
      <dgm:prSet phldrT="[Text]"/>
      <dgm:spPr>
        <a:solidFill>
          <a:schemeClr val="accent4"/>
        </a:solidFill>
      </dgm:spPr>
      <dgm:t>
        <a:bodyPr/>
        <a:lstStyle/>
        <a:p>
          <a:r>
            <a:rPr lang="en-US" dirty="0" smtClean="0"/>
            <a:t>Extern </a:t>
          </a:r>
          <a:r>
            <a:rPr lang="en-US" dirty="0" err="1" smtClean="0"/>
            <a:t>bestuur</a:t>
          </a:r>
          <a:r>
            <a:rPr lang="en-US" dirty="0" smtClean="0"/>
            <a:t> en </a:t>
          </a:r>
          <a:r>
            <a:rPr lang="en-US" dirty="0" err="1" smtClean="0"/>
            <a:t>beleid</a:t>
          </a:r>
          <a:endParaRPr lang="en-GB" dirty="0"/>
        </a:p>
      </dgm:t>
    </dgm:pt>
    <dgm:pt modelId="{B43010C1-87BB-4E55-AD20-5E4FCC6C86EC}" type="parTrans" cxnId="{6E0458EC-2725-436C-AED0-C58634BA1EC5}">
      <dgm:prSet/>
      <dgm:spPr/>
      <dgm:t>
        <a:bodyPr/>
        <a:lstStyle/>
        <a:p>
          <a:endParaRPr lang="en-GB"/>
        </a:p>
      </dgm:t>
    </dgm:pt>
    <dgm:pt modelId="{B29C5D85-5D9A-4B79-9CD4-3E9B61AD3A8C}" type="sibTrans" cxnId="{6E0458EC-2725-436C-AED0-C58634BA1EC5}">
      <dgm:prSet/>
      <dgm:spPr/>
      <dgm:t>
        <a:bodyPr/>
        <a:lstStyle/>
        <a:p>
          <a:endParaRPr lang="en-GB"/>
        </a:p>
      </dgm:t>
    </dgm:pt>
    <dgm:pt modelId="{794BB58E-7981-4FC0-A2D9-28C5848C2DE0}">
      <dgm:prSet phldrT="[Text]"/>
      <dgm:spPr/>
      <dgm:t>
        <a:bodyPr/>
        <a:lstStyle/>
        <a:p>
          <a:r>
            <a:rPr lang="en-US" dirty="0" err="1" smtClean="0"/>
            <a:t>Waterschap</a:t>
          </a:r>
          <a:endParaRPr lang="en-GB" dirty="0"/>
        </a:p>
      </dgm:t>
    </dgm:pt>
    <dgm:pt modelId="{FB7B3352-B206-41E5-BDE6-70A26176C00B}" type="parTrans" cxnId="{E95CBAFE-1C87-4709-A59F-A94BEBD2C19F}">
      <dgm:prSet/>
      <dgm:spPr/>
      <dgm:t>
        <a:bodyPr/>
        <a:lstStyle/>
        <a:p>
          <a:endParaRPr lang="en-GB"/>
        </a:p>
      </dgm:t>
    </dgm:pt>
    <dgm:pt modelId="{32FC9FF9-6BD5-413D-BE25-E092E5D3AB21}" type="sibTrans" cxnId="{E95CBAFE-1C87-4709-A59F-A94BEBD2C19F}">
      <dgm:prSet/>
      <dgm:spPr/>
      <dgm:t>
        <a:bodyPr/>
        <a:lstStyle/>
        <a:p>
          <a:endParaRPr lang="en-GB"/>
        </a:p>
      </dgm:t>
    </dgm:pt>
    <dgm:pt modelId="{62332684-AAE8-431E-A222-47B857D34A5A}">
      <dgm:prSet phldrT="[Text]"/>
      <dgm:spPr>
        <a:solidFill>
          <a:schemeClr val="accent6"/>
        </a:solidFill>
      </dgm:spPr>
      <dgm:t>
        <a:bodyPr/>
        <a:lstStyle/>
        <a:p>
          <a:r>
            <a:rPr lang="en-US" dirty="0" err="1" smtClean="0"/>
            <a:t>Maatschappij</a:t>
          </a:r>
          <a:endParaRPr lang="en-GB" dirty="0"/>
        </a:p>
      </dgm:t>
    </dgm:pt>
    <dgm:pt modelId="{F0A06766-AC4F-46C9-B96C-5E46514BB554}" type="parTrans" cxnId="{57BE08C5-53C2-46EC-A5FA-B9ECBC2D4053}">
      <dgm:prSet/>
      <dgm:spPr/>
      <dgm:t>
        <a:bodyPr/>
        <a:lstStyle/>
        <a:p>
          <a:endParaRPr lang="en-GB"/>
        </a:p>
      </dgm:t>
    </dgm:pt>
    <dgm:pt modelId="{A0CFE548-5DEF-4045-9322-A14F3CB02762}" type="sibTrans" cxnId="{57BE08C5-53C2-46EC-A5FA-B9ECBC2D4053}">
      <dgm:prSet/>
      <dgm:spPr/>
      <dgm:t>
        <a:bodyPr/>
        <a:lstStyle/>
        <a:p>
          <a:endParaRPr lang="en-GB"/>
        </a:p>
      </dgm:t>
    </dgm:pt>
    <dgm:pt modelId="{CEE6D455-81BF-46BD-AB02-44EB64C8E14D}" type="pres">
      <dgm:prSet presAssocID="{FF315C8E-180D-4489-85F7-D04EC58D7884}" presName="compositeShape" presStyleCnt="0">
        <dgm:presLayoutVars>
          <dgm:chMax val="9"/>
          <dgm:dir/>
          <dgm:resizeHandles val="exact"/>
        </dgm:presLayoutVars>
      </dgm:prSet>
      <dgm:spPr/>
      <dgm:t>
        <a:bodyPr/>
        <a:lstStyle/>
        <a:p>
          <a:endParaRPr lang="en-GB"/>
        </a:p>
      </dgm:t>
    </dgm:pt>
    <dgm:pt modelId="{CA1D563F-E1CB-4231-B987-597B5F7FC620}" type="pres">
      <dgm:prSet presAssocID="{FF315C8E-180D-4489-85F7-D04EC58D7884}" presName="triangle1" presStyleLbl="node1" presStyleIdx="0" presStyleCnt="4">
        <dgm:presLayoutVars>
          <dgm:bulletEnabled val="1"/>
        </dgm:presLayoutVars>
      </dgm:prSet>
      <dgm:spPr/>
      <dgm:t>
        <a:bodyPr/>
        <a:lstStyle/>
        <a:p>
          <a:endParaRPr lang="en-GB"/>
        </a:p>
      </dgm:t>
    </dgm:pt>
    <dgm:pt modelId="{3C3EF842-E212-41F8-B234-5E27532C1365}" type="pres">
      <dgm:prSet presAssocID="{FF315C8E-180D-4489-85F7-D04EC58D7884}" presName="triangle2" presStyleLbl="node1" presStyleIdx="1" presStyleCnt="4">
        <dgm:presLayoutVars>
          <dgm:bulletEnabled val="1"/>
        </dgm:presLayoutVars>
      </dgm:prSet>
      <dgm:spPr/>
      <dgm:t>
        <a:bodyPr/>
        <a:lstStyle/>
        <a:p>
          <a:endParaRPr lang="en-GB"/>
        </a:p>
      </dgm:t>
    </dgm:pt>
    <dgm:pt modelId="{B75323E3-D286-4D41-822C-5E8AF541218B}" type="pres">
      <dgm:prSet presAssocID="{FF315C8E-180D-4489-85F7-D04EC58D7884}" presName="triangle3" presStyleLbl="node1" presStyleIdx="2" presStyleCnt="4">
        <dgm:presLayoutVars>
          <dgm:bulletEnabled val="1"/>
        </dgm:presLayoutVars>
      </dgm:prSet>
      <dgm:spPr/>
      <dgm:t>
        <a:bodyPr/>
        <a:lstStyle/>
        <a:p>
          <a:endParaRPr lang="en-GB"/>
        </a:p>
      </dgm:t>
    </dgm:pt>
    <dgm:pt modelId="{CAEA1C0E-142F-4143-A582-264539017EE9}" type="pres">
      <dgm:prSet presAssocID="{FF315C8E-180D-4489-85F7-D04EC58D7884}" presName="triangle4" presStyleLbl="node1" presStyleIdx="3" presStyleCnt="4">
        <dgm:presLayoutVars>
          <dgm:bulletEnabled val="1"/>
        </dgm:presLayoutVars>
      </dgm:prSet>
      <dgm:spPr/>
      <dgm:t>
        <a:bodyPr/>
        <a:lstStyle/>
        <a:p>
          <a:endParaRPr lang="en-GB"/>
        </a:p>
      </dgm:t>
    </dgm:pt>
  </dgm:ptLst>
  <dgm:cxnLst>
    <dgm:cxn modelId="{57BE08C5-53C2-46EC-A5FA-B9ECBC2D4053}" srcId="{FF315C8E-180D-4489-85F7-D04EC58D7884}" destId="{62332684-AAE8-431E-A222-47B857D34A5A}" srcOrd="3" destOrd="0" parTransId="{F0A06766-AC4F-46C9-B96C-5E46514BB554}" sibTransId="{A0CFE548-5DEF-4045-9322-A14F3CB02762}"/>
    <dgm:cxn modelId="{6D589357-65C4-4378-95CE-430D790E829A}" type="presOf" srcId="{087020F4-5B2F-4A3C-B281-B65BE153C12F}" destId="{3C3EF842-E212-41F8-B234-5E27532C1365}" srcOrd="0" destOrd="0" presId="urn:microsoft.com/office/officeart/2005/8/layout/pyramid4"/>
    <dgm:cxn modelId="{6E0458EC-2725-436C-AED0-C58634BA1EC5}" srcId="{FF315C8E-180D-4489-85F7-D04EC58D7884}" destId="{087020F4-5B2F-4A3C-B281-B65BE153C12F}" srcOrd="1" destOrd="0" parTransId="{B43010C1-87BB-4E55-AD20-5E4FCC6C86EC}" sibTransId="{B29C5D85-5D9A-4B79-9CD4-3E9B61AD3A8C}"/>
    <dgm:cxn modelId="{6E718DF9-A210-4D2B-9918-0C0C292CDF40}" type="presOf" srcId="{341DC655-E955-499F-9E23-F11A0A14380E}" destId="{CA1D563F-E1CB-4231-B987-597B5F7FC620}" srcOrd="0" destOrd="0" presId="urn:microsoft.com/office/officeart/2005/8/layout/pyramid4"/>
    <dgm:cxn modelId="{F5FFC7C2-EBC0-4F2C-9464-A41C54C959FF}" type="presOf" srcId="{62332684-AAE8-431E-A222-47B857D34A5A}" destId="{CAEA1C0E-142F-4143-A582-264539017EE9}" srcOrd="0" destOrd="0" presId="urn:microsoft.com/office/officeart/2005/8/layout/pyramid4"/>
    <dgm:cxn modelId="{E95CBAFE-1C87-4709-A59F-A94BEBD2C19F}" srcId="{FF315C8E-180D-4489-85F7-D04EC58D7884}" destId="{794BB58E-7981-4FC0-A2D9-28C5848C2DE0}" srcOrd="2" destOrd="0" parTransId="{FB7B3352-B206-41E5-BDE6-70A26176C00B}" sibTransId="{32FC9FF9-6BD5-413D-BE25-E092E5D3AB21}"/>
    <dgm:cxn modelId="{1D7E7BAB-9984-4595-B496-8F278CD3B659}" srcId="{FF315C8E-180D-4489-85F7-D04EC58D7884}" destId="{341DC655-E955-499F-9E23-F11A0A14380E}" srcOrd="0" destOrd="0" parTransId="{2E0B5E19-6827-49B8-A7E3-E3C69208411D}" sibTransId="{F54DFDC3-BA09-42D4-9F6A-101D34A35CE4}"/>
    <dgm:cxn modelId="{FE3F1B0D-6D8E-482A-A4D8-199D36464A96}" type="presOf" srcId="{794BB58E-7981-4FC0-A2D9-28C5848C2DE0}" destId="{B75323E3-D286-4D41-822C-5E8AF541218B}" srcOrd="0" destOrd="0" presId="urn:microsoft.com/office/officeart/2005/8/layout/pyramid4"/>
    <dgm:cxn modelId="{F490DAF6-859B-421A-B511-B3DCE7CB42D7}" type="presOf" srcId="{FF315C8E-180D-4489-85F7-D04EC58D7884}" destId="{CEE6D455-81BF-46BD-AB02-44EB64C8E14D}" srcOrd="0" destOrd="0" presId="urn:microsoft.com/office/officeart/2005/8/layout/pyramid4"/>
    <dgm:cxn modelId="{CFF38353-A34E-4FA8-B517-E1F8D1B4D237}" type="presParOf" srcId="{CEE6D455-81BF-46BD-AB02-44EB64C8E14D}" destId="{CA1D563F-E1CB-4231-B987-597B5F7FC620}" srcOrd="0" destOrd="0" presId="urn:microsoft.com/office/officeart/2005/8/layout/pyramid4"/>
    <dgm:cxn modelId="{00EADD40-E50E-454E-8A7D-D5EB4C232926}" type="presParOf" srcId="{CEE6D455-81BF-46BD-AB02-44EB64C8E14D}" destId="{3C3EF842-E212-41F8-B234-5E27532C1365}" srcOrd="1" destOrd="0" presId="urn:microsoft.com/office/officeart/2005/8/layout/pyramid4"/>
    <dgm:cxn modelId="{DF907EE0-5E7B-47AE-BAB2-83E1E24E869E}" type="presParOf" srcId="{CEE6D455-81BF-46BD-AB02-44EB64C8E14D}" destId="{B75323E3-D286-4D41-822C-5E8AF541218B}" srcOrd="2" destOrd="0" presId="urn:microsoft.com/office/officeart/2005/8/layout/pyramid4"/>
    <dgm:cxn modelId="{022C9BE9-FCB8-49F2-AA1E-D6D4A15A5144}" type="presParOf" srcId="{CEE6D455-81BF-46BD-AB02-44EB64C8E14D}" destId="{CAEA1C0E-142F-4143-A582-264539017EE9}"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2F64D-AD4D-48A4-A25A-02E5C7634525}"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006E2AF9-C08D-4BFC-A355-584BE32B5050}">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r>
            <a:rPr lang="nl-NL" dirty="0" smtClean="0"/>
            <a:t>De connectiviteit van het (grond)water is niet nadelig beïnvloed</a:t>
          </a:r>
          <a:endParaRPr lang="en-GB" dirty="0"/>
        </a:p>
      </dgm:t>
    </dgm:pt>
    <dgm:pt modelId="{1D57C507-129C-4750-8A07-7D4811C2B474}" type="parTrans" cxnId="{596867DC-2942-473D-B315-EFBC2BE82052}">
      <dgm:prSet/>
      <dgm:spPr/>
      <dgm:t>
        <a:bodyPr/>
        <a:lstStyle/>
        <a:p>
          <a:pPr algn="ctr"/>
          <a:endParaRPr lang="en-GB"/>
        </a:p>
      </dgm:t>
    </dgm:pt>
    <dgm:pt modelId="{93B5D163-49FB-496E-BF0E-FFAF6D7E129E}" type="sibTrans" cxnId="{596867DC-2942-473D-B315-EFBC2BE82052}">
      <dgm:prSet/>
      <dgm:spPr/>
      <dgm:t>
        <a:bodyPr/>
        <a:lstStyle/>
        <a:p>
          <a:pPr algn="ctr"/>
          <a:endParaRPr lang="en-GB"/>
        </a:p>
      </dgm:t>
    </dgm:pt>
    <dgm:pt modelId="{F214F028-778B-426F-85EB-402E5C1B8DC0}">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en-US" dirty="0" err="1" smtClean="0"/>
            <a:t>Peil</a:t>
          </a:r>
          <a:endParaRPr lang="en-GB" dirty="0"/>
        </a:p>
      </dgm:t>
    </dgm:pt>
    <dgm:pt modelId="{55B85082-102F-4442-8544-6A7F170B5C65}" type="parTrans" cxnId="{4B0B2143-B59D-4F6B-B170-6BC289B50FB4}">
      <dgm:prSet/>
      <dgm:spPr/>
      <dgm:t>
        <a:bodyPr/>
        <a:lstStyle/>
        <a:p>
          <a:pPr algn="ctr"/>
          <a:endParaRPr lang="en-GB"/>
        </a:p>
      </dgm:t>
    </dgm:pt>
    <dgm:pt modelId="{0A956EEA-319B-4ECB-8F9D-E4DACA68FB55}" type="sibTrans" cxnId="{4B0B2143-B59D-4F6B-B170-6BC289B50FB4}">
      <dgm:prSet/>
      <dgm:spPr/>
      <dgm:t>
        <a:bodyPr/>
        <a:lstStyle/>
        <a:p>
          <a:pPr algn="ctr"/>
          <a:endParaRPr lang="en-GB"/>
        </a:p>
      </dgm:t>
    </dgm:pt>
    <dgm:pt modelId="{5DA79857-D65B-41C0-B01E-197ED858B6EF}">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en-US" dirty="0" err="1" smtClean="0"/>
            <a:t>Ruimtelijke</a:t>
          </a:r>
          <a:r>
            <a:rPr lang="en-US" dirty="0" smtClean="0"/>
            <a:t> </a:t>
          </a:r>
          <a:r>
            <a:rPr lang="en-US" dirty="0" err="1" smtClean="0"/>
            <a:t>plannen</a:t>
          </a:r>
          <a:endParaRPr lang="en-GB" dirty="0"/>
        </a:p>
      </dgm:t>
    </dgm:pt>
    <dgm:pt modelId="{EC8F9562-B967-43BE-803D-37588B656EEC}" type="parTrans" cxnId="{0D3573A8-8B40-4C13-8457-6C833AFE9D89}">
      <dgm:prSet/>
      <dgm:spPr/>
      <dgm:t>
        <a:bodyPr/>
        <a:lstStyle/>
        <a:p>
          <a:pPr algn="ctr"/>
          <a:endParaRPr lang="en-GB"/>
        </a:p>
      </dgm:t>
    </dgm:pt>
    <dgm:pt modelId="{458A2C6E-4880-4237-88C3-168B6E85D36F}" type="sibTrans" cxnId="{0D3573A8-8B40-4C13-8457-6C833AFE9D89}">
      <dgm:prSet/>
      <dgm:spPr/>
      <dgm:t>
        <a:bodyPr/>
        <a:lstStyle/>
        <a:p>
          <a:pPr algn="ctr"/>
          <a:endParaRPr lang="en-GB"/>
        </a:p>
      </dgm:t>
    </dgm:pt>
    <dgm:pt modelId="{CBB0B453-3F7D-4EE3-B343-8D402F35B19F}">
      <dgm:prSet phldrT="[Text]"/>
      <dgm:spPr>
        <a:solidFill>
          <a:schemeClr val="tx2">
            <a:lumMod val="20000"/>
            <a:lumOff val="80000"/>
          </a:schemeClr>
        </a:solidFill>
      </dgm:spPr>
      <dgm:t>
        <a:bodyPr/>
        <a:lstStyle/>
        <a:p>
          <a:pPr algn="ctr"/>
          <a:r>
            <a:rPr lang="en-US" dirty="0" err="1" smtClean="0"/>
            <a:t>Doel</a:t>
          </a:r>
          <a:endParaRPr lang="en-GB" dirty="0"/>
        </a:p>
      </dgm:t>
    </dgm:pt>
    <dgm:pt modelId="{2B555649-D5C8-4DE4-A729-223A35FFB9EE}" type="parTrans" cxnId="{CFAAD4D0-3613-432C-B822-06590C1AD406}">
      <dgm:prSet/>
      <dgm:spPr/>
      <dgm:t>
        <a:bodyPr/>
        <a:lstStyle/>
        <a:p>
          <a:pPr algn="ctr"/>
          <a:endParaRPr lang="en-GB"/>
        </a:p>
      </dgm:t>
    </dgm:pt>
    <dgm:pt modelId="{056A34E1-0F7C-4916-949B-977535ACA926}" type="sibTrans" cxnId="{CFAAD4D0-3613-432C-B822-06590C1AD406}">
      <dgm:prSet/>
      <dgm:spPr/>
      <dgm:t>
        <a:bodyPr/>
        <a:lstStyle/>
        <a:p>
          <a:pPr algn="ctr"/>
          <a:endParaRPr lang="en-GB"/>
        </a:p>
      </dgm:t>
    </dgm:pt>
    <dgm:pt modelId="{0D017848-2AF8-4DA5-B716-EDB73F18E5F1}">
      <dgm:prSet phldrT="[Text]"/>
      <dgm:spPr>
        <a:solidFill>
          <a:schemeClr val="tx2">
            <a:lumMod val="20000"/>
            <a:lumOff val="80000"/>
          </a:schemeClr>
        </a:solidFill>
      </dgm:spPr>
      <dgm:t>
        <a:bodyPr/>
        <a:lstStyle/>
        <a:p>
          <a:pPr algn="ctr"/>
          <a:r>
            <a:rPr lang="en-US" dirty="0" err="1" smtClean="0"/>
            <a:t>Sleutelfactor</a:t>
          </a:r>
          <a:endParaRPr lang="en-GB" dirty="0"/>
        </a:p>
      </dgm:t>
    </dgm:pt>
    <dgm:pt modelId="{264DE7EA-A42D-4DCD-A0D1-CBEA7BA3802C}" type="parTrans" cxnId="{7A8080E0-5D84-4232-9460-62F96CF42B19}">
      <dgm:prSet/>
      <dgm:spPr/>
      <dgm:t>
        <a:bodyPr/>
        <a:lstStyle/>
        <a:p>
          <a:pPr algn="ctr"/>
          <a:endParaRPr lang="en-GB"/>
        </a:p>
      </dgm:t>
    </dgm:pt>
    <dgm:pt modelId="{DCAAA8C7-15B0-4EB8-A4A4-884A4E4BBB70}" type="sibTrans" cxnId="{7A8080E0-5D84-4232-9460-62F96CF42B19}">
      <dgm:prSet/>
      <dgm:spPr/>
      <dgm:t>
        <a:bodyPr/>
        <a:lstStyle/>
        <a:p>
          <a:pPr algn="ctr"/>
          <a:endParaRPr lang="en-GB"/>
        </a:p>
      </dgm:t>
    </dgm:pt>
    <dgm:pt modelId="{C65D4D93-065A-49C3-B5D2-0AAA94AEB631}" type="pres">
      <dgm:prSet presAssocID="{E572F64D-AD4D-48A4-A25A-02E5C7634525}" presName="mainComposite" presStyleCnt="0">
        <dgm:presLayoutVars>
          <dgm:chPref val="1"/>
          <dgm:dir/>
          <dgm:animOne val="branch"/>
          <dgm:animLvl val="lvl"/>
          <dgm:resizeHandles val="exact"/>
        </dgm:presLayoutVars>
      </dgm:prSet>
      <dgm:spPr/>
      <dgm:t>
        <a:bodyPr/>
        <a:lstStyle/>
        <a:p>
          <a:endParaRPr lang="en-GB"/>
        </a:p>
      </dgm:t>
    </dgm:pt>
    <dgm:pt modelId="{C626C58D-28A9-45C4-891B-3CFF7570E85D}" type="pres">
      <dgm:prSet presAssocID="{E572F64D-AD4D-48A4-A25A-02E5C7634525}" presName="hierFlow" presStyleCnt="0"/>
      <dgm:spPr/>
    </dgm:pt>
    <dgm:pt modelId="{CAB7BEF9-8510-4419-B188-C7C0A4BDCF1A}" type="pres">
      <dgm:prSet presAssocID="{E572F64D-AD4D-48A4-A25A-02E5C7634525}" presName="firstBuf" presStyleCnt="0"/>
      <dgm:spPr/>
    </dgm:pt>
    <dgm:pt modelId="{0FCEED4E-868C-47A3-ACB3-A4621847B05C}" type="pres">
      <dgm:prSet presAssocID="{E572F64D-AD4D-48A4-A25A-02E5C7634525}" presName="hierChild1" presStyleCnt="0">
        <dgm:presLayoutVars>
          <dgm:chPref val="1"/>
          <dgm:animOne val="branch"/>
          <dgm:animLvl val="lvl"/>
        </dgm:presLayoutVars>
      </dgm:prSet>
      <dgm:spPr/>
    </dgm:pt>
    <dgm:pt modelId="{FE7C79AA-5EB1-45F3-8253-8C75FA16AE6A}" type="pres">
      <dgm:prSet presAssocID="{006E2AF9-C08D-4BFC-A355-584BE32B5050}" presName="Name17" presStyleCnt="0"/>
      <dgm:spPr/>
    </dgm:pt>
    <dgm:pt modelId="{E91C5FCD-DD16-4AD8-B60F-3F4F883684CE}" type="pres">
      <dgm:prSet presAssocID="{006E2AF9-C08D-4BFC-A355-584BE32B5050}" presName="level1Shape" presStyleLbl="node0" presStyleIdx="0" presStyleCnt="1">
        <dgm:presLayoutVars>
          <dgm:chPref val="3"/>
        </dgm:presLayoutVars>
      </dgm:prSet>
      <dgm:spPr/>
      <dgm:t>
        <a:bodyPr/>
        <a:lstStyle/>
        <a:p>
          <a:endParaRPr lang="en-GB"/>
        </a:p>
      </dgm:t>
    </dgm:pt>
    <dgm:pt modelId="{D3F62EE7-F8AA-46E1-AB58-A755D8E71F8D}" type="pres">
      <dgm:prSet presAssocID="{006E2AF9-C08D-4BFC-A355-584BE32B5050}" presName="hierChild2" presStyleCnt="0"/>
      <dgm:spPr/>
    </dgm:pt>
    <dgm:pt modelId="{2A7989D8-9CBC-4B9F-98C9-89E69B745CA3}" type="pres">
      <dgm:prSet presAssocID="{55B85082-102F-4442-8544-6A7F170B5C65}" presName="Name25" presStyleLbl="parChTrans1D2" presStyleIdx="0" presStyleCnt="2"/>
      <dgm:spPr/>
      <dgm:t>
        <a:bodyPr/>
        <a:lstStyle/>
        <a:p>
          <a:endParaRPr lang="en-GB"/>
        </a:p>
      </dgm:t>
    </dgm:pt>
    <dgm:pt modelId="{E974753E-3820-4093-9156-0B5EA8FF93BA}" type="pres">
      <dgm:prSet presAssocID="{55B85082-102F-4442-8544-6A7F170B5C65}" presName="connTx" presStyleLbl="parChTrans1D2" presStyleIdx="0" presStyleCnt="2"/>
      <dgm:spPr/>
      <dgm:t>
        <a:bodyPr/>
        <a:lstStyle/>
        <a:p>
          <a:endParaRPr lang="en-GB"/>
        </a:p>
      </dgm:t>
    </dgm:pt>
    <dgm:pt modelId="{FC62A965-3264-40DF-B4DE-926870F78E01}" type="pres">
      <dgm:prSet presAssocID="{F214F028-778B-426F-85EB-402E5C1B8DC0}" presName="Name30" presStyleCnt="0"/>
      <dgm:spPr/>
    </dgm:pt>
    <dgm:pt modelId="{B1271ACD-150D-4D1D-AEC0-3FAAB3034CB8}" type="pres">
      <dgm:prSet presAssocID="{F214F028-778B-426F-85EB-402E5C1B8DC0}" presName="level2Shape" presStyleLbl="node2" presStyleIdx="0" presStyleCnt="2"/>
      <dgm:spPr/>
      <dgm:t>
        <a:bodyPr/>
        <a:lstStyle/>
        <a:p>
          <a:endParaRPr lang="en-GB"/>
        </a:p>
      </dgm:t>
    </dgm:pt>
    <dgm:pt modelId="{10512B6C-2F5F-4E93-A7D1-7117E7E9A927}" type="pres">
      <dgm:prSet presAssocID="{F214F028-778B-426F-85EB-402E5C1B8DC0}" presName="hierChild3" presStyleCnt="0"/>
      <dgm:spPr/>
    </dgm:pt>
    <dgm:pt modelId="{E0D0B4D9-1DD7-4BF6-B5BD-3FC397619037}" type="pres">
      <dgm:prSet presAssocID="{EC8F9562-B967-43BE-803D-37588B656EEC}" presName="Name25" presStyleLbl="parChTrans1D2" presStyleIdx="1" presStyleCnt="2"/>
      <dgm:spPr/>
      <dgm:t>
        <a:bodyPr/>
        <a:lstStyle/>
        <a:p>
          <a:endParaRPr lang="en-GB"/>
        </a:p>
      </dgm:t>
    </dgm:pt>
    <dgm:pt modelId="{658D179B-8B7C-4EC1-8FDF-741DA25AFB71}" type="pres">
      <dgm:prSet presAssocID="{EC8F9562-B967-43BE-803D-37588B656EEC}" presName="connTx" presStyleLbl="parChTrans1D2" presStyleIdx="1" presStyleCnt="2"/>
      <dgm:spPr/>
      <dgm:t>
        <a:bodyPr/>
        <a:lstStyle/>
        <a:p>
          <a:endParaRPr lang="en-GB"/>
        </a:p>
      </dgm:t>
    </dgm:pt>
    <dgm:pt modelId="{7D90ECCE-8EFC-4515-A15F-478E53D1EB87}" type="pres">
      <dgm:prSet presAssocID="{5DA79857-D65B-41C0-B01E-197ED858B6EF}" presName="Name30" presStyleCnt="0"/>
      <dgm:spPr/>
    </dgm:pt>
    <dgm:pt modelId="{03520CAA-E0EA-4185-89F9-41920E8C8156}" type="pres">
      <dgm:prSet presAssocID="{5DA79857-D65B-41C0-B01E-197ED858B6EF}" presName="level2Shape" presStyleLbl="node2" presStyleIdx="1" presStyleCnt="2"/>
      <dgm:spPr/>
      <dgm:t>
        <a:bodyPr/>
        <a:lstStyle/>
        <a:p>
          <a:endParaRPr lang="en-GB"/>
        </a:p>
      </dgm:t>
    </dgm:pt>
    <dgm:pt modelId="{1ED091DE-52EC-4680-BDA3-12AE5EA4495F}" type="pres">
      <dgm:prSet presAssocID="{5DA79857-D65B-41C0-B01E-197ED858B6EF}" presName="hierChild3" presStyleCnt="0"/>
      <dgm:spPr/>
    </dgm:pt>
    <dgm:pt modelId="{3423940E-A56D-4E2F-B2BD-EF202C976ADF}" type="pres">
      <dgm:prSet presAssocID="{E572F64D-AD4D-48A4-A25A-02E5C7634525}" presName="bgShapesFlow" presStyleCnt="0"/>
      <dgm:spPr/>
    </dgm:pt>
    <dgm:pt modelId="{A19C82F1-71DB-4CEA-B172-2294281B3CA7}" type="pres">
      <dgm:prSet presAssocID="{CBB0B453-3F7D-4EE3-B343-8D402F35B19F}" presName="rectComp" presStyleCnt="0"/>
      <dgm:spPr/>
    </dgm:pt>
    <dgm:pt modelId="{AC08EE0C-0D4A-4410-9DD8-E695035B52E5}" type="pres">
      <dgm:prSet presAssocID="{CBB0B453-3F7D-4EE3-B343-8D402F35B19F}" presName="bgRect" presStyleLbl="bgShp" presStyleIdx="0" presStyleCnt="2"/>
      <dgm:spPr/>
      <dgm:t>
        <a:bodyPr/>
        <a:lstStyle/>
        <a:p>
          <a:endParaRPr lang="en-GB"/>
        </a:p>
      </dgm:t>
    </dgm:pt>
    <dgm:pt modelId="{C7831CAD-53B9-4000-893B-D4EF9F8DB46F}" type="pres">
      <dgm:prSet presAssocID="{CBB0B453-3F7D-4EE3-B343-8D402F35B19F}" presName="bgRectTx" presStyleLbl="bgShp" presStyleIdx="0" presStyleCnt="2">
        <dgm:presLayoutVars>
          <dgm:bulletEnabled val="1"/>
        </dgm:presLayoutVars>
      </dgm:prSet>
      <dgm:spPr/>
      <dgm:t>
        <a:bodyPr/>
        <a:lstStyle/>
        <a:p>
          <a:endParaRPr lang="en-GB"/>
        </a:p>
      </dgm:t>
    </dgm:pt>
    <dgm:pt modelId="{BD4D1750-7E5B-4569-942B-4CA99D1992C5}" type="pres">
      <dgm:prSet presAssocID="{CBB0B453-3F7D-4EE3-B343-8D402F35B19F}" presName="spComp" presStyleCnt="0"/>
      <dgm:spPr/>
    </dgm:pt>
    <dgm:pt modelId="{19CB4F35-3A56-487C-BCF9-796370A89B62}" type="pres">
      <dgm:prSet presAssocID="{CBB0B453-3F7D-4EE3-B343-8D402F35B19F}" presName="hSp" presStyleCnt="0"/>
      <dgm:spPr/>
    </dgm:pt>
    <dgm:pt modelId="{8BE470BA-3D6B-4C75-B58B-ADC5D23D3B05}" type="pres">
      <dgm:prSet presAssocID="{0D017848-2AF8-4DA5-B716-EDB73F18E5F1}" presName="rectComp" presStyleCnt="0"/>
      <dgm:spPr/>
    </dgm:pt>
    <dgm:pt modelId="{76D04C1D-DBF4-4AAA-9B67-C59FABED69F7}" type="pres">
      <dgm:prSet presAssocID="{0D017848-2AF8-4DA5-B716-EDB73F18E5F1}" presName="bgRect" presStyleLbl="bgShp" presStyleIdx="1" presStyleCnt="2"/>
      <dgm:spPr/>
      <dgm:t>
        <a:bodyPr/>
        <a:lstStyle/>
        <a:p>
          <a:endParaRPr lang="en-GB"/>
        </a:p>
      </dgm:t>
    </dgm:pt>
    <dgm:pt modelId="{AC23D1D8-9C3D-4FDA-8E0B-9D0B7C2168DD}" type="pres">
      <dgm:prSet presAssocID="{0D017848-2AF8-4DA5-B716-EDB73F18E5F1}" presName="bgRectTx" presStyleLbl="bgShp" presStyleIdx="1" presStyleCnt="2">
        <dgm:presLayoutVars>
          <dgm:bulletEnabled val="1"/>
        </dgm:presLayoutVars>
      </dgm:prSet>
      <dgm:spPr/>
      <dgm:t>
        <a:bodyPr/>
        <a:lstStyle/>
        <a:p>
          <a:endParaRPr lang="en-GB"/>
        </a:p>
      </dgm:t>
    </dgm:pt>
  </dgm:ptLst>
  <dgm:cxnLst>
    <dgm:cxn modelId="{E1DBC504-FE1E-4180-B866-9D3C970E323D}" type="presOf" srcId="{CBB0B453-3F7D-4EE3-B343-8D402F35B19F}" destId="{AC08EE0C-0D4A-4410-9DD8-E695035B52E5}" srcOrd="0" destOrd="0" presId="urn:microsoft.com/office/officeart/2005/8/layout/hierarchy5"/>
    <dgm:cxn modelId="{ECE5530C-6DA9-455E-9FE3-A2758334F804}" type="presOf" srcId="{0D017848-2AF8-4DA5-B716-EDB73F18E5F1}" destId="{AC23D1D8-9C3D-4FDA-8E0B-9D0B7C2168DD}" srcOrd="1" destOrd="0" presId="urn:microsoft.com/office/officeart/2005/8/layout/hierarchy5"/>
    <dgm:cxn modelId="{CFAAD4D0-3613-432C-B822-06590C1AD406}" srcId="{E572F64D-AD4D-48A4-A25A-02E5C7634525}" destId="{CBB0B453-3F7D-4EE3-B343-8D402F35B19F}" srcOrd="1" destOrd="0" parTransId="{2B555649-D5C8-4DE4-A729-223A35FFB9EE}" sibTransId="{056A34E1-0F7C-4916-949B-977535ACA926}"/>
    <dgm:cxn modelId="{FC7D720C-17E5-4A90-9225-45FA3EFA33A0}" type="presOf" srcId="{EC8F9562-B967-43BE-803D-37588B656EEC}" destId="{E0D0B4D9-1DD7-4BF6-B5BD-3FC397619037}" srcOrd="0" destOrd="0" presId="urn:microsoft.com/office/officeart/2005/8/layout/hierarchy5"/>
    <dgm:cxn modelId="{111CAB1D-A382-4AA1-88B3-604ADCE3799E}" type="presOf" srcId="{55B85082-102F-4442-8544-6A7F170B5C65}" destId="{2A7989D8-9CBC-4B9F-98C9-89E69B745CA3}" srcOrd="0" destOrd="0" presId="urn:microsoft.com/office/officeart/2005/8/layout/hierarchy5"/>
    <dgm:cxn modelId="{990B1613-FE2E-4601-89EF-8C0A523D9CA3}" type="presOf" srcId="{55B85082-102F-4442-8544-6A7F170B5C65}" destId="{E974753E-3820-4093-9156-0B5EA8FF93BA}" srcOrd="1" destOrd="0" presId="urn:microsoft.com/office/officeart/2005/8/layout/hierarchy5"/>
    <dgm:cxn modelId="{13B7CA62-C72F-4B10-9032-0361F5AFAF10}" type="presOf" srcId="{5DA79857-D65B-41C0-B01E-197ED858B6EF}" destId="{03520CAA-E0EA-4185-89F9-41920E8C8156}" srcOrd="0" destOrd="0" presId="urn:microsoft.com/office/officeart/2005/8/layout/hierarchy5"/>
    <dgm:cxn modelId="{B8E73938-9101-4EA1-B3D4-24F4986ADC8A}" type="presOf" srcId="{E572F64D-AD4D-48A4-A25A-02E5C7634525}" destId="{C65D4D93-065A-49C3-B5D2-0AAA94AEB631}" srcOrd="0" destOrd="0" presId="urn:microsoft.com/office/officeart/2005/8/layout/hierarchy5"/>
    <dgm:cxn modelId="{7A8080E0-5D84-4232-9460-62F96CF42B19}" srcId="{E572F64D-AD4D-48A4-A25A-02E5C7634525}" destId="{0D017848-2AF8-4DA5-B716-EDB73F18E5F1}" srcOrd="2" destOrd="0" parTransId="{264DE7EA-A42D-4DCD-A0D1-CBEA7BA3802C}" sibTransId="{DCAAA8C7-15B0-4EB8-A4A4-884A4E4BBB70}"/>
    <dgm:cxn modelId="{0D3573A8-8B40-4C13-8457-6C833AFE9D89}" srcId="{006E2AF9-C08D-4BFC-A355-584BE32B5050}" destId="{5DA79857-D65B-41C0-B01E-197ED858B6EF}" srcOrd="1" destOrd="0" parTransId="{EC8F9562-B967-43BE-803D-37588B656EEC}" sibTransId="{458A2C6E-4880-4237-88C3-168B6E85D36F}"/>
    <dgm:cxn modelId="{A43D5433-0966-4B0B-93BF-7D29EF0FED4C}" type="presOf" srcId="{EC8F9562-B967-43BE-803D-37588B656EEC}" destId="{658D179B-8B7C-4EC1-8FDF-741DA25AFB71}" srcOrd="1" destOrd="0" presId="urn:microsoft.com/office/officeart/2005/8/layout/hierarchy5"/>
    <dgm:cxn modelId="{30268E40-48FE-4BF4-8D37-D201051F1BD5}" type="presOf" srcId="{006E2AF9-C08D-4BFC-A355-584BE32B5050}" destId="{E91C5FCD-DD16-4AD8-B60F-3F4F883684CE}" srcOrd="0" destOrd="0" presId="urn:microsoft.com/office/officeart/2005/8/layout/hierarchy5"/>
    <dgm:cxn modelId="{30AC034A-E78C-452D-B47C-122E7638CA36}" type="presOf" srcId="{CBB0B453-3F7D-4EE3-B343-8D402F35B19F}" destId="{C7831CAD-53B9-4000-893B-D4EF9F8DB46F}" srcOrd="1" destOrd="0" presId="urn:microsoft.com/office/officeart/2005/8/layout/hierarchy5"/>
    <dgm:cxn modelId="{5CF2F26B-BCA7-4491-A34E-9B3B910CF12E}" type="presOf" srcId="{F214F028-778B-426F-85EB-402E5C1B8DC0}" destId="{B1271ACD-150D-4D1D-AEC0-3FAAB3034CB8}" srcOrd="0" destOrd="0" presId="urn:microsoft.com/office/officeart/2005/8/layout/hierarchy5"/>
    <dgm:cxn modelId="{4B0B2143-B59D-4F6B-B170-6BC289B50FB4}" srcId="{006E2AF9-C08D-4BFC-A355-584BE32B5050}" destId="{F214F028-778B-426F-85EB-402E5C1B8DC0}" srcOrd="0" destOrd="0" parTransId="{55B85082-102F-4442-8544-6A7F170B5C65}" sibTransId="{0A956EEA-319B-4ECB-8F9D-E4DACA68FB55}"/>
    <dgm:cxn modelId="{BFA3DFB1-ACE7-4604-A78B-FD66E57CDC93}" type="presOf" srcId="{0D017848-2AF8-4DA5-B716-EDB73F18E5F1}" destId="{76D04C1D-DBF4-4AAA-9B67-C59FABED69F7}" srcOrd="0" destOrd="0" presId="urn:microsoft.com/office/officeart/2005/8/layout/hierarchy5"/>
    <dgm:cxn modelId="{596867DC-2942-473D-B315-EFBC2BE82052}" srcId="{E572F64D-AD4D-48A4-A25A-02E5C7634525}" destId="{006E2AF9-C08D-4BFC-A355-584BE32B5050}" srcOrd="0" destOrd="0" parTransId="{1D57C507-129C-4750-8A07-7D4811C2B474}" sibTransId="{93B5D163-49FB-496E-BF0E-FFAF6D7E129E}"/>
    <dgm:cxn modelId="{8F8128C2-02D6-45CA-B114-1DD4A1133A0F}" type="presParOf" srcId="{C65D4D93-065A-49C3-B5D2-0AAA94AEB631}" destId="{C626C58D-28A9-45C4-891B-3CFF7570E85D}" srcOrd="0" destOrd="0" presId="urn:microsoft.com/office/officeart/2005/8/layout/hierarchy5"/>
    <dgm:cxn modelId="{FEA8408F-877B-4E31-9EF6-173A6C3601EA}" type="presParOf" srcId="{C626C58D-28A9-45C4-891B-3CFF7570E85D}" destId="{CAB7BEF9-8510-4419-B188-C7C0A4BDCF1A}" srcOrd="0" destOrd="0" presId="urn:microsoft.com/office/officeart/2005/8/layout/hierarchy5"/>
    <dgm:cxn modelId="{17E35A12-88FB-4AE4-8298-A5F7B35478F1}" type="presParOf" srcId="{C626C58D-28A9-45C4-891B-3CFF7570E85D}" destId="{0FCEED4E-868C-47A3-ACB3-A4621847B05C}" srcOrd="1" destOrd="0" presId="urn:microsoft.com/office/officeart/2005/8/layout/hierarchy5"/>
    <dgm:cxn modelId="{D6E167BF-F58A-4668-964A-07A9521E7C25}" type="presParOf" srcId="{0FCEED4E-868C-47A3-ACB3-A4621847B05C}" destId="{FE7C79AA-5EB1-45F3-8253-8C75FA16AE6A}" srcOrd="0" destOrd="0" presId="urn:microsoft.com/office/officeart/2005/8/layout/hierarchy5"/>
    <dgm:cxn modelId="{30070194-D30E-4063-BD3D-D93D0CF3FC5A}" type="presParOf" srcId="{FE7C79AA-5EB1-45F3-8253-8C75FA16AE6A}" destId="{E91C5FCD-DD16-4AD8-B60F-3F4F883684CE}" srcOrd="0" destOrd="0" presId="urn:microsoft.com/office/officeart/2005/8/layout/hierarchy5"/>
    <dgm:cxn modelId="{6EB23F2B-CA8E-4662-9AC5-25EC90187515}" type="presParOf" srcId="{FE7C79AA-5EB1-45F3-8253-8C75FA16AE6A}" destId="{D3F62EE7-F8AA-46E1-AB58-A755D8E71F8D}" srcOrd="1" destOrd="0" presId="urn:microsoft.com/office/officeart/2005/8/layout/hierarchy5"/>
    <dgm:cxn modelId="{765E07A2-1A6E-472C-B9AC-E80E88EDBE4F}" type="presParOf" srcId="{D3F62EE7-F8AA-46E1-AB58-A755D8E71F8D}" destId="{2A7989D8-9CBC-4B9F-98C9-89E69B745CA3}" srcOrd="0" destOrd="0" presId="urn:microsoft.com/office/officeart/2005/8/layout/hierarchy5"/>
    <dgm:cxn modelId="{C0F0441B-303A-4BE4-9D14-F9F0D7D45CB2}" type="presParOf" srcId="{2A7989D8-9CBC-4B9F-98C9-89E69B745CA3}" destId="{E974753E-3820-4093-9156-0B5EA8FF93BA}" srcOrd="0" destOrd="0" presId="urn:microsoft.com/office/officeart/2005/8/layout/hierarchy5"/>
    <dgm:cxn modelId="{423302F7-A257-4880-9088-751FB4285DE7}" type="presParOf" srcId="{D3F62EE7-F8AA-46E1-AB58-A755D8E71F8D}" destId="{FC62A965-3264-40DF-B4DE-926870F78E01}" srcOrd="1" destOrd="0" presId="urn:microsoft.com/office/officeart/2005/8/layout/hierarchy5"/>
    <dgm:cxn modelId="{6408F938-A01C-431A-AFC6-8A80DEB67021}" type="presParOf" srcId="{FC62A965-3264-40DF-B4DE-926870F78E01}" destId="{B1271ACD-150D-4D1D-AEC0-3FAAB3034CB8}" srcOrd="0" destOrd="0" presId="urn:microsoft.com/office/officeart/2005/8/layout/hierarchy5"/>
    <dgm:cxn modelId="{096559DD-BD15-4B46-BDFC-2B63C2F7C87D}" type="presParOf" srcId="{FC62A965-3264-40DF-B4DE-926870F78E01}" destId="{10512B6C-2F5F-4E93-A7D1-7117E7E9A927}" srcOrd="1" destOrd="0" presId="urn:microsoft.com/office/officeart/2005/8/layout/hierarchy5"/>
    <dgm:cxn modelId="{4531A490-4B00-480B-A7C9-06DD8416B28B}" type="presParOf" srcId="{D3F62EE7-F8AA-46E1-AB58-A755D8E71F8D}" destId="{E0D0B4D9-1DD7-4BF6-B5BD-3FC397619037}" srcOrd="2" destOrd="0" presId="urn:microsoft.com/office/officeart/2005/8/layout/hierarchy5"/>
    <dgm:cxn modelId="{60ABEB26-E992-4BF0-B3A3-4F90473AFDB0}" type="presParOf" srcId="{E0D0B4D9-1DD7-4BF6-B5BD-3FC397619037}" destId="{658D179B-8B7C-4EC1-8FDF-741DA25AFB71}" srcOrd="0" destOrd="0" presId="urn:microsoft.com/office/officeart/2005/8/layout/hierarchy5"/>
    <dgm:cxn modelId="{113BDBF4-1273-47BE-8EA6-174502E2157C}" type="presParOf" srcId="{D3F62EE7-F8AA-46E1-AB58-A755D8E71F8D}" destId="{7D90ECCE-8EFC-4515-A15F-478E53D1EB87}" srcOrd="3" destOrd="0" presId="urn:microsoft.com/office/officeart/2005/8/layout/hierarchy5"/>
    <dgm:cxn modelId="{2FF67EA1-7A09-405D-94A5-A35CECB89129}" type="presParOf" srcId="{7D90ECCE-8EFC-4515-A15F-478E53D1EB87}" destId="{03520CAA-E0EA-4185-89F9-41920E8C8156}" srcOrd="0" destOrd="0" presId="urn:microsoft.com/office/officeart/2005/8/layout/hierarchy5"/>
    <dgm:cxn modelId="{90DA791A-64DE-417D-A9A0-2D6CB794D743}" type="presParOf" srcId="{7D90ECCE-8EFC-4515-A15F-478E53D1EB87}" destId="{1ED091DE-52EC-4680-BDA3-12AE5EA4495F}" srcOrd="1" destOrd="0" presId="urn:microsoft.com/office/officeart/2005/8/layout/hierarchy5"/>
    <dgm:cxn modelId="{B52F3A97-05DE-438A-B00D-DFA4A9C08C26}" type="presParOf" srcId="{C65D4D93-065A-49C3-B5D2-0AAA94AEB631}" destId="{3423940E-A56D-4E2F-B2BD-EF202C976ADF}" srcOrd="1" destOrd="0" presId="urn:microsoft.com/office/officeart/2005/8/layout/hierarchy5"/>
    <dgm:cxn modelId="{89A6C13F-BD1D-49E4-9399-22B11F85877A}" type="presParOf" srcId="{3423940E-A56D-4E2F-B2BD-EF202C976ADF}" destId="{A19C82F1-71DB-4CEA-B172-2294281B3CA7}" srcOrd="0" destOrd="0" presId="urn:microsoft.com/office/officeart/2005/8/layout/hierarchy5"/>
    <dgm:cxn modelId="{0AD5FF3F-E5AC-4130-BA97-70CEA9C5B43F}" type="presParOf" srcId="{A19C82F1-71DB-4CEA-B172-2294281B3CA7}" destId="{AC08EE0C-0D4A-4410-9DD8-E695035B52E5}" srcOrd="0" destOrd="0" presId="urn:microsoft.com/office/officeart/2005/8/layout/hierarchy5"/>
    <dgm:cxn modelId="{184643BB-8754-48BA-BC10-08F99F6A2B7B}" type="presParOf" srcId="{A19C82F1-71DB-4CEA-B172-2294281B3CA7}" destId="{C7831CAD-53B9-4000-893B-D4EF9F8DB46F}" srcOrd="1" destOrd="0" presId="urn:microsoft.com/office/officeart/2005/8/layout/hierarchy5"/>
    <dgm:cxn modelId="{4E8BE3BC-3657-434C-B238-D9A8DC71EF52}" type="presParOf" srcId="{3423940E-A56D-4E2F-B2BD-EF202C976ADF}" destId="{BD4D1750-7E5B-4569-942B-4CA99D1992C5}" srcOrd="1" destOrd="0" presId="urn:microsoft.com/office/officeart/2005/8/layout/hierarchy5"/>
    <dgm:cxn modelId="{36050891-86FA-4C54-AF8E-F0D13973879B}" type="presParOf" srcId="{BD4D1750-7E5B-4569-942B-4CA99D1992C5}" destId="{19CB4F35-3A56-487C-BCF9-796370A89B62}" srcOrd="0" destOrd="0" presId="urn:microsoft.com/office/officeart/2005/8/layout/hierarchy5"/>
    <dgm:cxn modelId="{D88CEC45-8CC3-4B7B-9A5B-8FD89E41F0C3}" type="presParOf" srcId="{3423940E-A56D-4E2F-B2BD-EF202C976ADF}" destId="{8BE470BA-3D6B-4C75-B58B-ADC5D23D3B05}" srcOrd="2" destOrd="0" presId="urn:microsoft.com/office/officeart/2005/8/layout/hierarchy5"/>
    <dgm:cxn modelId="{735BD6D3-0882-41B3-880D-7D804F6C15F5}" type="presParOf" srcId="{8BE470BA-3D6B-4C75-B58B-ADC5D23D3B05}" destId="{76D04C1D-DBF4-4AAA-9B67-C59FABED69F7}" srcOrd="0" destOrd="0" presId="urn:microsoft.com/office/officeart/2005/8/layout/hierarchy5"/>
    <dgm:cxn modelId="{BF225FED-8253-4A64-AD5A-B1B20578122D}" type="presParOf" srcId="{8BE470BA-3D6B-4C75-B58B-ADC5D23D3B05}" destId="{AC23D1D8-9C3D-4FDA-8E0B-9D0B7C2168DD}"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BB3B59-8D75-495F-8635-A96692A07E8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2349D7D5-4C85-40F2-89FF-0BB54A3B8CC5}">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smtClean="0"/>
            <a:t>Bemesting</a:t>
          </a:r>
          <a:endParaRPr lang="en-GB" dirty="0"/>
        </a:p>
      </dgm:t>
    </dgm:pt>
    <dgm:pt modelId="{B4EDDF60-6636-449B-8AAA-38E2BBF18028}" type="parTrans" cxnId="{7C15D3EC-305A-4FA1-9F06-5FB1C9E4331E}">
      <dgm:prSet/>
      <dgm:spPr/>
      <dgm:t>
        <a:bodyPr/>
        <a:lstStyle/>
        <a:p>
          <a:endParaRPr lang="en-GB"/>
        </a:p>
      </dgm:t>
    </dgm:pt>
    <dgm:pt modelId="{FA56E5B3-98EC-43D9-A2D9-CD6218D9AF49}" type="sibTrans" cxnId="{7C15D3EC-305A-4FA1-9F06-5FB1C9E4331E}">
      <dgm:prSet/>
      <dgm:spPr/>
      <dgm:t>
        <a:bodyPr/>
        <a:lstStyle/>
        <a:p>
          <a:endParaRPr lang="en-GB"/>
        </a:p>
      </dgm:t>
    </dgm:pt>
    <dgm:pt modelId="{5047DED7-78D5-48AF-9C78-C23BE722B262}">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smtClean="0"/>
            <a:t>(</a:t>
          </a:r>
          <a:r>
            <a:rPr lang="en-US" dirty="0" err="1" smtClean="0"/>
            <a:t>grond</a:t>
          </a:r>
          <a:r>
            <a:rPr lang="en-US" dirty="0" smtClean="0"/>
            <a:t>)</a:t>
          </a:r>
          <a:br>
            <a:rPr lang="en-US" dirty="0" smtClean="0"/>
          </a:br>
          <a:r>
            <a:rPr lang="en-US" dirty="0" err="1" smtClean="0"/>
            <a:t>waterpeil</a:t>
          </a:r>
          <a:endParaRPr lang="en-GB" dirty="0"/>
        </a:p>
      </dgm:t>
    </dgm:pt>
    <dgm:pt modelId="{E8DA11C6-6B39-4EB4-8EB2-9CF8E3E9C83E}" type="parTrans" cxnId="{F53A2B2F-654C-4890-9C26-2679F5B0A963}">
      <dgm:prSet/>
      <dgm:spPr/>
      <dgm:t>
        <a:bodyPr/>
        <a:lstStyle/>
        <a:p>
          <a:endParaRPr lang="en-GB"/>
        </a:p>
      </dgm:t>
    </dgm:pt>
    <dgm:pt modelId="{F0B517F2-9C38-43B3-A091-BE32B1769E5B}" type="sibTrans" cxnId="{F53A2B2F-654C-4890-9C26-2679F5B0A963}">
      <dgm:prSet/>
      <dgm:spPr/>
      <dgm:t>
        <a:bodyPr/>
        <a:lstStyle/>
        <a:p>
          <a:endParaRPr lang="en-GB"/>
        </a:p>
      </dgm:t>
    </dgm:pt>
    <dgm:pt modelId="{4DC12F08-16B5-4CCC-BBA0-261BC4892A28}">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smtClean="0"/>
            <a:t>Toegang</a:t>
          </a:r>
          <a:r>
            <a:rPr lang="en-US" dirty="0" smtClean="0"/>
            <a:t> tot land </a:t>
          </a:r>
          <a:endParaRPr lang="en-GB" dirty="0"/>
        </a:p>
      </dgm:t>
    </dgm:pt>
    <dgm:pt modelId="{FCCAC550-3076-4377-BE02-E0E035C6E10F}" type="sibTrans" cxnId="{874176BC-6E12-430A-BBD6-0DE9D8AE567B}">
      <dgm:prSet/>
      <dgm:spPr/>
      <dgm:t>
        <a:bodyPr/>
        <a:lstStyle/>
        <a:p>
          <a:endParaRPr lang="en-GB"/>
        </a:p>
      </dgm:t>
    </dgm:pt>
    <dgm:pt modelId="{EBCE4750-31E8-41E6-A6B4-4A80C04DBB58}" type="parTrans" cxnId="{874176BC-6E12-430A-BBD6-0DE9D8AE567B}">
      <dgm:prSet/>
      <dgm:spPr/>
      <dgm:t>
        <a:bodyPr/>
        <a:lstStyle/>
        <a:p>
          <a:endParaRPr lang="en-GB"/>
        </a:p>
      </dgm:t>
    </dgm:pt>
    <dgm:pt modelId="{32179C6F-1B85-4088-AB8D-4FEC5BA7EDA7}">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smtClean="0"/>
            <a:t>Grondsoort</a:t>
          </a:r>
          <a:endParaRPr lang="en-GB" dirty="0"/>
        </a:p>
      </dgm:t>
    </dgm:pt>
    <dgm:pt modelId="{F80B10B7-2775-4AC1-86CE-6C83E50924A9}" type="parTrans" cxnId="{1470F1F8-43E5-4F26-95EF-A8AEBD7DA374}">
      <dgm:prSet/>
      <dgm:spPr/>
      <dgm:t>
        <a:bodyPr/>
        <a:lstStyle/>
        <a:p>
          <a:endParaRPr lang="en-GB"/>
        </a:p>
      </dgm:t>
    </dgm:pt>
    <dgm:pt modelId="{20A01B96-0B15-419A-9A98-EE33B58B5576}" type="sibTrans" cxnId="{1470F1F8-43E5-4F26-95EF-A8AEBD7DA374}">
      <dgm:prSet/>
      <dgm:spPr/>
      <dgm:t>
        <a:bodyPr/>
        <a:lstStyle/>
        <a:p>
          <a:endParaRPr lang="en-GB"/>
        </a:p>
      </dgm:t>
    </dgm:pt>
    <dgm:pt modelId="{A2DC9AEC-59BE-4D85-8C19-B438ABFC9294}" type="pres">
      <dgm:prSet presAssocID="{47BB3B59-8D75-495F-8635-A96692A07E84}" presName="composite" presStyleCnt="0">
        <dgm:presLayoutVars>
          <dgm:chMax val="5"/>
          <dgm:dir/>
          <dgm:animLvl val="ctr"/>
          <dgm:resizeHandles val="exact"/>
        </dgm:presLayoutVars>
      </dgm:prSet>
      <dgm:spPr/>
      <dgm:t>
        <a:bodyPr/>
        <a:lstStyle/>
        <a:p>
          <a:endParaRPr lang="en-GB"/>
        </a:p>
      </dgm:t>
    </dgm:pt>
    <dgm:pt modelId="{21C456FF-40E7-4DA4-80ED-F77D9CA46281}" type="pres">
      <dgm:prSet presAssocID="{47BB3B59-8D75-495F-8635-A96692A07E84}" presName="cycle" presStyleCnt="0"/>
      <dgm:spPr/>
    </dgm:pt>
    <dgm:pt modelId="{8DE07497-9452-449D-A34A-67A1C6E13D20}" type="pres">
      <dgm:prSet presAssocID="{47BB3B59-8D75-495F-8635-A96692A07E84}" presName="centerShape" presStyleCnt="0"/>
      <dgm:spPr/>
    </dgm:pt>
    <dgm:pt modelId="{625A6FA3-68D7-4E20-9308-5D4BB842FFB6}" type="pres">
      <dgm:prSet presAssocID="{47BB3B59-8D75-495F-8635-A96692A07E84}" presName="connSite" presStyleLbl="node1" presStyleIdx="0" presStyleCnt="5"/>
      <dgm:spPr/>
    </dgm:pt>
    <dgm:pt modelId="{A1B96402-F35B-46F6-A749-72741D6DC512}" type="pres">
      <dgm:prSet presAssocID="{47BB3B59-8D75-495F-8635-A96692A07E84}" presName="visible" presStyleLbl="node1" presStyleIdx="0" presStyleCnt="5"/>
      <dgm:spPr>
        <a:blipFill>
          <a:blip xmlns:r="http://schemas.openxmlformats.org/officeDocument/2006/relationships" r:embed="rId1">
            <a:extLst>
              <a:ext uri="{28A0092B-C50C-407E-A947-70E740481C1C}">
                <a14:useLocalDpi xmlns="" xmlns:a14="http://schemas.microsoft.com/office/drawing/2010/main" val="0"/>
              </a:ext>
            </a:extLst>
          </a:blip>
          <a:srcRect/>
          <a:stretch>
            <a:fillRect l="-25000" r="-25000"/>
          </a:stretch>
        </a:blipFill>
      </dgm:spPr>
      <dgm:t>
        <a:bodyPr/>
        <a:lstStyle/>
        <a:p>
          <a:endParaRPr lang="en-GB"/>
        </a:p>
      </dgm:t>
    </dgm:pt>
    <dgm:pt modelId="{925EACD7-1C70-4DEC-8E88-B2CF1FFDE9AE}" type="pres">
      <dgm:prSet presAssocID="{B4EDDF60-6636-449B-8AAA-38E2BBF18028}" presName="Name25" presStyleLbl="parChTrans1D1" presStyleIdx="0" presStyleCnt="4"/>
      <dgm:spPr/>
      <dgm:t>
        <a:bodyPr/>
        <a:lstStyle/>
        <a:p>
          <a:endParaRPr lang="en-GB"/>
        </a:p>
      </dgm:t>
    </dgm:pt>
    <dgm:pt modelId="{3A62AF70-9070-4031-9C99-519B9C6F6D6B}" type="pres">
      <dgm:prSet presAssocID="{2349D7D5-4C85-40F2-89FF-0BB54A3B8CC5}" presName="node" presStyleCnt="0"/>
      <dgm:spPr/>
    </dgm:pt>
    <dgm:pt modelId="{B6106FE9-C856-4B16-B2EA-D68EC3B30F31}" type="pres">
      <dgm:prSet presAssocID="{2349D7D5-4C85-40F2-89FF-0BB54A3B8CC5}" presName="parentNode" presStyleLbl="node1" presStyleIdx="1" presStyleCnt="5">
        <dgm:presLayoutVars>
          <dgm:chMax val="1"/>
          <dgm:bulletEnabled val="1"/>
        </dgm:presLayoutVars>
      </dgm:prSet>
      <dgm:spPr/>
      <dgm:t>
        <a:bodyPr/>
        <a:lstStyle/>
        <a:p>
          <a:endParaRPr lang="en-GB"/>
        </a:p>
      </dgm:t>
    </dgm:pt>
    <dgm:pt modelId="{CCA48FCD-7E7C-4128-A496-CDD45C58C4F8}" type="pres">
      <dgm:prSet presAssocID="{2349D7D5-4C85-40F2-89FF-0BB54A3B8CC5}" presName="childNode" presStyleLbl="revTx" presStyleIdx="0" presStyleCnt="0">
        <dgm:presLayoutVars>
          <dgm:bulletEnabled val="1"/>
        </dgm:presLayoutVars>
      </dgm:prSet>
      <dgm:spPr/>
      <dgm:t>
        <a:bodyPr/>
        <a:lstStyle/>
        <a:p>
          <a:endParaRPr lang="en-GB"/>
        </a:p>
      </dgm:t>
    </dgm:pt>
    <dgm:pt modelId="{3E1AD61C-8AE0-4D63-BFFC-CF392EF1B6B6}" type="pres">
      <dgm:prSet presAssocID="{E8DA11C6-6B39-4EB4-8EB2-9CF8E3E9C83E}" presName="Name25" presStyleLbl="parChTrans1D1" presStyleIdx="1" presStyleCnt="4"/>
      <dgm:spPr/>
      <dgm:t>
        <a:bodyPr/>
        <a:lstStyle/>
        <a:p>
          <a:endParaRPr lang="en-GB"/>
        </a:p>
      </dgm:t>
    </dgm:pt>
    <dgm:pt modelId="{F084AB03-838A-47C4-8D23-A4956B0696F4}" type="pres">
      <dgm:prSet presAssocID="{5047DED7-78D5-48AF-9C78-C23BE722B262}" presName="node" presStyleCnt="0"/>
      <dgm:spPr/>
    </dgm:pt>
    <dgm:pt modelId="{F16EA025-AB4D-4239-A196-56BA706BA928}" type="pres">
      <dgm:prSet presAssocID="{5047DED7-78D5-48AF-9C78-C23BE722B262}" presName="parentNode" presStyleLbl="node1" presStyleIdx="2" presStyleCnt="5">
        <dgm:presLayoutVars>
          <dgm:chMax val="1"/>
          <dgm:bulletEnabled val="1"/>
        </dgm:presLayoutVars>
      </dgm:prSet>
      <dgm:spPr/>
      <dgm:t>
        <a:bodyPr/>
        <a:lstStyle/>
        <a:p>
          <a:endParaRPr lang="en-GB"/>
        </a:p>
      </dgm:t>
    </dgm:pt>
    <dgm:pt modelId="{A8C597A0-510B-4807-AAA2-A4DE9F29AB60}" type="pres">
      <dgm:prSet presAssocID="{5047DED7-78D5-48AF-9C78-C23BE722B262}" presName="childNode" presStyleLbl="revTx" presStyleIdx="0" presStyleCnt="0">
        <dgm:presLayoutVars>
          <dgm:bulletEnabled val="1"/>
        </dgm:presLayoutVars>
      </dgm:prSet>
      <dgm:spPr/>
      <dgm:t>
        <a:bodyPr/>
        <a:lstStyle/>
        <a:p>
          <a:endParaRPr lang="en-GB"/>
        </a:p>
      </dgm:t>
    </dgm:pt>
    <dgm:pt modelId="{575D8FFE-C346-4981-87B9-C259B04DB974}" type="pres">
      <dgm:prSet presAssocID="{EBCE4750-31E8-41E6-A6B4-4A80C04DBB58}" presName="Name25" presStyleLbl="parChTrans1D1" presStyleIdx="2" presStyleCnt="4"/>
      <dgm:spPr/>
      <dgm:t>
        <a:bodyPr/>
        <a:lstStyle/>
        <a:p>
          <a:endParaRPr lang="en-GB"/>
        </a:p>
      </dgm:t>
    </dgm:pt>
    <dgm:pt modelId="{2A6A1516-CCAB-406C-BE0C-BA4040CD9F1D}" type="pres">
      <dgm:prSet presAssocID="{4DC12F08-16B5-4CCC-BBA0-261BC4892A28}" presName="node" presStyleCnt="0"/>
      <dgm:spPr/>
    </dgm:pt>
    <dgm:pt modelId="{A755328B-D43F-48B9-AF44-B6AC17810895}" type="pres">
      <dgm:prSet presAssocID="{4DC12F08-16B5-4CCC-BBA0-261BC4892A28}" presName="parentNode" presStyleLbl="node1" presStyleIdx="3" presStyleCnt="5">
        <dgm:presLayoutVars>
          <dgm:chMax val="1"/>
          <dgm:bulletEnabled val="1"/>
        </dgm:presLayoutVars>
      </dgm:prSet>
      <dgm:spPr/>
      <dgm:t>
        <a:bodyPr/>
        <a:lstStyle/>
        <a:p>
          <a:endParaRPr lang="en-GB"/>
        </a:p>
      </dgm:t>
    </dgm:pt>
    <dgm:pt modelId="{21EE5AD5-57CD-4949-BB74-048DEDEE3EE0}" type="pres">
      <dgm:prSet presAssocID="{4DC12F08-16B5-4CCC-BBA0-261BC4892A28}" presName="childNode" presStyleLbl="revTx" presStyleIdx="0" presStyleCnt="0">
        <dgm:presLayoutVars>
          <dgm:bulletEnabled val="1"/>
        </dgm:presLayoutVars>
      </dgm:prSet>
      <dgm:spPr/>
      <dgm:t>
        <a:bodyPr/>
        <a:lstStyle/>
        <a:p>
          <a:endParaRPr lang="en-GB"/>
        </a:p>
      </dgm:t>
    </dgm:pt>
    <dgm:pt modelId="{A1E55C09-92B7-46CE-90DD-CC21E4F4381B}" type="pres">
      <dgm:prSet presAssocID="{F80B10B7-2775-4AC1-86CE-6C83E50924A9}" presName="Name25" presStyleLbl="parChTrans1D1" presStyleIdx="3" presStyleCnt="4"/>
      <dgm:spPr/>
      <dgm:t>
        <a:bodyPr/>
        <a:lstStyle/>
        <a:p>
          <a:endParaRPr lang="en-GB"/>
        </a:p>
      </dgm:t>
    </dgm:pt>
    <dgm:pt modelId="{C008E98F-3B04-4F1A-88A2-EE4A5B2A7C5B}" type="pres">
      <dgm:prSet presAssocID="{32179C6F-1B85-4088-AB8D-4FEC5BA7EDA7}" presName="node" presStyleCnt="0"/>
      <dgm:spPr/>
    </dgm:pt>
    <dgm:pt modelId="{A4E0610E-0E16-4D1E-8A4F-7C11517BD1FA}" type="pres">
      <dgm:prSet presAssocID="{32179C6F-1B85-4088-AB8D-4FEC5BA7EDA7}" presName="parentNode" presStyleLbl="node1" presStyleIdx="4" presStyleCnt="5">
        <dgm:presLayoutVars>
          <dgm:chMax val="1"/>
          <dgm:bulletEnabled val="1"/>
        </dgm:presLayoutVars>
      </dgm:prSet>
      <dgm:spPr/>
      <dgm:t>
        <a:bodyPr/>
        <a:lstStyle/>
        <a:p>
          <a:endParaRPr lang="en-GB"/>
        </a:p>
      </dgm:t>
    </dgm:pt>
    <dgm:pt modelId="{ED502CFB-CBB5-49E6-9862-29E220812DB0}" type="pres">
      <dgm:prSet presAssocID="{32179C6F-1B85-4088-AB8D-4FEC5BA7EDA7}" presName="childNode" presStyleLbl="revTx" presStyleIdx="0" presStyleCnt="0">
        <dgm:presLayoutVars>
          <dgm:bulletEnabled val="1"/>
        </dgm:presLayoutVars>
      </dgm:prSet>
      <dgm:spPr/>
    </dgm:pt>
  </dgm:ptLst>
  <dgm:cxnLst>
    <dgm:cxn modelId="{57769345-97EA-4DFD-B5F4-272206308AEB}" type="presOf" srcId="{EBCE4750-31E8-41E6-A6B4-4A80C04DBB58}" destId="{575D8FFE-C346-4981-87B9-C259B04DB974}" srcOrd="0" destOrd="0" presId="urn:microsoft.com/office/officeart/2005/8/layout/radial2"/>
    <dgm:cxn modelId="{1571A201-37A7-46EF-986E-2B082D58F204}" type="presOf" srcId="{4DC12F08-16B5-4CCC-BBA0-261BC4892A28}" destId="{A755328B-D43F-48B9-AF44-B6AC17810895}" srcOrd="0" destOrd="0" presId="urn:microsoft.com/office/officeart/2005/8/layout/radial2"/>
    <dgm:cxn modelId="{02217B03-DC41-41FB-AFD9-A91588276BC5}" type="presOf" srcId="{47BB3B59-8D75-495F-8635-A96692A07E84}" destId="{A2DC9AEC-59BE-4D85-8C19-B438ABFC9294}" srcOrd="0" destOrd="0" presId="urn:microsoft.com/office/officeart/2005/8/layout/radial2"/>
    <dgm:cxn modelId="{3D079AF8-2F0D-420C-9E40-47AA5A240780}" type="presOf" srcId="{B4EDDF60-6636-449B-8AAA-38E2BBF18028}" destId="{925EACD7-1C70-4DEC-8E88-B2CF1FFDE9AE}" srcOrd="0" destOrd="0" presId="urn:microsoft.com/office/officeart/2005/8/layout/radial2"/>
    <dgm:cxn modelId="{EB506BBB-7B95-4351-9104-811B8DDE98C4}" type="presOf" srcId="{32179C6F-1B85-4088-AB8D-4FEC5BA7EDA7}" destId="{A4E0610E-0E16-4D1E-8A4F-7C11517BD1FA}" srcOrd="0" destOrd="0" presId="urn:microsoft.com/office/officeart/2005/8/layout/radial2"/>
    <dgm:cxn modelId="{874176BC-6E12-430A-BBD6-0DE9D8AE567B}" srcId="{47BB3B59-8D75-495F-8635-A96692A07E84}" destId="{4DC12F08-16B5-4CCC-BBA0-261BC4892A28}" srcOrd="2" destOrd="0" parTransId="{EBCE4750-31E8-41E6-A6B4-4A80C04DBB58}" sibTransId="{FCCAC550-3076-4377-BE02-E0E035C6E10F}"/>
    <dgm:cxn modelId="{B7E74D51-BE93-4177-ACA3-CC9018AA6C56}" type="presOf" srcId="{5047DED7-78D5-48AF-9C78-C23BE722B262}" destId="{F16EA025-AB4D-4239-A196-56BA706BA928}" srcOrd="0" destOrd="0" presId="urn:microsoft.com/office/officeart/2005/8/layout/radial2"/>
    <dgm:cxn modelId="{A135BE82-AC57-4B55-8C17-DC7CFBC2E386}" type="presOf" srcId="{F80B10B7-2775-4AC1-86CE-6C83E50924A9}" destId="{A1E55C09-92B7-46CE-90DD-CC21E4F4381B}" srcOrd="0" destOrd="0" presId="urn:microsoft.com/office/officeart/2005/8/layout/radial2"/>
    <dgm:cxn modelId="{07A43CDA-D81C-4C0A-AF8B-B661D378AA91}" type="presOf" srcId="{E8DA11C6-6B39-4EB4-8EB2-9CF8E3E9C83E}" destId="{3E1AD61C-8AE0-4D63-BFFC-CF392EF1B6B6}" srcOrd="0" destOrd="0" presId="urn:microsoft.com/office/officeart/2005/8/layout/radial2"/>
    <dgm:cxn modelId="{F53A2B2F-654C-4890-9C26-2679F5B0A963}" srcId="{47BB3B59-8D75-495F-8635-A96692A07E84}" destId="{5047DED7-78D5-48AF-9C78-C23BE722B262}" srcOrd="1" destOrd="0" parTransId="{E8DA11C6-6B39-4EB4-8EB2-9CF8E3E9C83E}" sibTransId="{F0B517F2-9C38-43B3-A091-BE32B1769E5B}"/>
    <dgm:cxn modelId="{A5F802CE-3B2B-4D4D-868D-A3C4CC5189F0}" type="presOf" srcId="{2349D7D5-4C85-40F2-89FF-0BB54A3B8CC5}" destId="{B6106FE9-C856-4B16-B2EA-D68EC3B30F31}" srcOrd="0" destOrd="0" presId="urn:microsoft.com/office/officeart/2005/8/layout/radial2"/>
    <dgm:cxn modelId="{1470F1F8-43E5-4F26-95EF-A8AEBD7DA374}" srcId="{47BB3B59-8D75-495F-8635-A96692A07E84}" destId="{32179C6F-1B85-4088-AB8D-4FEC5BA7EDA7}" srcOrd="3" destOrd="0" parTransId="{F80B10B7-2775-4AC1-86CE-6C83E50924A9}" sibTransId="{20A01B96-0B15-419A-9A98-EE33B58B5576}"/>
    <dgm:cxn modelId="{7C15D3EC-305A-4FA1-9F06-5FB1C9E4331E}" srcId="{47BB3B59-8D75-495F-8635-A96692A07E84}" destId="{2349D7D5-4C85-40F2-89FF-0BB54A3B8CC5}" srcOrd="0" destOrd="0" parTransId="{B4EDDF60-6636-449B-8AAA-38E2BBF18028}" sibTransId="{FA56E5B3-98EC-43D9-A2D9-CD6218D9AF49}"/>
    <dgm:cxn modelId="{EC144025-AD86-4CC2-B056-AEC82B204EE0}" type="presParOf" srcId="{A2DC9AEC-59BE-4D85-8C19-B438ABFC9294}" destId="{21C456FF-40E7-4DA4-80ED-F77D9CA46281}" srcOrd="0" destOrd="0" presId="urn:microsoft.com/office/officeart/2005/8/layout/radial2"/>
    <dgm:cxn modelId="{17116F08-C940-462C-A3DF-D205F92EF431}" type="presParOf" srcId="{21C456FF-40E7-4DA4-80ED-F77D9CA46281}" destId="{8DE07497-9452-449D-A34A-67A1C6E13D20}" srcOrd="0" destOrd="0" presId="urn:microsoft.com/office/officeart/2005/8/layout/radial2"/>
    <dgm:cxn modelId="{B6FFB9FD-4D1D-4C0A-B6E9-AF4968BC5A09}" type="presParOf" srcId="{8DE07497-9452-449D-A34A-67A1C6E13D20}" destId="{625A6FA3-68D7-4E20-9308-5D4BB842FFB6}" srcOrd="0" destOrd="0" presId="urn:microsoft.com/office/officeart/2005/8/layout/radial2"/>
    <dgm:cxn modelId="{E09CBD32-73EC-43E1-91A0-E4392B6A8DB8}" type="presParOf" srcId="{8DE07497-9452-449D-A34A-67A1C6E13D20}" destId="{A1B96402-F35B-46F6-A749-72741D6DC512}" srcOrd="1" destOrd="0" presId="urn:microsoft.com/office/officeart/2005/8/layout/radial2"/>
    <dgm:cxn modelId="{61E01F08-1F65-4E3A-A12A-96C21AE81EE9}" type="presParOf" srcId="{21C456FF-40E7-4DA4-80ED-F77D9CA46281}" destId="{925EACD7-1C70-4DEC-8E88-B2CF1FFDE9AE}" srcOrd="1" destOrd="0" presId="urn:microsoft.com/office/officeart/2005/8/layout/radial2"/>
    <dgm:cxn modelId="{E21A65A3-2EF8-4E95-8633-DEC66B543016}" type="presParOf" srcId="{21C456FF-40E7-4DA4-80ED-F77D9CA46281}" destId="{3A62AF70-9070-4031-9C99-519B9C6F6D6B}" srcOrd="2" destOrd="0" presId="urn:microsoft.com/office/officeart/2005/8/layout/radial2"/>
    <dgm:cxn modelId="{16A7476A-5441-4706-BCB4-205DEF25C5BB}" type="presParOf" srcId="{3A62AF70-9070-4031-9C99-519B9C6F6D6B}" destId="{B6106FE9-C856-4B16-B2EA-D68EC3B30F31}" srcOrd="0" destOrd="0" presId="urn:microsoft.com/office/officeart/2005/8/layout/radial2"/>
    <dgm:cxn modelId="{CF894968-3867-4B27-A899-BD8B7F75CC92}" type="presParOf" srcId="{3A62AF70-9070-4031-9C99-519B9C6F6D6B}" destId="{CCA48FCD-7E7C-4128-A496-CDD45C58C4F8}" srcOrd="1" destOrd="0" presId="urn:microsoft.com/office/officeart/2005/8/layout/radial2"/>
    <dgm:cxn modelId="{86BCB451-BD7B-486F-A4CB-29A3F91A00DF}" type="presParOf" srcId="{21C456FF-40E7-4DA4-80ED-F77D9CA46281}" destId="{3E1AD61C-8AE0-4D63-BFFC-CF392EF1B6B6}" srcOrd="3" destOrd="0" presId="urn:microsoft.com/office/officeart/2005/8/layout/radial2"/>
    <dgm:cxn modelId="{35D5E99C-9BED-4129-B914-7465D1481B71}" type="presParOf" srcId="{21C456FF-40E7-4DA4-80ED-F77D9CA46281}" destId="{F084AB03-838A-47C4-8D23-A4956B0696F4}" srcOrd="4" destOrd="0" presId="urn:microsoft.com/office/officeart/2005/8/layout/radial2"/>
    <dgm:cxn modelId="{D0E54CCD-56B5-4DB6-AB2A-EDED794A6134}" type="presParOf" srcId="{F084AB03-838A-47C4-8D23-A4956B0696F4}" destId="{F16EA025-AB4D-4239-A196-56BA706BA928}" srcOrd="0" destOrd="0" presId="urn:microsoft.com/office/officeart/2005/8/layout/radial2"/>
    <dgm:cxn modelId="{B8A06786-3470-49E2-907A-8AFE4FCAA040}" type="presParOf" srcId="{F084AB03-838A-47C4-8D23-A4956B0696F4}" destId="{A8C597A0-510B-4807-AAA2-A4DE9F29AB60}" srcOrd="1" destOrd="0" presId="urn:microsoft.com/office/officeart/2005/8/layout/radial2"/>
    <dgm:cxn modelId="{4B4821A6-F040-49AF-AA46-4291983D956D}" type="presParOf" srcId="{21C456FF-40E7-4DA4-80ED-F77D9CA46281}" destId="{575D8FFE-C346-4981-87B9-C259B04DB974}" srcOrd="5" destOrd="0" presId="urn:microsoft.com/office/officeart/2005/8/layout/radial2"/>
    <dgm:cxn modelId="{D6C4422C-82CC-4636-95A8-B240B45EC188}" type="presParOf" srcId="{21C456FF-40E7-4DA4-80ED-F77D9CA46281}" destId="{2A6A1516-CCAB-406C-BE0C-BA4040CD9F1D}" srcOrd="6" destOrd="0" presId="urn:microsoft.com/office/officeart/2005/8/layout/radial2"/>
    <dgm:cxn modelId="{BA76276F-A549-48CE-8472-BA4DE81208D7}" type="presParOf" srcId="{2A6A1516-CCAB-406C-BE0C-BA4040CD9F1D}" destId="{A755328B-D43F-48B9-AF44-B6AC17810895}" srcOrd="0" destOrd="0" presId="urn:microsoft.com/office/officeart/2005/8/layout/radial2"/>
    <dgm:cxn modelId="{F1C39812-8C04-43A4-AAAA-2B2A68B43442}" type="presParOf" srcId="{2A6A1516-CCAB-406C-BE0C-BA4040CD9F1D}" destId="{21EE5AD5-57CD-4949-BB74-048DEDEE3EE0}" srcOrd="1" destOrd="0" presId="urn:microsoft.com/office/officeart/2005/8/layout/radial2"/>
    <dgm:cxn modelId="{EAFC9739-1F76-487D-8A88-498F458FFDF7}" type="presParOf" srcId="{21C456FF-40E7-4DA4-80ED-F77D9CA46281}" destId="{A1E55C09-92B7-46CE-90DD-CC21E4F4381B}" srcOrd="7" destOrd="0" presId="urn:microsoft.com/office/officeart/2005/8/layout/radial2"/>
    <dgm:cxn modelId="{394C3330-5B28-4D8C-B5AC-4393205C4F42}" type="presParOf" srcId="{21C456FF-40E7-4DA4-80ED-F77D9CA46281}" destId="{C008E98F-3B04-4F1A-88A2-EE4A5B2A7C5B}" srcOrd="8" destOrd="0" presId="urn:microsoft.com/office/officeart/2005/8/layout/radial2"/>
    <dgm:cxn modelId="{135B1C04-54BC-4B50-8ADE-802C48350377}" type="presParOf" srcId="{C008E98F-3B04-4F1A-88A2-EE4A5B2A7C5B}" destId="{A4E0610E-0E16-4D1E-8A4F-7C11517BD1FA}" srcOrd="0" destOrd="0" presId="urn:microsoft.com/office/officeart/2005/8/layout/radial2"/>
    <dgm:cxn modelId="{DCEFF855-D099-4DB8-AC04-7827C01D2CDC}" type="presParOf" srcId="{C008E98F-3B04-4F1A-88A2-EE4A5B2A7C5B}" destId="{ED502CFB-CBB5-49E6-9862-29E220812DB0}"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BB3B59-8D75-495F-8635-A96692A07E8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2349D7D5-4C85-40F2-89FF-0BB54A3B8CC5}">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err="1" smtClean="0"/>
            <a:t>Productiviteit</a:t>
          </a:r>
          <a:r>
            <a:rPr lang="en-US" dirty="0" smtClean="0"/>
            <a:t> water</a:t>
          </a:r>
          <a:endParaRPr lang="en-GB" dirty="0"/>
        </a:p>
      </dgm:t>
    </dgm:pt>
    <dgm:pt modelId="{B4EDDF60-6636-449B-8AAA-38E2BBF18028}" type="parTrans" cxnId="{7C15D3EC-305A-4FA1-9F06-5FB1C9E4331E}">
      <dgm:prSet/>
      <dgm:spPr/>
      <dgm:t>
        <a:bodyPr/>
        <a:lstStyle/>
        <a:p>
          <a:endParaRPr lang="en-GB"/>
        </a:p>
      </dgm:t>
    </dgm:pt>
    <dgm:pt modelId="{FA56E5B3-98EC-43D9-A2D9-CD6218D9AF49}" type="sibTrans" cxnId="{7C15D3EC-305A-4FA1-9F06-5FB1C9E4331E}">
      <dgm:prSet/>
      <dgm:spPr/>
      <dgm:t>
        <a:bodyPr/>
        <a:lstStyle/>
        <a:p>
          <a:endParaRPr lang="en-GB"/>
        </a:p>
      </dgm:t>
    </dgm:pt>
    <dgm:pt modelId="{5047DED7-78D5-48AF-9C78-C23BE722B262}">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GB" dirty="0" err="1" smtClean="0"/>
            <a:t>Lichtklimaat</a:t>
          </a:r>
          <a:endParaRPr lang="en-GB" dirty="0"/>
        </a:p>
      </dgm:t>
    </dgm:pt>
    <dgm:pt modelId="{E8DA11C6-6B39-4EB4-8EB2-9CF8E3E9C83E}" type="parTrans" cxnId="{F53A2B2F-654C-4890-9C26-2679F5B0A963}">
      <dgm:prSet/>
      <dgm:spPr/>
      <dgm:t>
        <a:bodyPr/>
        <a:lstStyle/>
        <a:p>
          <a:endParaRPr lang="en-GB"/>
        </a:p>
      </dgm:t>
    </dgm:pt>
    <dgm:pt modelId="{F0B517F2-9C38-43B3-A091-BE32B1769E5B}" type="sibTrans" cxnId="{F53A2B2F-654C-4890-9C26-2679F5B0A963}">
      <dgm:prSet/>
      <dgm:spPr/>
      <dgm:t>
        <a:bodyPr/>
        <a:lstStyle/>
        <a:p>
          <a:endParaRPr lang="en-GB"/>
        </a:p>
      </dgm:t>
    </dgm:pt>
    <dgm:pt modelId="{4DC12F08-16B5-4CCC-BBA0-261BC4892A28}">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err="1" smtClean="0"/>
            <a:t>Productiviteit</a:t>
          </a:r>
          <a:r>
            <a:rPr lang="en-US" dirty="0" smtClean="0"/>
            <a:t> </a:t>
          </a:r>
          <a:r>
            <a:rPr lang="en-US" dirty="0" err="1" smtClean="0"/>
            <a:t>bodem</a:t>
          </a:r>
          <a:endParaRPr lang="en-GB" dirty="0"/>
        </a:p>
      </dgm:t>
    </dgm:pt>
    <dgm:pt modelId="{FCCAC550-3076-4377-BE02-E0E035C6E10F}" type="sibTrans" cxnId="{874176BC-6E12-430A-BBD6-0DE9D8AE567B}">
      <dgm:prSet/>
      <dgm:spPr/>
      <dgm:t>
        <a:bodyPr/>
        <a:lstStyle/>
        <a:p>
          <a:endParaRPr lang="en-GB"/>
        </a:p>
      </dgm:t>
    </dgm:pt>
    <dgm:pt modelId="{EBCE4750-31E8-41E6-A6B4-4A80C04DBB58}" type="parTrans" cxnId="{874176BC-6E12-430A-BBD6-0DE9D8AE567B}">
      <dgm:prSet/>
      <dgm:spPr/>
      <dgm:t>
        <a:bodyPr/>
        <a:lstStyle/>
        <a:p>
          <a:endParaRPr lang="en-GB"/>
        </a:p>
      </dgm:t>
    </dgm:pt>
    <dgm:pt modelId="{32179C6F-1B85-4088-AB8D-4FEC5BA7EDA7}">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Habitat-</a:t>
          </a:r>
          <a:r>
            <a:rPr lang="en-US" dirty="0" err="1" smtClean="0"/>
            <a:t>geschiktheid</a:t>
          </a:r>
          <a:endParaRPr lang="en-GB" dirty="0"/>
        </a:p>
      </dgm:t>
    </dgm:pt>
    <dgm:pt modelId="{F80B10B7-2775-4AC1-86CE-6C83E50924A9}" type="parTrans" cxnId="{1470F1F8-43E5-4F26-95EF-A8AEBD7DA374}">
      <dgm:prSet/>
      <dgm:spPr/>
      <dgm:t>
        <a:bodyPr/>
        <a:lstStyle/>
        <a:p>
          <a:endParaRPr lang="en-GB"/>
        </a:p>
      </dgm:t>
    </dgm:pt>
    <dgm:pt modelId="{20A01B96-0B15-419A-9A98-EE33B58B5576}" type="sibTrans" cxnId="{1470F1F8-43E5-4F26-95EF-A8AEBD7DA374}">
      <dgm:prSet/>
      <dgm:spPr/>
      <dgm:t>
        <a:bodyPr/>
        <a:lstStyle/>
        <a:p>
          <a:endParaRPr lang="en-GB"/>
        </a:p>
      </dgm:t>
    </dgm:pt>
    <dgm:pt modelId="{A2DC9AEC-59BE-4D85-8C19-B438ABFC9294}" type="pres">
      <dgm:prSet presAssocID="{47BB3B59-8D75-495F-8635-A96692A07E84}" presName="composite" presStyleCnt="0">
        <dgm:presLayoutVars>
          <dgm:chMax val="5"/>
          <dgm:dir/>
          <dgm:animLvl val="ctr"/>
          <dgm:resizeHandles val="exact"/>
        </dgm:presLayoutVars>
      </dgm:prSet>
      <dgm:spPr/>
      <dgm:t>
        <a:bodyPr/>
        <a:lstStyle/>
        <a:p>
          <a:endParaRPr lang="en-GB"/>
        </a:p>
      </dgm:t>
    </dgm:pt>
    <dgm:pt modelId="{21C456FF-40E7-4DA4-80ED-F77D9CA46281}" type="pres">
      <dgm:prSet presAssocID="{47BB3B59-8D75-495F-8635-A96692A07E84}" presName="cycle" presStyleCnt="0"/>
      <dgm:spPr/>
    </dgm:pt>
    <dgm:pt modelId="{8DE07497-9452-449D-A34A-67A1C6E13D20}" type="pres">
      <dgm:prSet presAssocID="{47BB3B59-8D75-495F-8635-A96692A07E84}" presName="centerShape" presStyleCnt="0"/>
      <dgm:spPr/>
    </dgm:pt>
    <dgm:pt modelId="{625A6FA3-68D7-4E20-9308-5D4BB842FFB6}" type="pres">
      <dgm:prSet presAssocID="{47BB3B59-8D75-495F-8635-A96692A07E84}" presName="connSite" presStyleLbl="node1" presStyleIdx="0" presStyleCnt="5"/>
      <dgm:spPr/>
    </dgm:pt>
    <dgm:pt modelId="{A1B96402-F35B-46F6-A749-72741D6DC512}" type="pres">
      <dgm:prSet presAssocID="{47BB3B59-8D75-495F-8635-A96692A07E84}" presName="visible" presStyleLbl="node1" presStyleIdx="0" presStyleCnt="5"/>
      <dgm:spPr>
        <a:blipFill>
          <a:blip xmlns:r="http://schemas.openxmlformats.org/officeDocument/2006/relationships" r:embed="rId1"/>
          <a:srcRect/>
          <a:stretch>
            <a:fillRect l="-25000" r="-25000"/>
          </a:stretch>
        </a:blipFill>
      </dgm:spPr>
    </dgm:pt>
    <dgm:pt modelId="{925EACD7-1C70-4DEC-8E88-B2CF1FFDE9AE}" type="pres">
      <dgm:prSet presAssocID="{B4EDDF60-6636-449B-8AAA-38E2BBF18028}" presName="Name25" presStyleLbl="parChTrans1D1" presStyleIdx="0" presStyleCnt="4"/>
      <dgm:spPr/>
      <dgm:t>
        <a:bodyPr/>
        <a:lstStyle/>
        <a:p>
          <a:endParaRPr lang="en-GB"/>
        </a:p>
      </dgm:t>
    </dgm:pt>
    <dgm:pt modelId="{3A62AF70-9070-4031-9C99-519B9C6F6D6B}" type="pres">
      <dgm:prSet presAssocID="{2349D7D5-4C85-40F2-89FF-0BB54A3B8CC5}" presName="node" presStyleCnt="0"/>
      <dgm:spPr/>
    </dgm:pt>
    <dgm:pt modelId="{B6106FE9-C856-4B16-B2EA-D68EC3B30F31}" type="pres">
      <dgm:prSet presAssocID="{2349D7D5-4C85-40F2-89FF-0BB54A3B8CC5}" presName="parentNode" presStyleLbl="node1" presStyleIdx="1" presStyleCnt="5" custLinFactX="-81112" custLinFactNeighborX="-100000" custLinFactNeighborY="18408">
        <dgm:presLayoutVars>
          <dgm:chMax val="1"/>
          <dgm:bulletEnabled val="1"/>
        </dgm:presLayoutVars>
      </dgm:prSet>
      <dgm:spPr/>
      <dgm:t>
        <a:bodyPr/>
        <a:lstStyle/>
        <a:p>
          <a:endParaRPr lang="en-GB"/>
        </a:p>
      </dgm:t>
    </dgm:pt>
    <dgm:pt modelId="{CCA48FCD-7E7C-4128-A496-CDD45C58C4F8}" type="pres">
      <dgm:prSet presAssocID="{2349D7D5-4C85-40F2-89FF-0BB54A3B8CC5}" presName="childNode" presStyleLbl="revTx" presStyleIdx="0" presStyleCnt="0">
        <dgm:presLayoutVars>
          <dgm:bulletEnabled val="1"/>
        </dgm:presLayoutVars>
      </dgm:prSet>
      <dgm:spPr/>
      <dgm:t>
        <a:bodyPr/>
        <a:lstStyle/>
        <a:p>
          <a:endParaRPr lang="en-GB"/>
        </a:p>
      </dgm:t>
    </dgm:pt>
    <dgm:pt modelId="{3E1AD61C-8AE0-4D63-BFFC-CF392EF1B6B6}" type="pres">
      <dgm:prSet presAssocID="{E8DA11C6-6B39-4EB4-8EB2-9CF8E3E9C83E}" presName="Name25" presStyleLbl="parChTrans1D1" presStyleIdx="1" presStyleCnt="4"/>
      <dgm:spPr/>
      <dgm:t>
        <a:bodyPr/>
        <a:lstStyle/>
        <a:p>
          <a:endParaRPr lang="en-GB"/>
        </a:p>
      </dgm:t>
    </dgm:pt>
    <dgm:pt modelId="{F084AB03-838A-47C4-8D23-A4956B0696F4}" type="pres">
      <dgm:prSet presAssocID="{5047DED7-78D5-48AF-9C78-C23BE722B262}" presName="node" presStyleCnt="0"/>
      <dgm:spPr/>
    </dgm:pt>
    <dgm:pt modelId="{F16EA025-AB4D-4239-A196-56BA706BA928}" type="pres">
      <dgm:prSet presAssocID="{5047DED7-78D5-48AF-9C78-C23BE722B262}" presName="parentNode" presStyleLbl="node1" presStyleIdx="2" presStyleCnt="5" custLinFactY="-7792" custLinFactNeighborX="-75487" custLinFactNeighborY="-100000">
        <dgm:presLayoutVars>
          <dgm:chMax val="1"/>
          <dgm:bulletEnabled val="1"/>
        </dgm:presLayoutVars>
      </dgm:prSet>
      <dgm:spPr/>
      <dgm:t>
        <a:bodyPr/>
        <a:lstStyle/>
        <a:p>
          <a:endParaRPr lang="en-GB"/>
        </a:p>
      </dgm:t>
    </dgm:pt>
    <dgm:pt modelId="{A8C597A0-510B-4807-AAA2-A4DE9F29AB60}" type="pres">
      <dgm:prSet presAssocID="{5047DED7-78D5-48AF-9C78-C23BE722B262}" presName="childNode" presStyleLbl="revTx" presStyleIdx="0" presStyleCnt="0">
        <dgm:presLayoutVars>
          <dgm:bulletEnabled val="1"/>
        </dgm:presLayoutVars>
      </dgm:prSet>
      <dgm:spPr/>
      <dgm:t>
        <a:bodyPr/>
        <a:lstStyle/>
        <a:p>
          <a:endParaRPr lang="en-GB"/>
        </a:p>
      </dgm:t>
    </dgm:pt>
    <dgm:pt modelId="{575D8FFE-C346-4981-87B9-C259B04DB974}" type="pres">
      <dgm:prSet presAssocID="{EBCE4750-31E8-41E6-A6B4-4A80C04DBB58}" presName="Name25" presStyleLbl="parChTrans1D1" presStyleIdx="2" presStyleCnt="4"/>
      <dgm:spPr/>
      <dgm:t>
        <a:bodyPr/>
        <a:lstStyle/>
        <a:p>
          <a:endParaRPr lang="en-GB"/>
        </a:p>
      </dgm:t>
    </dgm:pt>
    <dgm:pt modelId="{2A6A1516-CCAB-406C-BE0C-BA4040CD9F1D}" type="pres">
      <dgm:prSet presAssocID="{4DC12F08-16B5-4CCC-BBA0-261BC4892A28}" presName="node" presStyleCnt="0"/>
      <dgm:spPr/>
    </dgm:pt>
    <dgm:pt modelId="{A755328B-D43F-48B9-AF44-B6AC17810895}" type="pres">
      <dgm:prSet presAssocID="{4DC12F08-16B5-4CCC-BBA0-261BC4892A28}" presName="parentNode" presStyleLbl="node1" presStyleIdx="3" presStyleCnt="5" custLinFactNeighborX="-29561" custLinFactNeighborY="79181">
        <dgm:presLayoutVars>
          <dgm:chMax val="1"/>
          <dgm:bulletEnabled val="1"/>
        </dgm:presLayoutVars>
      </dgm:prSet>
      <dgm:spPr/>
      <dgm:t>
        <a:bodyPr/>
        <a:lstStyle/>
        <a:p>
          <a:endParaRPr lang="en-GB"/>
        </a:p>
      </dgm:t>
    </dgm:pt>
    <dgm:pt modelId="{21EE5AD5-57CD-4949-BB74-048DEDEE3EE0}" type="pres">
      <dgm:prSet presAssocID="{4DC12F08-16B5-4CCC-BBA0-261BC4892A28}" presName="childNode" presStyleLbl="revTx" presStyleIdx="0" presStyleCnt="0">
        <dgm:presLayoutVars>
          <dgm:bulletEnabled val="1"/>
        </dgm:presLayoutVars>
      </dgm:prSet>
      <dgm:spPr/>
      <dgm:t>
        <a:bodyPr/>
        <a:lstStyle/>
        <a:p>
          <a:endParaRPr lang="en-GB"/>
        </a:p>
      </dgm:t>
    </dgm:pt>
    <dgm:pt modelId="{A1E55C09-92B7-46CE-90DD-CC21E4F4381B}" type="pres">
      <dgm:prSet presAssocID="{F80B10B7-2775-4AC1-86CE-6C83E50924A9}" presName="Name25" presStyleLbl="parChTrans1D1" presStyleIdx="3" presStyleCnt="4"/>
      <dgm:spPr/>
      <dgm:t>
        <a:bodyPr/>
        <a:lstStyle/>
        <a:p>
          <a:endParaRPr lang="en-GB"/>
        </a:p>
      </dgm:t>
    </dgm:pt>
    <dgm:pt modelId="{C008E98F-3B04-4F1A-88A2-EE4A5B2A7C5B}" type="pres">
      <dgm:prSet presAssocID="{32179C6F-1B85-4088-AB8D-4FEC5BA7EDA7}" presName="node" presStyleCnt="0"/>
      <dgm:spPr/>
    </dgm:pt>
    <dgm:pt modelId="{A4E0610E-0E16-4D1E-8A4F-7C11517BD1FA}" type="pres">
      <dgm:prSet presAssocID="{32179C6F-1B85-4088-AB8D-4FEC5BA7EDA7}" presName="parentNode" presStyleLbl="node1" presStyleIdx="4" presStyleCnt="5" custLinFactX="-81112" custLinFactNeighborX="-100000" custLinFactNeighborY="-14712">
        <dgm:presLayoutVars>
          <dgm:chMax val="1"/>
          <dgm:bulletEnabled val="1"/>
        </dgm:presLayoutVars>
      </dgm:prSet>
      <dgm:spPr/>
      <dgm:t>
        <a:bodyPr/>
        <a:lstStyle/>
        <a:p>
          <a:endParaRPr lang="en-GB"/>
        </a:p>
      </dgm:t>
    </dgm:pt>
    <dgm:pt modelId="{ED502CFB-CBB5-49E6-9862-29E220812DB0}" type="pres">
      <dgm:prSet presAssocID="{32179C6F-1B85-4088-AB8D-4FEC5BA7EDA7}" presName="childNode" presStyleLbl="revTx" presStyleIdx="0" presStyleCnt="0">
        <dgm:presLayoutVars>
          <dgm:bulletEnabled val="1"/>
        </dgm:presLayoutVars>
      </dgm:prSet>
      <dgm:spPr/>
    </dgm:pt>
  </dgm:ptLst>
  <dgm:cxnLst>
    <dgm:cxn modelId="{92463F31-76FC-44A3-A78B-4F25A455B304}" type="presOf" srcId="{4DC12F08-16B5-4CCC-BBA0-261BC4892A28}" destId="{A755328B-D43F-48B9-AF44-B6AC17810895}" srcOrd="0" destOrd="0" presId="urn:microsoft.com/office/officeart/2005/8/layout/radial2"/>
    <dgm:cxn modelId="{6A571E12-DF0D-4429-A6FB-19C0A8E2CEBB}" type="presOf" srcId="{F80B10B7-2775-4AC1-86CE-6C83E50924A9}" destId="{A1E55C09-92B7-46CE-90DD-CC21E4F4381B}" srcOrd="0" destOrd="0" presId="urn:microsoft.com/office/officeart/2005/8/layout/radial2"/>
    <dgm:cxn modelId="{E8A49328-CE14-4AFB-9449-BA59923C297E}" type="presOf" srcId="{EBCE4750-31E8-41E6-A6B4-4A80C04DBB58}" destId="{575D8FFE-C346-4981-87B9-C259B04DB974}" srcOrd="0" destOrd="0" presId="urn:microsoft.com/office/officeart/2005/8/layout/radial2"/>
    <dgm:cxn modelId="{85BE6EDA-72F7-4B02-8372-D915181A479B}" type="presOf" srcId="{47BB3B59-8D75-495F-8635-A96692A07E84}" destId="{A2DC9AEC-59BE-4D85-8C19-B438ABFC9294}" srcOrd="0" destOrd="0" presId="urn:microsoft.com/office/officeart/2005/8/layout/radial2"/>
    <dgm:cxn modelId="{2220C6C7-E5FC-4A7A-B351-27AC6B16A198}" type="presOf" srcId="{32179C6F-1B85-4088-AB8D-4FEC5BA7EDA7}" destId="{A4E0610E-0E16-4D1E-8A4F-7C11517BD1FA}" srcOrd="0" destOrd="0" presId="urn:microsoft.com/office/officeart/2005/8/layout/radial2"/>
    <dgm:cxn modelId="{D9285F58-1FBC-4C8B-982E-96E296F761B9}" type="presOf" srcId="{2349D7D5-4C85-40F2-89FF-0BB54A3B8CC5}" destId="{B6106FE9-C856-4B16-B2EA-D68EC3B30F31}" srcOrd="0" destOrd="0" presId="urn:microsoft.com/office/officeart/2005/8/layout/radial2"/>
    <dgm:cxn modelId="{874176BC-6E12-430A-BBD6-0DE9D8AE567B}" srcId="{47BB3B59-8D75-495F-8635-A96692A07E84}" destId="{4DC12F08-16B5-4CCC-BBA0-261BC4892A28}" srcOrd="2" destOrd="0" parTransId="{EBCE4750-31E8-41E6-A6B4-4A80C04DBB58}" sibTransId="{FCCAC550-3076-4377-BE02-E0E035C6E10F}"/>
    <dgm:cxn modelId="{2178178E-C17E-45E5-816A-44E5F574BA39}" type="presOf" srcId="{E8DA11C6-6B39-4EB4-8EB2-9CF8E3E9C83E}" destId="{3E1AD61C-8AE0-4D63-BFFC-CF392EF1B6B6}" srcOrd="0" destOrd="0" presId="urn:microsoft.com/office/officeart/2005/8/layout/radial2"/>
    <dgm:cxn modelId="{B84A6972-66B5-4F74-AB93-817D016A2E98}" type="presOf" srcId="{5047DED7-78D5-48AF-9C78-C23BE722B262}" destId="{F16EA025-AB4D-4239-A196-56BA706BA928}" srcOrd="0" destOrd="0" presId="urn:microsoft.com/office/officeart/2005/8/layout/radial2"/>
    <dgm:cxn modelId="{F53A2B2F-654C-4890-9C26-2679F5B0A963}" srcId="{47BB3B59-8D75-495F-8635-A96692A07E84}" destId="{5047DED7-78D5-48AF-9C78-C23BE722B262}" srcOrd="1" destOrd="0" parTransId="{E8DA11C6-6B39-4EB4-8EB2-9CF8E3E9C83E}" sibTransId="{F0B517F2-9C38-43B3-A091-BE32B1769E5B}"/>
    <dgm:cxn modelId="{1470F1F8-43E5-4F26-95EF-A8AEBD7DA374}" srcId="{47BB3B59-8D75-495F-8635-A96692A07E84}" destId="{32179C6F-1B85-4088-AB8D-4FEC5BA7EDA7}" srcOrd="3" destOrd="0" parTransId="{F80B10B7-2775-4AC1-86CE-6C83E50924A9}" sibTransId="{20A01B96-0B15-419A-9A98-EE33B58B5576}"/>
    <dgm:cxn modelId="{7C15D3EC-305A-4FA1-9F06-5FB1C9E4331E}" srcId="{47BB3B59-8D75-495F-8635-A96692A07E84}" destId="{2349D7D5-4C85-40F2-89FF-0BB54A3B8CC5}" srcOrd="0" destOrd="0" parTransId="{B4EDDF60-6636-449B-8AAA-38E2BBF18028}" sibTransId="{FA56E5B3-98EC-43D9-A2D9-CD6218D9AF49}"/>
    <dgm:cxn modelId="{2FF0F208-4A19-4605-A822-4A1E82CA46A7}" type="presOf" srcId="{B4EDDF60-6636-449B-8AAA-38E2BBF18028}" destId="{925EACD7-1C70-4DEC-8E88-B2CF1FFDE9AE}" srcOrd="0" destOrd="0" presId="urn:microsoft.com/office/officeart/2005/8/layout/radial2"/>
    <dgm:cxn modelId="{5465A2FB-9509-40C9-A309-AE858D68D9BE}" type="presParOf" srcId="{A2DC9AEC-59BE-4D85-8C19-B438ABFC9294}" destId="{21C456FF-40E7-4DA4-80ED-F77D9CA46281}" srcOrd="0" destOrd="0" presId="urn:microsoft.com/office/officeart/2005/8/layout/radial2"/>
    <dgm:cxn modelId="{B068A913-2304-4DAF-9399-C61B44B0A68B}" type="presParOf" srcId="{21C456FF-40E7-4DA4-80ED-F77D9CA46281}" destId="{8DE07497-9452-449D-A34A-67A1C6E13D20}" srcOrd="0" destOrd="0" presId="urn:microsoft.com/office/officeart/2005/8/layout/radial2"/>
    <dgm:cxn modelId="{7F1B3B50-6B99-4DCD-B634-7AC47C62D832}" type="presParOf" srcId="{8DE07497-9452-449D-A34A-67A1C6E13D20}" destId="{625A6FA3-68D7-4E20-9308-5D4BB842FFB6}" srcOrd="0" destOrd="0" presId="urn:microsoft.com/office/officeart/2005/8/layout/radial2"/>
    <dgm:cxn modelId="{40AD256B-1190-411D-AF91-BA0EFDE87970}" type="presParOf" srcId="{8DE07497-9452-449D-A34A-67A1C6E13D20}" destId="{A1B96402-F35B-46F6-A749-72741D6DC512}" srcOrd="1" destOrd="0" presId="urn:microsoft.com/office/officeart/2005/8/layout/radial2"/>
    <dgm:cxn modelId="{ECF9EFEA-AE79-4435-8F5A-71653E30F847}" type="presParOf" srcId="{21C456FF-40E7-4DA4-80ED-F77D9CA46281}" destId="{925EACD7-1C70-4DEC-8E88-B2CF1FFDE9AE}" srcOrd="1" destOrd="0" presId="urn:microsoft.com/office/officeart/2005/8/layout/radial2"/>
    <dgm:cxn modelId="{2DBFBF50-CDEC-4C4B-8247-7D37D9B70457}" type="presParOf" srcId="{21C456FF-40E7-4DA4-80ED-F77D9CA46281}" destId="{3A62AF70-9070-4031-9C99-519B9C6F6D6B}" srcOrd="2" destOrd="0" presId="urn:microsoft.com/office/officeart/2005/8/layout/radial2"/>
    <dgm:cxn modelId="{4EF8902E-E985-4165-8256-49B9234ACBAD}" type="presParOf" srcId="{3A62AF70-9070-4031-9C99-519B9C6F6D6B}" destId="{B6106FE9-C856-4B16-B2EA-D68EC3B30F31}" srcOrd="0" destOrd="0" presId="urn:microsoft.com/office/officeart/2005/8/layout/radial2"/>
    <dgm:cxn modelId="{B8D6705C-BDFE-4251-85C0-2E82840B9337}" type="presParOf" srcId="{3A62AF70-9070-4031-9C99-519B9C6F6D6B}" destId="{CCA48FCD-7E7C-4128-A496-CDD45C58C4F8}" srcOrd="1" destOrd="0" presId="urn:microsoft.com/office/officeart/2005/8/layout/radial2"/>
    <dgm:cxn modelId="{B68093C5-E67A-4A34-9C28-50DAA89EDE89}" type="presParOf" srcId="{21C456FF-40E7-4DA4-80ED-F77D9CA46281}" destId="{3E1AD61C-8AE0-4D63-BFFC-CF392EF1B6B6}" srcOrd="3" destOrd="0" presId="urn:microsoft.com/office/officeart/2005/8/layout/radial2"/>
    <dgm:cxn modelId="{AF5FFC6C-8DBF-465B-AE90-A5C5F6C47C6F}" type="presParOf" srcId="{21C456FF-40E7-4DA4-80ED-F77D9CA46281}" destId="{F084AB03-838A-47C4-8D23-A4956B0696F4}" srcOrd="4" destOrd="0" presId="urn:microsoft.com/office/officeart/2005/8/layout/radial2"/>
    <dgm:cxn modelId="{91C8CF8A-508D-4B4D-94BF-236DBBE9A508}" type="presParOf" srcId="{F084AB03-838A-47C4-8D23-A4956B0696F4}" destId="{F16EA025-AB4D-4239-A196-56BA706BA928}" srcOrd="0" destOrd="0" presId="urn:microsoft.com/office/officeart/2005/8/layout/radial2"/>
    <dgm:cxn modelId="{2F619029-6429-41E9-A78F-35FDC7B7EB9B}" type="presParOf" srcId="{F084AB03-838A-47C4-8D23-A4956B0696F4}" destId="{A8C597A0-510B-4807-AAA2-A4DE9F29AB60}" srcOrd="1" destOrd="0" presId="urn:microsoft.com/office/officeart/2005/8/layout/radial2"/>
    <dgm:cxn modelId="{1BB7B3AB-CC93-486E-BF60-CDFAF573A015}" type="presParOf" srcId="{21C456FF-40E7-4DA4-80ED-F77D9CA46281}" destId="{575D8FFE-C346-4981-87B9-C259B04DB974}" srcOrd="5" destOrd="0" presId="urn:microsoft.com/office/officeart/2005/8/layout/radial2"/>
    <dgm:cxn modelId="{6DD38BAC-7DD9-4405-B085-E39D15E712AA}" type="presParOf" srcId="{21C456FF-40E7-4DA4-80ED-F77D9CA46281}" destId="{2A6A1516-CCAB-406C-BE0C-BA4040CD9F1D}" srcOrd="6" destOrd="0" presId="urn:microsoft.com/office/officeart/2005/8/layout/radial2"/>
    <dgm:cxn modelId="{0E2197D5-632F-4B98-A564-62526877D7B0}" type="presParOf" srcId="{2A6A1516-CCAB-406C-BE0C-BA4040CD9F1D}" destId="{A755328B-D43F-48B9-AF44-B6AC17810895}" srcOrd="0" destOrd="0" presId="urn:microsoft.com/office/officeart/2005/8/layout/radial2"/>
    <dgm:cxn modelId="{C603D8B9-444B-458E-A1E4-8BDC5BD88DF1}" type="presParOf" srcId="{2A6A1516-CCAB-406C-BE0C-BA4040CD9F1D}" destId="{21EE5AD5-57CD-4949-BB74-048DEDEE3EE0}" srcOrd="1" destOrd="0" presId="urn:microsoft.com/office/officeart/2005/8/layout/radial2"/>
    <dgm:cxn modelId="{247621D9-ABA5-470F-A18B-4A90A3813BD1}" type="presParOf" srcId="{21C456FF-40E7-4DA4-80ED-F77D9CA46281}" destId="{A1E55C09-92B7-46CE-90DD-CC21E4F4381B}" srcOrd="7" destOrd="0" presId="urn:microsoft.com/office/officeart/2005/8/layout/radial2"/>
    <dgm:cxn modelId="{2334923A-B178-4305-9F17-D8A6DE499B56}" type="presParOf" srcId="{21C456FF-40E7-4DA4-80ED-F77D9CA46281}" destId="{C008E98F-3B04-4F1A-88A2-EE4A5B2A7C5B}" srcOrd="8" destOrd="0" presId="urn:microsoft.com/office/officeart/2005/8/layout/radial2"/>
    <dgm:cxn modelId="{C9566094-3899-4D40-8770-24367CF6AC8D}" type="presParOf" srcId="{C008E98F-3B04-4F1A-88A2-EE4A5B2A7C5B}" destId="{A4E0610E-0E16-4D1E-8A4F-7C11517BD1FA}" srcOrd="0" destOrd="0" presId="urn:microsoft.com/office/officeart/2005/8/layout/radial2"/>
    <dgm:cxn modelId="{1F44B337-BB38-4410-B91C-6D11499F9D37}" type="presParOf" srcId="{C008E98F-3B04-4F1A-88A2-EE4A5B2A7C5B}" destId="{ED502CFB-CBB5-49E6-9862-29E220812DB0}" srcOrd="1" destOrd="0" presId="urn:microsoft.com/office/officeart/2005/8/layout/radial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4773DA-C0D3-4DAD-83C4-EBA4E1C223B1}" type="doc">
      <dgm:prSet loTypeId="urn:microsoft.com/office/officeart/2005/8/layout/venn2" loCatId="relationship" qsTypeId="urn:microsoft.com/office/officeart/2005/8/quickstyle/simple1" qsCatId="simple" csTypeId="urn:microsoft.com/office/officeart/2005/8/colors/accent1_2" csCatId="accent1" phldr="1"/>
      <dgm:spPr/>
    </dgm:pt>
    <dgm:pt modelId="{F753E2CD-12BC-49B2-8008-982489E07F1D}">
      <dgm:prSet phldrT="[Text]"/>
      <dgm:spPr/>
      <dgm:t>
        <a:bodyPr/>
        <a:lstStyle/>
        <a:p>
          <a:r>
            <a:rPr lang="en-US" dirty="0" err="1" smtClean="0"/>
            <a:t>Monding</a:t>
          </a:r>
          <a:r>
            <a:rPr lang="en-US" dirty="0" smtClean="0"/>
            <a:t> </a:t>
          </a:r>
          <a:r>
            <a:rPr lang="en-US" dirty="0" err="1" smtClean="0"/>
            <a:t>afgesloten</a:t>
          </a:r>
          <a:r>
            <a:rPr lang="en-US" dirty="0" smtClean="0"/>
            <a:t> </a:t>
          </a:r>
          <a:r>
            <a:rPr lang="en-US" dirty="0" err="1" smtClean="0"/>
            <a:t>voor</a:t>
          </a:r>
          <a:r>
            <a:rPr lang="en-US" dirty="0" smtClean="0"/>
            <a:t> </a:t>
          </a:r>
          <a:r>
            <a:rPr lang="en-US" dirty="0" err="1" smtClean="0"/>
            <a:t>diadrome</a:t>
          </a:r>
          <a:r>
            <a:rPr lang="en-US" dirty="0" smtClean="0"/>
            <a:t> </a:t>
          </a:r>
          <a:r>
            <a:rPr lang="en-US" dirty="0" err="1" smtClean="0"/>
            <a:t>vis</a:t>
          </a:r>
          <a:r>
            <a:rPr lang="en-US" dirty="0" smtClean="0"/>
            <a:t> </a:t>
          </a:r>
          <a:r>
            <a:rPr lang="en-US" dirty="0" err="1" smtClean="0"/>
            <a:t>uit</a:t>
          </a:r>
          <a:r>
            <a:rPr lang="en-US" dirty="0" smtClean="0"/>
            <a:t> </a:t>
          </a:r>
          <a:r>
            <a:rPr lang="en-US" dirty="0" err="1" smtClean="0"/>
            <a:t>hoofdwater</a:t>
          </a:r>
          <a:endParaRPr lang="en-GB" dirty="0"/>
        </a:p>
      </dgm:t>
    </dgm:pt>
    <dgm:pt modelId="{01719EAA-5E58-43F3-AE4C-E5D13C0AF8DB}" type="parTrans" cxnId="{5C4AB8D6-AEC9-461B-ADC1-AC346D2ED929}">
      <dgm:prSet/>
      <dgm:spPr/>
      <dgm:t>
        <a:bodyPr/>
        <a:lstStyle/>
        <a:p>
          <a:endParaRPr lang="en-GB"/>
        </a:p>
      </dgm:t>
    </dgm:pt>
    <dgm:pt modelId="{2ED1899B-ADB5-4B8A-8321-D47025EB4C1D}" type="sibTrans" cxnId="{5C4AB8D6-AEC9-461B-ADC1-AC346D2ED929}">
      <dgm:prSet/>
      <dgm:spPr/>
      <dgm:t>
        <a:bodyPr/>
        <a:lstStyle/>
        <a:p>
          <a:endParaRPr lang="en-GB"/>
        </a:p>
      </dgm:t>
    </dgm:pt>
    <dgm:pt modelId="{5BEAB413-D7A5-402B-9F53-6129FB1AF6FE}">
      <dgm:prSet phldrT="[Text]"/>
      <dgm:spPr/>
      <dgm:t>
        <a:bodyPr/>
        <a:lstStyle/>
        <a:p>
          <a:r>
            <a:rPr lang="en-US" dirty="0" err="1" smtClean="0"/>
            <a:t>Waterkwaliteit</a:t>
          </a:r>
          <a:r>
            <a:rPr lang="en-US" dirty="0" smtClean="0"/>
            <a:t> </a:t>
          </a:r>
          <a:r>
            <a:rPr lang="en-US" dirty="0" err="1" smtClean="0"/>
            <a:t>wordt</a:t>
          </a:r>
          <a:r>
            <a:rPr lang="en-US" dirty="0" smtClean="0"/>
            <a:t> </a:t>
          </a:r>
          <a:r>
            <a:rPr lang="en-US" dirty="0" err="1" smtClean="0"/>
            <a:t>bepaald</a:t>
          </a:r>
          <a:r>
            <a:rPr lang="en-US" dirty="0" smtClean="0"/>
            <a:t> door </a:t>
          </a:r>
          <a:r>
            <a:rPr lang="en-US" dirty="0" err="1" smtClean="0"/>
            <a:t>afvalwaterzuivering</a:t>
          </a:r>
          <a:endParaRPr lang="en-GB" dirty="0"/>
        </a:p>
      </dgm:t>
    </dgm:pt>
    <dgm:pt modelId="{ED977B77-C976-4B77-A41B-823327F277DE}" type="parTrans" cxnId="{203799FB-DF15-4493-AA51-011241541121}">
      <dgm:prSet/>
      <dgm:spPr/>
      <dgm:t>
        <a:bodyPr/>
        <a:lstStyle/>
        <a:p>
          <a:endParaRPr lang="en-GB"/>
        </a:p>
      </dgm:t>
    </dgm:pt>
    <dgm:pt modelId="{93CA1AC5-38AB-452B-A2EF-5766DA13C091}" type="sibTrans" cxnId="{203799FB-DF15-4493-AA51-011241541121}">
      <dgm:prSet/>
      <dgm:spPr/>
      <dgm:t>
        <a:bodyPr/>
        <a:lstStyle/>
        <a:p>
          <a:endParaRPr lang="en-GB"/>
        </a:p>
      </dgm:t>
    </dgm:pt>
    <dgm:pt modelId="{339644B4-3174-4AA3-A3F1-54B4DC470137}">
      <dgm:prSet phldrT="[Text]"/>
      <dgm:spPr/>
      <dgm:t>
        <a:bodyPr/>
        <a:lstStyle/>
        <a:p>
          <a:r>
            <a:rPr lang="en-US" dirty="0" err="1" smtClean="0"/>
            <a:t>Dood</a:t>
          </a:r>
          <a:r>
            <a:rPr lang="en-US" dirty="0" smtClean="0"/>
            <a:t> </a:t>
          </a:r>
          <a:r>
            <a:rPr lang="en-US" dirty="0" err="1" smtClean="0"/>
            <a:t>hout</a:t>
          </a:r>
          <a:r>
            <a:rPr lang="en-US" dirty="0" smtClean="0"/>
            <a:t> </a:t>
          </a:r>
          <a:r>
            <a:rPr lang="en-US" dirty="0" err="1" smtClean="0"/>
            <a:t>niet</a:t>
          </a:r>
          <a:r>
            <a:rPr lang="en-US" dirty="0" smtClean="0"/>
            <a:t> </a:t>
          </a:r>
          <a:r>
            <a:rPr lang="en-US" dirty="0" err="1" smtClean="0"/>
            <a:t>aanwezig</a:t>
          </a:r>
          <a:endParaRPr lang="en-GB" dirty="0"/>
        </a:p>
      </dgm:t>
    </dgm:pt>
    <dgm:pt modelId="{60A97813-A04C-4899-9EEC-ADF50E95CF01}" type="parTrans" cxnId="{78B2F288-7DC4-46B4-991F-E9FEDEBCF653}">
      <dgm:prSet/>
      <dgm:spPr/>
      <dgm:t>
        <a:bodyPr/>
        <a:lstStyle/>
        <a:p>
          <a:endParaRPr lang="en-GB"/>
        </a:p>
      </dgm:t>
    </dgm:pt>
    <dgm:pt modelId="{15A6FB69-37DC-4A02-823A-9010CAD2CE0A}" type="sibTrans" cxnId="{78B2F288-7DC4-46B4-991F-E9FEDEBCF653}">
      <dgm:prSet/>
      <dgm:spPr/>
      <dgm:t>
        <a:bodyPr/>
        <a:lstStyle/>
        <a:p>
          <a:endParaRPr lang="en-GB"/>
        </a:p>
      </dgm:t>
    </dgm:pt>
    <dgm:pt modelId="{38614A25-E19D-4AEC-A49F-25F99EC6102E}" type="pres">
      <dgm:prSet presAssocID="{594773DA-C0D3-4DAD-83C4-EBA4E1C223B1}" presName="Name0" presStyleCnt="0">
        <dgm:presLayoutVars>
          <dgm:chMax val="7"/>
          <dgm:resizeHandles val="exact"/>
        </dgm:presLayoutVars>
      </dgm:prSet>
      <dgm:spPr/>
    </dgm:pt>
    <dgm:pt modelId="{F0015E1D-EAE5-442D-BDEE-410C59178257}" type="pres">
      <dgm:prSet presAssocID="{594773DA-C0D3-4DAD-83C4-EBA4E1C223B1}" presName="comp1" presStyleCnt="0"/>
      <dgm:spPr/>
    </dgm:pt>
    <dgm:pt modelId="{90341B82-17B6-459D-98B1-972D5911728A}" type="pres">
      <dgm:prSet presAssocID="{594773DA-C0D3-4DAD-83C4-EBA4E1C223B1}" presName="circle1" presStyleLbl="node1" presStyleIdx="0" presStyleCnt="3"/>
      <dgm:spPr/>
      <dgm:t>
        <a:bodyPr/>
        <a:lstStyle/>
        <a:p>
          <a:endParaRPr lang="en-GB"/>
        </a:p>
      </dgm:t>
    </dgm:pt>
    <dgm:pt modelId="{9DC05187-2218-4269-8565-5125EFBB9574}" type="pres">
      <dgm:prSet presAssocID="{594773DA-C0D3-4DAD-83C4-EBA4E1C223B1}" presName="c1text" presStyleLbl="node1" presStyleIdx="0" presStyleCnt="3">
        <dgm:presLayoutVars>
          <dgm:bulletEnabled val="1"/>
        </dgm:presLayoutVars>
      </dgm:prSet>
      <dgm:spPr/>
      <dgm:t>
        <a:bodyPr/>
        <a:lstStyle/>
        <a:p>
          <a:endParaRPr lang="en-GB"/>
        </a:p>
      </dgm:t>
    </dgm:pt>
    <dgm:pt modelId="{14545E09-168B-4401-8CFA-6B506324E096}" type="pres">
      <dgm:prSet presAssocID="{594773DA-C0D3-4DAD-83C4-EBA4E1C223B1}" presName="comp2" presStyleCnt="0"/>
      <dgm:spPr/>
    </dgm:pt>
    <dgm:pt modelId="{BC37AB45-F0EF-47B9-B6C0-C6F219EF0053}" type="pres">
      <dgm:prSet presAssocID="{594773DA-C0D3-4DAD-83C4-EBA4E1C223B1}" presName="circle2" presStyleLbl="node1" presStyleIdx="1" presStyleCnt="3"/>
      <dgm:spPr/>
      <dgm:t>
        <a:bodyPr/>
        <a:lstStyle/>
        <a:p>
          <a:endParaRPr lang="en-GB"/>
        </a:p>
      </dgm:t>
    </dgm:pt>
    <dgm:pt modelId="{71BF0966-A5E2-4AF9-A6C7-18CC6A055172}" type="pres">
      <dgm:prSet presAssocID="{594773DA-C0D3-4DAD-83C4-EBA4E1C223B1}" presName="c2text" presStyleLbl="node1" presStyleIdx="1" presStyleCnt="3">
        <dgm:presLayoutVars>
          <dgm:bulletEnabled val="1"/>
        </dgm:presLayoutVars>
      </dgm:prSet>
      <dgm:spPr/>
      <dgm:t>
        <a:bodyPr/>
        <a:lstStyle/>
        <a:p>
          <a:endParaRPr lang="en-GB"/>
        </a:p>
      </dgm:t>
    </dgm:pt>
    <dgm:pt modelId="{D68E0286-A7B5-45B1-832A-857E202CE0BE}" type="pres">
      <dgm:prSet presAssocID="{594773DA-C0D3-4DAD-83C4-EBA4E1C223B1}" presName="comp3" presStyleCnt="0"/>
      <dgm:spPr/>
    </dgm:pt>
    <dgm:pt modelId="{B3FF56D4-4678-4F8E-9878-DB9D5B58D360}" type="pres">
      <dgm:prSet presAssocID="{594773DA-C0D3-4DAD-83C4-EBA4E1C223B1}" presName="circle3" presStyleLbl="node1" presStyleIdx="2" presStyleCnt="3"/>
      <dgm:spPr/>
      <dgm:t>
        <a:bodyPr/>
        <a:lstStyle/>
        <a:p>
          <a:endParaRPr lang="en-GB"/>
        </a:p>
      </dgm:t>
    </dgm:pt>
    <dgm:pt modelId="{F8B3FE31-CDDA-4BE4-9F4A-FC45EEB480E1}" type="pres">
      <dgm:prSet presAssocID="{594773DA-C0D3-4DAD-83C4-EBA4E1C223B1}" presName="c3text" presStyleLbl="node1" presStyleIdx="2" presStyleCnt="3">
        <dgm:presLayoutVars>
          <dgm:bulletEnabled val="1"/>
        </dgm:presLayoutVars>
      </dgm:prSet>
      <dgm:spPr/>
      <dgm:t>
        <a:bodyPr/>
        <a:lstStyle/>
        <a:p>
          <a:endParaRPr lang="en-GB"/>
        </a:p>
      </dgm:t>
    </dgm:pt>
  </dgm:ptLst>
  <dgm:cxnLst>
    <dgm:cxn modelId="{B803C5BB-8823-453F-BDC6-93EFA0F27079}" type="presOf" srcId="{339644B4-3174-4AA3-A3F1-54B4DC470137}" destId="{F8B3FE31-CDDA-4BE4-9F4A-FC45EEB480E1}" srcOrd="1" destOrd="0" presId="urn:microsoft.com/office/officeart/2005/8/layout/venn2"/>
    <dgm:cxn modelId="{78B2F288-7DC4-46B4-991F-E9FEDEBCF653}" srcId="{594773DA-C0D3-4DAD-83C4-EBA4E1C223B1}" destId="{339644B4-3174-4AA3-A3F1-54B4DC470137}" srcOrd="2" destOrd="0" parTransId="{60A97813-A04C-4899-9EEC-ADF50E95CF01}" sibTransId="{15A6FB69-37DC-4A02-823A-9010CAD2CE0A}"/>
    <dgm:cxn modelId="{E4F137FE-09D2-4286-86D5-4C29A94C9626}" type="presOf" srcId="{339644B4-3174-4AA3-A3F1-54B4DC470137}" destId="{B3FF56D4-4678-4F8E-9878-DB9D5B58D360}" srcOrd="0" destOrd="0" presId="urn:microsoft.com/office/officeart/2005/8/layout/venn2"/>
    <dgm:cxn modelId="{5C4AB8D6-AEC9-461B-ADC1-AC346D2ED929}" srcId="{594773DA-C0D3-4DAD-83C4-EBA4E1C223B1}" destId="{F753E2CD-12BC-49B2-8008-982489E07F1D}" srcOrd="0" destOrd="0" parTransId="{01719EAA-5E58-43F3-AE4C-E5D13C0AF8DB}" sibTransId="{2ED1899B-ADB5-4B8A-8321-D47025EB4C1D}"/>
    <dgm:cxn modelId="{15501C54-E122-412A-A96B-B73AC7A78130}" type="presOf" srcId="{F753E2CD-12BC-49B2-8008-982489E07F1D}" destId="{90341B82-17B6-459D-98B1-972D5911728A}" srcOrd="0" destOrd="0" presId="urn:microsoft.com/office/officeart/2005/8/layout/venn2"/>
    <dgm:cxn modelId="{0BA6BA97-E6D5-4CDE-B070-093EB2CB3346}" type="presOf" srcId="{F753E2CD-12BC-49B2-8008-982489E07F1D}" destId="{9DC05187-2218-4269-8565-5125EFBB9574}" srcOrd="1" destOrd="0" presId="urn:microsoft.com/office/officeart/2005/8/layout/venn2"/>
    <dgm:cxn modelId="{169D4DD8-872C-4DED-8021-61197CE65E53}" type="presOf" srcId="{594773DA-C0D3-4DAD-83C4-EBA4E1C223B1}" destId="{38614A25-E19D-4AEC-A49F-25F99EC6102E}" srcOrd="0" destOrd="0" presId="urn:microsoft.com/office/officeart/2005/8/layout/venn2"/>
    <dgm:cxn modelId="{FC82FBC1-B05B-4D25-B48C-C50B3DE382B1}" type="presOf" srcId="{5BEAB413-D7A5-402B-9F53-6129FB1AF6FE}" destId="{BC37AB45-F0EF-47B9-B6C0-C6F219EF0053}" srcOrd="0" destOrd="0" presId="urn:microsoft.com/office/officeart/2005/8/layout/venn2"/>
    <dgm:cxn modelId="{4C94E3BC-1B38-4C79-8D52-ABD450E15CF9}" type="presOf" srcId="{5BEAB413-D7A5-402B-9F53-6129FB1AF6FE}" destId="{71BF0966-A5E2-4AF9-A6C7-18CC6A055172}" srcOrd="1" destOrd="0" presId="urn:microsoft.com/office/officeart/2005/8/layout/venn2"/>
    <dgm:cxn modelId="{203799FB-DF15-4493-AA51-011241541121}" srcId="{594773DA-C0D3-4DAD-83C4-EBA4E1C223B1}" destId="{5BEAB413-D7A5-402B-9F53-6129FB1AF6FE}" srcOrd="1" destOrd="0" parTransId="{ED977B77-C976-4B77-A41B-823327F277DE}" sibTransId="{93CA1AC5-38AB-452B-A2EF-5766DA13C091}"/>
    <dgm:cxn modelId="{AE88313A-145F-4BEB-A2FE-FF0047D334BD}" type="presParOf" srcId="{38614A25-E19D-4AEC-A49F-25F99EC6102E}" destId="{F0015E1D-EAE5-442D-BDEE-410C59178257}" srcOrd="0" destOrd="0" presId="urn:microsoft.com/office/officeart/2005/8/layout/venn2"/>
    <dgm:cxn modelId="{4D2A790D-BC97-4363-8464-C6DEA21A34F2}" type="presParOf" srcId="{F0015E1D-EAE5-442D-BDEE-410C59178257}" destId="{90341B82-17B6-459D-98B1-972D5911728A}" srcOrd="0" destOrd="0" presId="urn:microsoft.com/office/officeart/2005/8/layout/venn2"/>
    <dgm:cxn modelId="{889E8321-A7F2-4323-AF67-BC083D0CCBDD}" type="presParOf" srcId="{F0015E1D-EAE5-442D-BDEE-410C59178257}" destId="{9DC05187-2218-4269-8565-5125EFBB9574}" srcOrd="1" destOrd="0" presId="urn:microsoft.com/office/officeart/2005/8/layout/venn2"/>
    <dgm:cxn modelId="{21626186-18AA-436C-8AF3-7274FC7EC5FD}" type="presParOf" srcId="{38614A25-E19D-4AEC-A49F-25F99EC6102E}" destId="{14545E09-168B-4401-8CFA-6B506324E096}" srcOrd="1" destOrd="0" presId="urn:microsoft.com/office/officeart/2005/8/layout/venn2"/>
    <dgm:cxn modelId="{1DF3D2B9-382F-4F01-9C15-FF42B0E80DA1}" type="presParOf" srcId="{14545E09-168B-4401-8CFA-6B506324E096}" destId="{BC37AB45-F0EF-47B9-B6C0-C6F219EF0053}" srcOrd="0" destOrd="0" presId="urn:microsoft.com/office/officeart/2005/8/layout/venn2"/>
    <dgm:cxn modelId="{2D72A5AF-4A25-40DF-9953-07782890DA76}" type="presParOf" srcId="{14545E09-168B-4401-8CFA-6B506324E096}" destId="{71BF0966-A5E2-4AF9-A6C7-18CC6A055172}" srcOrd="1" destOrd="0" presId="urn:microsoft.com/office/officeart/2005/8/layout/venn2"/>
    <dgm:cxn modelId="{80C580F2-7DA8-48BE-B35B-0A3E21E0F25B}" type="presParOf" srcId="{38614A25-E19D-4AEC-A49F-25F99EC6102E}" destId="{D68E0286-A7B5-45B1-832A-857E202CE0BE}" srcOrd="2" destOrd="0" presId="urn:microsoft.com/office/officeart/2005/8/layout/venn2"/>
    <dgm:cxn modelId="{8A768C6A-EB46-43ED-A7AC-856A8C7CC2DA}" type="presParOf" srcId="{D68E0286-A7B5-45B1-832A-857E202CE0BE}" destId="{B3FF56D4-4678-4F8E-9878-DB9D5B58D360}" srcOrd="0" destOrd="0" presId="urn:microsoft.com/office/officeart/2005/8/layout/venn2"/>
    <dgm:cxn modelId="{71844960-2172-4D7D-9E0A-583D36EE3DB9}" type="presParOf" srcId="{D68E0286-A7B5-45B1-832A-857E202CE0BE}" destId="{F8B3FE31-CDDA-4BE4-9F4A-FC45EEB480E1}"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1D563F-E1CB-4231-B987-597B5F7FC620}">
      <dsp:nvSpPr>
        <dsp:cNvPr id="0" name=""/>
        <dsp:cNvSpPr/>
      </dsp:nvSpPr>
      <dsp:spPr>
        <a:xfrm>
          <a:off x="2256436" y="0"/>
          <a:ext cx="2456352" cy="2456352"/>
        </a:xfrm>
        <a:prstGeom prst="triangle">
          <a:avLst/>
        </a:prstGeom>
        <a:solidFill>
          <a:schemeClr val="accent3"/>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Fysieke</a:t>
          </a:r>
          <a:r>
            <a:rPr lang="en-US" sz="1500" kern="1200" dirty="0" smtClean="0"/>
            <a:t> </a:t>
          </a:r>
          <a:r>
            <a:rPr lang="en-US" sz="1500" kern="1200" dirty="0" err="1" smtClean="0"/>
            <a:t>omgeving</a:t>
          </a:r>
          <a:endParaRPr lang="en-GB" sz="1500" kern="1200" dirty="0"/>
        </a:p>
      </dsp:txBody>
      <dsp:txXfrm>
        <a:off x="2256436" y="0"/>
        <a:ext cx="2456352" cy="2456352"/>
      </dsp:txXfrm>
    </dsp:sp>
    <dsp:sp modelId="{3C3EF842-E212-41F8-B234-5E27532C1365}">
      <dsp:nvSpPr>
        <dsp:cNvPr id="0" name=""/>
        <dsp:cNvSpPr/>
      </dsp:nvSpPr>
      <dsp:spPr>
        <a:xfrm>
          <a:off x="1028260" y="2456352"/>
          <a:ext cx="2456352" cy="2456352"/>
        </a:xfrm>
        <a:prstGeom prst="triangle">
          <a:avLst/>
        </a:prstGeom>
        <a:solidFill>
          <a:schemeClr val="accent4"/>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Extern </a:t>
          </a:r>
          <a:r>
            <a:rPr lang="en-US" sz="1500" kern="1200" dirty="0" err="1" smtClean="0"/>
            <a:t>bestuur</a:t>
          </a:r>
          <a:r>
            <a:rPr lang="en-US" sz="1500" kern="1200" dirty="0" smtClean="0"/>
            <a:t> en </a:t>
          </a:r>
          <a:r>
            <a:rPr lang="en-US" sz="1500" kern="1200" dirty="0" err="1" smtClean="0"/>
            <a:t>beleid</a:t>
          </a:r>
          <a:endParaRPr lang="en-GB" sz="1500" kern="1200" dirty="0"/>
        </a:p>
      </dsp:txBody>
      <dsp:txXfrm>
        <a:off x="1028260" y="2456352"/>
        <a:ext cx="2456352" cy="2456352"/>
      </dsp:txXfrm>
    </dsp:sp>
    <dsp:sp modelId="{B75323E3-D286-4D41-822C-5E8AF541218B}">
      <dsp:nvSpPr>
        <dsp:cNvPr id="0" name=""/>
        <dsp:cNvSpPr/>
      </dsp:nvSpPr>
      <dsp:spPr>
        <a:xfrm rot="10800000">
          <a:off x="2256436" y="2456352"/>
          <a:ext cx="2456352" cy="245635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Waterschap</a:t>
          </a:r>
          <a:endParaRPr lang="en-GB" sz="1500" kern="1200" dirty="0"/>
        </a:p>
      </dsp:txBody>
      <dsp:txXfrm rot="10800000">
        <a:off x="2256436" y="2456352"/>
        <a:ext cx="2456352" cy="2456352"/>
      </dsp:txXfrm>
    </dsp:sp>
    <dsp:sp modelId="{CAEA1C0E-142F-4143-A582-264539017EE9}">
      <dsp:nvSpPr>
        <dsp:cNvPr id="0" name=""/>
        <dsp:cNvSpPr/>
      </dsp:nvSpPr>
      <dsp:spPr>
        <a:xfrm>
          <a:off x="3484612" y="2456352"/>
          <a:ext cx="2456352" cy="2456352"/>
        </a:xfrm>
        <a:prstGeom prst="triangle">
          <a:avLst/>
        </a:prstGeom>
        <a:solidFill>
          <a:schemeClr val="accent6"/>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Maatschappij</a:t>
          </a:r>
          <a:endParaRPr lang="en-GB" sz="1500" kern="1200" dirty="0"/>
        </a:p>
      </dsp:txBody>
      <dsp:txXfrm>
        <a:off x="3484612" y="2456352"/>
        <a:ext cx="2456352" cy="245635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5B33F4-3FA3-463C-BD76-4FD31407CF57}">
      <dsp:nvSpPr>
        <dsp:cNvPr id="0" name=""/>
        <dsp:cNvSpPr/>
      </dsp:nvSpPr>
      <dsp:spPr>
        <a:xfrm rot="10800000">
          <a:off x="0" y="0"/>
          <a:ext cx="4378325" cy="1508654"/>
        </a:xfrm>
        <a:prstGeom prst="trapezoid">
          <a:avLst>
            <a:gd name="adj" fmla="val 48369"/>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Brainstorm </a:t>
          </a:r>
          <a:r>
            <a:rPr lang="en-US" sz="1600" kern="1200" dirty="0" err="1" smtClean="0"/>
            <a:t>Kansen</a:t>
          </a:r>
          <a:r>
            <a:rPr lang="en-US" sz="1600" kern="1200" dirty="0" smtClean="0"/>
            <a:t> en </a:t>
          </a:r>
          <a:r>
            <a:rPr lang="en-US" sz="1600" kern="1200" dirty="0" err="1" smtClean="0"/>
            <a:t>Knelpunten</a:t>
          </a:r>
          <a:endParaRPr lang="en-US" sz="1600" kern="1200" dirty="0" smtClean="0"/>
        </a:p>
        <a:p>
          <a:pPr lvl="0" algn="ctr" defTabSz="711200">
            <a:lnSpc>
              <a:spcPct val="90000"/>
            </a:lnSpc>
            <a:spcBef>
              <a:spcPct val="0"/>
            </a:spcBef>
            <a:spcAft>
              <a:spcPct val="35000"/>
            </a:spcAft>
          </a:pPr>
          <a:r>
            <a:rPr lang="en-US" sz="1600" kern="1200" dirty="0" smtClean="0"/>
            <a:t>Koppel </a:t>
          </a:r>
          <a:r>
            <a:rPr lang="en-US" sz="1600" kern="1200" dirty="0" err="1" smtClean="0"/>
            <a:t>deze</a:t>
          </a:r>
          <a:r>
            <a:rPr lang="en-US" sz="1600" kern="1200" dirty="0" smtClean="0"/>
            <a:t> </a:t>
          </a:r>
          <a:r>
            <a:rPr lang="en-US" sz="1600" kern="1200" dirty="0" err="1" smtClean="0"/>
            <a:t>aan</a:t>
          </a:r>
          <a:r>
            <a:rPr lang="en-US" sz="1600" kern="1200" dirty="0" smtClean="0"/>
            <a:t> </a:t>
          </a:r>
          <a:r>
            <a:rPr lang="en-US" sz="1600" kern="1200" dirty="0" err="1" smtClean="0"/>
            <a:t>een</a:t>
          </a:r>
          <a:r>
            <a:rPr lang="en-US" sz="1600" kern="1200" dirty="0" smtClean="0"/>
            <a:t> </a:t>
          </a:r>
          <a:r>
            <a:rPr lang="en-US" sz="1600" kern="1200" dirty="0" err="1" smtClean="0"/>
            <a:t>domein</a:t>
          </a:r>
          <a:endParaRPr lang="en-GB" sz="1600" kern="1200" dirty="0"/>
        </a:p>
      </dsp:txBody>
      <dsp:txXfrm>
        <a:off x="766206" y="0"/>
        <a:ext cx="2845911" cy="1508654"/>
      </dsp:txXfrm>
    </dsp:sp>
    <dsp:sp modelId="{7AAF962F-54C8-4DCD-8937-0EDE9813593F}">
      <dsp:nvSpPr>
        <dsp:cNvPr id="0" name=""/>
        <dsp:cNvSpPr/>
      </dsp:nvSpPr>
      <dsp:spPr>
        <a:xfrm rot="10800000">
          <a:off x="729720" y="1508654"/>
          <a:ext cx="2918883" cy="1508654"/>
        </a:xfrm>
        <a:prstGeom prst="trapezoid">
          <a:avLst>
            <a:gd name="adj" fmla="val 48369"/>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Combineer</a:t>
          </a:r>
          <a:r>
            <a:rPr lang="en-US" sz="1600" kern="1200" dirty="0" smtClean="0"/>
            <a:t> </a:t>
          </a:r>
          <a:r>
            <a:rPr lang="en-US" sz="1600" kern="1200" dirty="0" err="1" smtClean="0"/>
            <a:t>Kansen</a:t>
          </a:r>
          <a:r>
            <a:rPr lang="en-US" sz="1600" kern="1200" dirty="0" smtClean="0"/>
            <a:t> en </a:t>
          </a:r>
          <a:r>
            <a:rPr lang="en-US" sz="1600" kern="1200" dirty="0" err="1" smtClean="0"/>
            <a:t>Knelpunten</a:t>
          </a:r>
          <a:r>
            <a:rPr lang="en-US" sz="1600" kern="1200" dirty="0" smtClean="0"/>
            <a:t> in </a:t>
          </a:r>
          <a:r>
            <a:rPr lang="en-US" sz="1600" b="1" kern="1200" dirty="0" err="1" smtClean="0"/>
            <a:t>sleutelfactoren</a:t>
          </a:r>
          <a:r>
            <a:rPr lang="en-US" sz="1600" b="0" kern="1200" dirty="0" smtClean="0"/>
            <a:t> (per </a:t>
          </a:r>
          <a:r>
            <a:rPr lang="en-US" sz="1600" b="0" kern="1200" dirty="0" err="1" smtClean="0"/>
            <a:t>domein</a:t>
          </a:r>
          <a:r>
            <a:rPr lang="en-US" sz="1600" b="0" kern="1200" dirty="0" smtClean="0"/>
            <a:t>)</a:t>
          </a:r>
          <a:endParaRPr lang="en-GB" sz="1600" b="1" kern="1200" dirty="0"/>
        </a:p>
      </dsp:txBody>
      <dsp:txXfrm>
        <a:off x="1240525" y="1508654"/>
        <a:ext cx="1897274" cy="1508654"/>
      </dsp:txXfrm>
    </dsp:sp>
    <dsp:sp modelId="{C3B540C2-A6DB-435A-925F-27FF42C018C2}">
      <dsp:nvSpPr>
        <dsp:cNvPr id="0" name=""/>
        <dsp:cNvSpPr/>
      </dsp:nvSpPr>
      <dsp:spPr>
        <a:xfrm rot="10800000">
          <a:off x="1459441" y="3017308"/>
          <a:ext cx="1459441" cy="1508654"/>
        </a:xfrm>
        <a:prstGeom prst="trapezoid">
          <a:avLst>
            <a:gd name="adj" fmla="val 5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Prioriteer</a:t>
          </a:r>
          <a:r>
            <a:rPr lang="en-US" sz="1600" kern="1200" dirty="0" smtClean="0"/>
            <a:t> de </a:t>
          </a:r>
          <a:r>
            <a:rPr lang="en-US" sz="1600" b="1" kern="1200" dirty="0" err="1" smtClean="0"/>
            <a:t>sleutelfactoren</a:t>
          </a:r>
          <a:endParaRPr lang="en-GB" sz="1600" b="1" kern="1200" dirty="0"/>
        </a:p>
      </dsp:txBody>
      <dsp:txXfrm>
        <a:off x="1459441" y="3017308"/>
        <a:ext cx="1459441" cy="150865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5D5A08-1043-477E-A468-8519EA3E9A9F}">
      <dsp:nvSpPr>
        <dsp:cNvPr id="0" name=""/>
        <dsp:cNvSpPr/>
      </dsp:nvSpPr>
      <dsp:spPr>
        <a:xfrm rot="5400000">
          <a:off x="4938242" y="-2100496"/>
          <a:ext cx="1198905" cy="5705856"/>
        </a:xfrm>
        <a:prstGeom prst="round2SameRect">
          <a:avLst/>
        </a:prstGeom>
        <a:solidFill>
          <a:schemeClr val="accent6">
            <a:lumMod val="60000"/>
            <a:lumOff val="40000"/>
          </a:schemeClr>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nl-NL" sz="1300" kern="1200" noProof="0" dirty="0" smtClean="0"/>
            <a:t> Participatie, communicatie en continuïteit</a:t>
          </a:r>
          <a:endParaRPr lang="nl-NL" sz="1300" kern="1200" noProof="0" dirty="0"/>
        </a:p>
        <a:p>
          <a:pPr marL="114300" lvl="1" indent="-114300" algn="l" defTabSz="577850">
            <a:lnSpc>
              <a:spcPct val="90000"/>
            </a:lnSpc>
            <a:spcBef>
              <a:spcPct val="0"/>
            </a:spcBef>
            <a:spcAft>
              <a:spcPct val="15000"/>
            </a:spcAft>
            <a:buChar char="••"/>
          </a:pPr>
          <a:r>
            <a:rPr lang="nl-NL" sz="1300" kern="1200" noProof="0" dirty="0" smtClean="0"/>
            <a:t> Oog voor belangen &amp; heldere doelen</a:t>
          </a:r>
          <a:endParaRPr lang="nl-NL" sz="1300" kern="1200" noProof="0" dirty="0"/>
        </a:p>
        <a:p>
          <a:pPr marL="114300" lvl="1" indent="-114300" algn="l" defTabSz="577850">
            <a:lnSpc>
              <a:spcPct val="90000"/>
            </a:lnSpc>
            <a:spcBef>
              <a:spcPct val="0"/>
            </a:spcBef>
            <a:spcAft>
              <a:spcPct val="15000"/>
            </a:spcAft>
            <a:buChar char="••"/>
          </a:pPr>
          <a:r>
            <a:rPr lang="nl-NL" sz="1300" kern="1200" noProof="0" smtClean="0"/>
            <a:t> Ruimtelijke ordening</a:t>
          </a:r>
          <a:endParaRPr lang="nl-NL" sz="1300" kern="1200" noProof="0"/>
        </a:p>
        <a:p>
          <a:pPr marL="114300" lvl="1" indent="-114300" algn="l" defTabSz="577850">
            <a:lnSpc>
              <a:spcPct val="90000"/>
            </a:lnSpc>
            <a:spcBef>
              <a:spcPct val="0"/>
            </a:spcBef>
            <a:spcAft>
              <a:spcPct val="15000"/>
            </a:spcAft>
            <a:buChar char="••"/>
          </a:pPr>
          <a:r>
            <a:rPr lang="nl-NL" sz="1300" kern="1200" noProof="0" smtClean="0"/>
            <a:t> Economie</a:t>
          </a:r>
          <a:endParaRPr lang="nl-NL" sz="1300" kern="1200" noProof="0"/>
        </a:p>
      </dsp:txBody>
      <dsp:txXfrm rot="5400000">
        <a:off x="4938242" y="-2100496"/>
        <a:ext cx="1198905" cy="5705856"/>
      </dsp:txXfrm>
    </dsp:sp>
    <dsp:sp modelId="{8E81C205-F7CC-4D4F-8F2A-FDE9AA94C13A}">
      <dsp:nvSpPr>
        <dsp:cNvPr id="0" name=""/>
        <dsp:cNvSpPr/>
      </dsp:nvSpPr>
      <dsp:spPr>
        <a:xfrm>
          <a:off x="524776" y="3115"/>
          <a:ext cx="2159991" cy="1498632"/>
        </a:xfrm>
        <a:prstGeom prst="roundRect">
          <a:avLst/>
        </a:prstGeom>
        <a:solidFill>
          <a:schemeClr val="accent6">
            <a:lumMod val="60000"/>
            <a:lumOff val="40000"/>
          </a:schemeClr>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nl-NL" sz="2000" kern="1200" noProof="0" smtClean="0"/>
            <a:t>Maatschappelijk krachtenveld</a:t>
          </a:r>
          <a:endParaRPr lang="nl-NL" sz="2000" kern="1200" noProof="0"/>
        </a:p>
      </dsp:txBody>
      <dsp:txXfrm>
        <a:off x="524776" y="3115"/>
        <a:ext cx="2159991" cy="1498632"/>
      </dsp:txXfrm>
    </dsp:sp>
    <dsp:sp modelId="{6D940D87-BD34-4ACE-A899-5635CE2088D5}">
      <dsp:nvSpPr>
        <dsp:cNvPr id="0" name=""/>
        <dsp:cNvSpPr/>
      </dsp:nvSpPr>
      <dsp:spPr>
        <a:xfrm rot="5400000">
          <a:off x="4938242" y="-526932"/>
          <a:ext cx="1198905" cy="5705856"/>
        </a:xfrm>
        <a:prstGeom prst="round2SameRect">
          <a:avLst/>
        </a:prstGeom>
        <a:solidFill>
          <a:schemeClr val="accent4">
            <a:lumMod val="60000"/>
            <a:lumOff val="40000"/>
          </a:schemeClr>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nl-NL" sz="1300" kern="1200" noProof="0" dirty="0" smtClean="0"/>
            <a:t>Cultuur, houding en beelden </a:t>
          </a:r>
          <a:endParaRPr lang="nl-NL" sz="1300" kern="1200" noProof="0" dirty="0"/>
        </a:p>
        <a:p>
          <a:pPr marL="114300" lvl="1" indent="-114300" algn="l" defTabSz="577850">
            <a:lnSpc>
              <a:spcPct val="90000"/>
            </a:lnSpc>
            <a:spcBef>
              <a:spcPct val="0"/>
            </a:spcBef>
            <a:spcAft>
              <a:spcPct val="15000"/>
            </a:spcAft>
            <a:buChar char="••"/>
          </a:pPr>
          <a:r>
            <a:rPr lang="nl-NL" sz="1300" kern="1200" noProof="0" smtClean="0"/>
            <a:t>Regelgeving (gebieden, verbieden en aanbieden)</a:t>
          </a:r>
          <a:endParaRPr lang="nl-NL" sz="1300" kern="1200" noProof="0"/>
        </a:p>
        <a:p>
          <a:pPr marL="114300" lvl="1" indent="-114300" algn="l" defTabSz="577850">
            <a:lnSpc>
              <a:spcPct val="90000"/>
            </a:lnSpc>
            <a:spcBef>
              <a:spcPct val="0"/>
            </a:spcBef>
            <a:spcAft>
              <a:spcPct val="15000"/>
            </a:spcAft>
            <a:buChar char="••"/>
          </a:pPr>
          <a:r>
            <a:rPr lang="nl-NL" sz="1300" kern="1200" noProof="0" dirty="0" smtClean="0"/>
            <a:t>Middelen (euro’s en mensen)</a:t>
          </a:r>
          <a:endParaRPr lang="nl-NL" sz="1300" kern="1200" noProof="0" dirty="0"/>
        </a:p>
      </dsp:txBody>
      <dsp:txXfrm rot="5400000">
        <a:off x="4938242" y="-526932"/>
        <a:ext cx="1198905" cy="5705856"/>
      </dsp:txXfrm>
    </dsp:sp>
    <dsp:sp modelId="{F4981C6E-E676-41AE-AA7E-854320884A93}">
      <dsp:nvSpPr>
        <dsp:cNvPr id="0" name=""/>
        <dsp:cNvSpPr/>
      </dsp:nvSpPr>
      <dsp:spPr>
        <a:xfrm>
          <a:off x="524776" y="1576679"/>
          <a:ext cx="2159991" cy="1498632"/>
        </a:xfrm>
        <a:prstGeom prst="roundRect">
          <a:avLst/>
        </a:prstGeom>
        <a:solidFill>
          <a:schemeClr val="accent4">
            <a:lumMod val="60000"/>
            <a:lumOff val="40000"/>
          </a:schemeClr>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nl-NL" sz="2000" kern="1200" noProof="0" dirty="0" smtClean="0"/>
            <a:t>Extern bestuur en beleid</a:t>
          </a:r>
          <a:endParaRPr lang="nl-NL" sz="2000" kern="1200" noProof="0" dirty="0"/>
        </a:p>
      </dsp:txBody>
      <dsp:txXfrm>
        <a:off x="524776" y="1576679"/>
        <a:ext cx="2159991" cy="1498632"/>
      </dsp:txXfrm>
    </dsp:sp>
    <dsp:sp modelId="{FE6D2387-7D1F-41D8-BD81-404A79F0F28B}">
      <dsp:nvSpPr>
        <dsp:cNvPr id="0" name=""/>
        <dsp:cNvSpPr/>
      </dsp:nvSpPr>
      <dsp:spPr>
        <a:xfrm rot="5400000">
          <a:off x="4938242" y="1046631"/>
          <a:ext cx="1198905" cy="5705856"/>
        </a:xfrm>
        <a:prstGeom prst="round2SameRect">
          <a:avLst/>
        </a:prstGeom>
        <a:solidFill>
          <a:schemeClr val="accent1">
            <a:lumMod val="60000"/>
            <a:lumOff val="40000"/>
          </a:schemeClr>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9530" tIns="24765" rIns="49530" bIns="2476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nl-NL" sz="1300" kern="1200" noProof="0" dirty="0" smtClean="0"/>
            <a:t> Integraal werken (zowel disciplines als belang) &amp; lerende organisatie</a:t>
          </a:r>
        </a:p>
        <a:p>
          <a:pPr marL="0" marR="0" lvl="1" indent="0" algn="l" defTabSz="914400" eaLnBrk="1" fontAlgn="auto" latinLnBrk="0" hangingPunct="1">
            <a:lnSpc>
              <a:spcPct val="100000"/>
            </a:lnSpc>
            <a:spcBef>
              <a:spcPct val="0"/>
            </a:spcBef>
            <a:spcAft>
              <a:spcPts val="0"/>
            </a:spcAft>
            <a:buClrTx/>
            <a:buSzTx/>
            <a:buFontTx/>
            <a:buChar char="••"/>
            <a:tabLst/>
            <a:defRPr/>
          </a:pPr>
          <a:r>
            <a:rPr lang="nl-NL" sz="1300" kern="1200" noProof="0" dirty="0" smtClean="0"/>
            <a:t> Goede afspiegeling van maatschappij in waterschapsbestuur</a:t>
          </a:r>
        </a:p>
        <a:p>
          <a:pPr marL="0" marR="0" lvl="1" indent="0" algn="l" defTabSz="914400" eaLnBrk="1" fontAlgn="auto" latinLnBrk="0" hangingPunct="1">
            <a:lnSpc>
              <a:spcPct val="100000"/>
            </a:lnSpc>
            <a:spcBef>
              <a:spcPct val="0"/>
            </a:spcBef>
            <a:spcAft>
              <a:spcPts val="0"/>
            </a:spcAft>
            <a:buClrTx/>
            <a:buSzTx/>
            <a:buFontTx/>
            <a:buChar char="••"/>
            <a:tabLst/>
            <a:defRPr/>
          </a:pPr>
          <a:r>
            <a:rPr lang="nl-NL" sz="1300" kern="1200" noProof="0" dirty="0" smtClean="0"/>
            <a:t> Watersysteem leidend voor teelt</a:t>
          </a:r>
        </a:p>
        <a:p>
          <a:pPr marL="0" marR="0" lvl="1" indent="0" algn="l" defTabSz="914400" eaLnBrk="1" fontAlgn="auto" latinLnBrk="0" hangingPunct="1">
            <a:lnSpc>
              <a:spcPct val="100000"/>
            </a:lnSpc>
            <a:spcBef>
              <a:spcPct val="0"/>
            </a:spcBef>
            <a:spcAft>
              <a:spcPts val="0"/>
            </a:spcAft>
            <a:buClrTx/>
            <a:buSzTx/>
            <a:buFontTx/>
            <a:buChar char="••"/>
            <a:tabLst/>
            <a:defRPr/>
          </a:pPr>
          <a:r>
            <a:rPr lang="nl-NL" sz="1300" kern="1200" noProof="0" dirty="0" smtClean="0"/>
            <a:t> Feedback en transparantie bij beslissingen</a:t>
          </a:r>
        </a:p>
        <a:p>
          <a:pPr marL="0" marR="0" lvl="1" indent="0" algn="l" defTabSz="914400" eaLnBrk="1" fontAlgn="auto" latinLnBrk="0" hangingPunct="1">
            <a:lnSpc>
              <a:spcPct val="100000"/>
            </a:lnSpc>
            <a:spcBef>
              <a:spcPct val="0"/>
            </a:spcBef>
            <a:spcAft>
              <a:spcPts val="0"/>
            </a:spcAft>
            <a:buClrTx/>
            <a:buSzTx/>
            <a:buFontTx/>
            <a:buChar char="••"/>
            <a:tabLst/>
            <a:defRPr/>
          </a:pPr>
          <a:r>
            <a:rPr lang="nl-NL" sz="1300" kern="1200" noProof="0" dirty="0" smtClean="0"/>
            <a:t> Durf</a:t>
          </a:r>
        </a:p>
      </dsp:txBody>
      <dsp:txXfrm rot="5400000">
        <a:off x="4938242" y="1046631"/>
        <a:ext cx="1198905" cy="5705856"/>
      </dsp:txXfrm>
    </dsp:sp>
    <dsp:sp modelId="{B7062665-8E09-4AA8-B4F1-4917837FFD41}">
      <dsp:nvSpPr>
        <dsp:cNvPr id="0" name=""/>
        <dsp:cNvSpPr/>
      </dsp:nvSpPr>
      <dsp:spPr>
        <a:xfrm>
          <a:off x="524776" y="3150243"/>
          <a:ext cx="2159991" cy="1498632"/>
        </a:xfrm>
        <a:prstGeom prst="roundRect">
          <a:avLst/>
        </a:prstGeom>
        <a:solidFill>
          <a:schemeClr val="accent1">
            <a:lumMod val="60000"/>
            <a:lumOff val="40000"/>
          </a:schemeClr>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nl-NL" sz="2000" kern="1200" noProof="0" dirty="0" smtClean="0"/>
            <a:t>Waterschap intern organisatorisch en bestuurlijk</a:t>
          </a:r>
          <a:endParaRPr lang="nl-NL" sz="2000" kern="1200" noProof="0" dirty="0"/>
        </a:p>
      </dsp:txBody>
      <dsp:txXfrm>
        <a:off x="524776" y="3150243"/>
        <a:ext cx="2159991" cy="1498632"/>
      </dsp:txXfrm>
    </dsp:sp>
    <dsp:sp modelId="{409AC59D-3DA4-4091-9910-4B77B0F01E24}">
      <dsp:nvSpPr>
        <dsp:cNvPr id="0" name=""/>
        <dsp:cNvSpPr/>
      </dsp:nvSpPr>
      <dsp:spPr>
        <a:xfrm rot="5400000">
          <a:off x="4938242" y="2620195"/>
          <a:ext cx="1198905" cy="5705856"/>
        </a:xfrm>
        <a:prstGeom prst="round2SameRect">
          <a:avLst/>
        </a:prstGeom>
        <a:solidFill>
          <a:schemeClr val="accent3">
            <a:lumMod val="60000"/>
            <a:lumOff val="40000"/>
          </a:schemeClr>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nl-NL" sz="1300" kern="1200" noProof="0" dirty="0" smtClean="0"/>
            <a:t>Systeem schaalniveau: type processen bepalen ambitieniveau, welke ambities</a:t>
          </a:r>
          <a:endParaRPr lang="nl-NL" sz="1300" kern="1200" noProof="0" dirty="0"/>
        </a:p>
        <a:p>
          <a:pPr marL="114300" lvl="1" indent="-114300" algn="l" defTabSz="577850">
            <a:lnSpc>
              <a:spcPct val="90000"/>
            </a:lnSpc>
            <a:spcBef>
              <a:spcPct val="0"/>
            </a:spcBef>
            <a:spcAft>
              <a:spcPct val="15000"/>
            </a:spcAft>
            <a:buChar char="••"/>
          </a:pPr>
          <a:r>
            <a:rPr lang="nl-NL" sz="1300" kern="1200" noProof="0" dirty="0" smtClean="0"/>
            <a:t>Kennis: wel of niet aanwezig, beter uitleggen en kwantificeren, beter integreren, welke ambities</a:t>
          </a:r>
          <a:endParaRPr lang="nl-NL" sz="1300" kern="1200" noProof="0" dirty="0"/>
        </a:p>
      </dsp:txBody>
      <dsp:txXfrm rot="5400000">
        <a:off x="4938242" y="2620195"/>
        <a:ext cx="1198905" cy="5705856"/>
      </dsp:txXfrm>
    </dsp:sp>
    <dsp:sp modelId="{310967F9-625C-4CB6-974C-0FCF32DDD078}">
      <dsp:nvSpPr>
        <dsp:cNvPr id="0" name=""/>
        <dsp:cNvSpPr/>
      </dsp:nvSpPr>
      <dsp:spPr>
        <a:xfrm>
          <a:off x="524776" y="4723807"/>
          <a:ext cx="2159991" cy="1498632"/>
        </a:xfrm>
        <a:prstGeom prst="roundRect">
          <a:avLst/>
        </a:prstGeom>
        <a:solidFill>
          <a:schemeClr val="accent3">
            <a:lumMod val="60000"/>
            <a:lumOff val="40000"/>
          </a:schemeClr>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nl-NL" sz="2000" kern="1200" noProof="0" smtClean="0"/>
            <a:t>Fysieke omgeving</a:t>
          </a:r>
          <a:endParaRPr lang="nl-NL" sz="2000" kern="1200" noProof="0"/>
        </a:p>
      </dsp:txBody>
      <dsp:txXfrm>
        <a:off x="524776" y="4723807"/>
        <a:ext cx="2159991" cy="149863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F091BF-EE18-4DE4-8754-C863DCFE4B45}">
      <dsp:nvSpPr>
        <dsp:cNvPr id="0" name=""/>
        <dsp:cNvSpPr/>
      </dsp:nvSpPr>
      <dsp:spPr>
        <a:xfrm rot="5400000">
          <a:off x="-206566" y="210927"/>
          <a:ext cx="1377108" cy="96397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b="1" kern="1200" noProof="0" dirty="0" smtClean="0"/>
            <a:t>Systeem</a:t>
          </a:r>
          <a:endParaRPr lang="nl-NL" sz="1400" b="1" kern="1200" noProof="0" dirty="0"/>
        </a:p>
      </dsp:txBody>
      <dsp:txXfrm rot="5400000">
        <a:off x="-206566" y="210927"/>
        <a:ext cx="1377108" cy="963975"/>
      </dsp:txXfrm>
    </dsp:sp>
    <dsp:sp modelId="{90AAC267-AA6D-444E-ABDC-A2936185B283}">
      <dsp:nvSpPr>
        <dsp:cNvPr id="0" name=""/>
        <dsp:cNvSpPr/>
      </dsp:nvSpPr>
      <dsp:spPr>
        <a:xfrm rot="5400000">
          <a:off x="2914747" y="-1946410"/>
          <a:ext cx="895120" cy="4796664"/>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noProof="0" dirty="0" smtClean="0"/>
            <a:t>Bepaal met alle actoren de grenzen van het systeem (de domeinen)</a:t>
          </a:r>
          <a:endParaRPr lang="nl-NL" sz="1500" kern="1200" noProof="0" dirty="0"/>
        </a:p>
        <a:p>
          <a:pPr marL="114300" lvl="1" indent="-114300" algn="l" defTabSz="666750">
            <a:lnSpc>
              <a:spcPct val="90000"/>
            </a:lnSpc>
            <a:spcBef>
              <a:spcPct val="0"/>
            </a:spcBef>
            <a:spcAft>
              <a:spcPct val="15000"/>
            </a:spcAft>
            <a:buChar char="••"/>
          </a:pPr>
          <a:r>
            <a:rPr lang="nl-NL" sz="1500" kern="1200" noProof="0" dirty="0" smtClean="0"/>
            <a:t>Neem dit mee in de integrale planvorming</a:t>
          </a:r>
          <a:endParaRPr lang="nl-NL" sz="1500" kern="1200" noProof="0" dirty="0"/>
        </a:p>
      </dsp:txBody>
      <dsp:txXfrm rot="5400000">
        <a:off x="2914747" y="-1946410"/>
        <a:ext cx="895120" cy="4796664"/>
      </dsp:txXfrm>
    </dsp:sp>
    <dsp:sp modelId="{0F403296-7DE9-4E60-BC03-87FD26777EE4}">
      <dsp:nvSpPr>
        <dsp:cNvPr id="0" name=""/>
        <dsp:cNvSpPr/>
      </dsp:nvSpPr>
      <dsp:spPr>
        <a:xfrm rot="5400000">
          <a:off x="-206566" y="1442868"/>
          <a:ext cx="1377108" cy="963975"/>
        </a:xfrm>
        <a:prstGeom prst="chevron">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b="1" kern="1200" noProof="0" dirty="0" smtClean="0"/>
            <a:t>Succes</a:t>
          </a:r>
          <a:endParaRPr lang="nl-NL" sz="1400" b="1" kern="1200" noProof="0" dirty="0"/>
        </a:p>
      </dsp:txBody>
      <dsp:txXfrm rot="5400000">
        <a:off x="-206566" y="1442868"/>
        <a:ext cx="1377108" cy="963975"/>
      </dsp:txXfrm>
    </dsp:sp>
    <dsp:sp modelId="{0E69D9A6-5E45-4105-B863-09D75C7D7AC6}">
      <dsp:nvSpPr>
        <dsp:cNvPr id="0" name=""/>
        <dsp:cNvSpPr/>
      </dsp:nvSpPr>
      <dsp:spPr>
        <a:xfrm rot="5400000">
          <a:off x="2914747" y="-714469"/>
          <a:ext cx="895120" cy="4796664"/>
        </a:xfrm>
        <a:prstGeom prst="round2Same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b="1" kern="1200" noProof="0" dirty="0" smtClean="0"/>
            <a:t>Bepaal met alle actoren wat succes concreet betekent. Wanneer is ieder voor zich blij?</a:t>
          </a:r>
          <a:endParaRPr lang="nl-NL" sz="1500" b="1" kern="1200" noProof="0" dirty="0"/>
        </a:p>
        <a:p>
          <a:pPr marL="114300" lvl="1" indent="-114300" algn="l" defTabSz="666750">
            <a:lnSpc>
              <a:spcPct val="90000"/>
            </a:lnSpc>
            <a:spcBef>
              <a:spcPct val="0"/>
            </a:spcBef>
            <a:spcAft>
              <a:spcPct val="15000"/>
            </a:spcAft>
            <a:buChar char="••"/>
          </a:pPr>
          <a:r>
            <a:rPr lang="nl-NL" sz="1500" b="1" kern="1200" noProof="0" dirty="0" smtClean="0"/>
            <a:t>Gebruik dit tijdens het hele plan en uitvoeringsproces</a:t>
          </a:r>
          <a:endParaRPr lang="nl-NL" sz="1500" b="1" kern="1200" noProof="0" dirty="0"/>
        </a:p>
      </dsp:txBody>
      <dsp:txXfrm rot="5400000">
        <a:off x="2914747" y="-714469"/>
        <a:ext cx="895120" cy="4796664"/>
      </dsp:txXfrm>
    </dsp:sp>
    <dsp:sp modelId="{65388F6B-0686-42C7-A195-976AB0D0326A}">
      <dsp:nvSpPr>
        <dsp:cNvPr id="0" name=""/>
        <dsp:cNvSpPr/>
      </dsp:nvSpPr>
      <dsp:spPr>
        <a:xfrm rot="5400000">
          <a:off x="-206566" y="2674809"/>
          <a:ext cx="1377108" cy="963975"/>
        </a:xfrm>
        <a:prstGeom prst="chevron">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b="1" kern="1200" noProof="0" dirty="0" smtClean="0"/>
            <a:t>Strategische richtlijnen</a:t>
          </a:r>
          <a:endParaRPr lang="nl-NL" sz="1400" b="1" kern="1200" noProof="0" dirty="0"/>
        </a:p>
      </dsp:txBody>
      <dsp:txXfrm rot="5400000">
        <a:off x="-206566" y="2674809"/>
        <a:ext cx="1377108" cy="963975"/>
      </dsp:txXfrm>
    </dsp:sp>
    <dsp:sp modelId="{119B8B27-91B3-49C4-A310-83FC052EB8AD}">
      <dsp:nvSpPr>
        <dsp:cNvPr id="0" name=""/>
        <dsp:cNvSpPr/>
      </dsp:nvSpPr>
      <dsp:spPr>
        <a:xfrm rot="5400000">
          <a:off x="2914747" y="517471"/>
          <a:ext cx="895120" cy="4796664"/>
        </a:xfrm>
        <a:prstGeom prst="round2Same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noProof="0" dirty="0" smtClean="0"/>
            <a:t>Bepaal de strategie om het SUCCES te bereiken</a:t>
          </a:r>
          <a:endParaRPr lang="nl-NL" sz="1500" kern="1200" noProof="0" dirty="0"/>
        </a:p>
      </dsp:txBody>
      <dsp:txXfrm rot="5400000">
        <a:off x="2914747" y="517471"/>
        <a:ext cx="895120" cy="4796664"/>
      </dsp:txXfrm>
    </dsp:sp>
    <dsp:sp modelId="{2E7AB78A-8E50-4EAB-A647-E95227115343}">
      <dsp:nvSpPr>
        <dsp:cNvPr id="0" name=""/>
        <dsp:cNvSpPr/>
      </dsp:nvSpPr>
      <dsp:spPr>
        <a:xfrm rot="5400000">
          <a:off x="-206566" y="3906750"/>
          <a:ext cx="1377108" cy="963975"/>
        </a:xfrm>
        <a:prstGeom prst="chevron">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b="1" kern="1200" noProof="0" dirty="0" smtClean="0"/>
            <a:t>Acties</a:t>
          </a:r>
          <a:endParaRPr lang="nl-NL" sz="1400" b="1" kern="1200" noProof="0" dirty="0"/>
        </a:p>
      </dsp:txBody>
      <dsp:txXfrm rot="5400000">
        <a:off x="-206566" y="3906750"/>
        <a:ext cx="1377108" cy="963975"/>
      </dsp:txXfrm>
    </dsp:sp>
    <dsp:sp modelId="{9BB75695-C4CB-4571-8A33-6C440114A93A}">
      <dsp:nvSpPr>
        <dsp:cNvPr id="0" name=""/>
        <dsp:cNvSpPr/>
      </dsp:nvSpPr>
      <dsp:spPr>
        <a:xfrm rot="5400000">
          <a:off x="2914747" y="1749412"/>
          <a:ext cx="895120" cy="4796664"/>
        </a:xfrm>
        <a:prstGeom prst="round2Same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noProof="0" dirty="0" smtClean="0"/>
            <a:t>Met welke acties wordt het SUCCES behaald?</a:t>
          </a:r>
          <a:endParaRPr lang="nl-NL" sz="1500" kern="1200" noProof="0" dirty="0"/>
        </a:p>
      </dsp:txBody>
      <dsp:txXfrm rot="5400000">
        <a:off x="2914747" y="1749412"/>
        <a:ext cx="895120" cy="479666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1D563F-E1CB-4231-B987-597B5F7FC620}">
      <dsp:nvSpPr>
        <dsp:cNvPr id="0" name=""/>
        <dsp:cNvSpPr/>
      </dsp:nvSpPr>
      <dsp:spPr>
        <a:xfrm>
          <a:off x="1288367" y="0"/>
          <a:ext cx="1368152" cy="1368152"/>
        </a:xfrm>
        <a:prstGeom prst="triangle">
          <a:avLst/>
        </a:prstGeom>
        <a:solidFill>
          <a:schemeClr val="accent3"/>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t>Fysieke</a:t>
          </a:r>
          <a:r>
            <a:rPr lang="en-US" sz="800" kern="1200" dirty="0" smtClean="0"/>
            <a:t> </a:t>
          </a:r>
          <a:r>
            <a:rPr lang="en-US" sz="800" kern="1200" dirty="0" err="1" smtClean="0"/>
            <a:t>omgeving</a:t>
          </a:r>
          <a:endParaRPr lang="en-GB" sz="800" kern="1200" dirty="0"/>
        </a:p>
      </dsp:txBody>
      <dsp:txXfrm>
        <a:off x="1288367" y="0"/>
        <a:ext cx="1368152" cy="1368152"/>
      </dsp:txXfrm>
    </dsp:sp>
    <dsp:sp modelId="{3C3EF842-E212-41F8-B234-5E27532C1365}">
      <dsp:nvSpPr>
        <dsp:cNvPr id="0" name=""/>
        <dsp:cNvSpPr/>
      </dsp:nvSpPr>
      <dsp:spPr>
        <a:xfrm>
          <a:off x="604291" y="1368152"/>
          <a:ext cx="1368152" cy="1368152"/>
        </a:xfrm>
        <a:prstGeom prst="triangle">
          <a:avLst/>
        </a:prstGeom>
        <a:solidFill>
          <a:schemeClr val="accent4"/>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Extern </a:t>
          </a:r>
          <a:r>
            <a:rPr lang="en-US" sz="800" kern="1200" dirty="0" err="1" smtClean="0"/>
            <a:t>bestuur</a:t>
          </a:r>
          <a:r>
            <a:rPr lang="en-US" sz="800" kern="1200" dirty="0" smtClean="0"/>
            <a:t> en </a:t>
          </a:r>
          <a:r>
            <a:rPr lang="en-US" sz="800" kern="1200" dirty="0" err="1" smtClean="0"/>
            <a:t>beleid</a:t>
          </a:r>
          <a:endParaRPr lang="en-GB" sz="800" kern="1200" dirty="0"/>
        </a:p>
      </dsp:txBody>
      <dsp:txXfrm>
        <a:off x="604291" y="1368152"/>
        <a:ext cx="1368152" cy="1368152"/>
      </dsp:txXfrm>
    </dsp:sp>
    <dsp:sp modelId="{B75323E3-D286-4D41-822C-5E8AF541218B}">
      <dsp:nvSpPr>
        <dsp:cNvPr id="0" name=""/>
        <dsp:cNvSpPr/>
      </dsp:nvSpPr>
      <dsp:spPr>
        <a:xfrm rot="10800000">
          <a:off x="1288367" y="1368152"/>
          <a:ext cx="1368152" cy="136815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t>Waterschap</a:t>
          </a:r>
          <a:endParaRPr lang="en-GB" sz="800" kern="1200" dirty="0"/>
        </a:p>
      </dsp:txBody>
      <dsp:txXfrm rot="10800000">
        <a:off x="1288367" y="1368152"/>
        <a:ext cx="1368152" cy="1368152"/>
      </dsp:txXfrm>
    </dsp:sp>
    <dsp:sp modelId="{CAEA1C0E-142F-4143-A582-264539017EE9}">
      <dsp:nvSpPr>
        <dsp:cNvPr id="0" name=""/>
        <dsp:cNvSpPr/>
      </dsp:nvSpPr>
      <dsp:spPr>
        <a:xfrm>
          <a:off x="1972444" y="1368152"/>
          <a:ext cx="1368152" cy="1368152"/>
        </a:xfrm>
        <a:prstGeom prst="triangle">
          <a:avLst/>
        </a:prstGeom>
        <a:solidFill>
          <a:schemeClr val="accent6"/>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t>Maatschappij</a:t>
          </a:r>
          <a:endParaRPr lang="en-GB" sz="800" kern="1200" dirty="0"/>
        </a:p>
      </dsp:txBody>
      <dsp:txXfrm>
        <a:off x="1972444" y="1368152"/>
        <a:ext cx="1368152" cy="136815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D04C1D-DBF4-4AAA-9B67-C59FABED69F7}">
      <dsp:nvSpPr>
        <dsp:cNvPr id="0" name=""/>
        <dsp:cNvSpPr/>
      </dsp:nvSpPr>
      <dsp:spPr>
        <a:xfrm>
          <a:off x="2212886" y="0"/>
          <a:ext cx="1888430" cy="4536504"/>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err="1" smtClean="0"/>
            <a:t>Sleutelfactor</a:t>
          </a:r>
          <a:endParaRPr lang="en-GB" sz="2300" kern="1200" dirty="0"/>
        </a:p>
      </dsp:txBody>
      <dsp:txXfrm>
        <a:off x="2212886" y="0"/>
        <a:ext cx="1888430" cy="1360951"/>
      </dsp:txXfrm>
    </dsp:sp>
    <dsp:sp modelId="{AC08EE0C-0D4A-4410-9DD8-E695035B52E5}">
      <dsp:nvSpPr>
        <dsp:cNvPr id="0" name=""/>
        <dsp:cNvSpPr/>
      </dsp:nvSpPr>
      <dsp:spPr>
        <a:xfrm>
          <a:off x="3138" y="0"/>
          <a:ext cx="1888430" cy="4536504"/>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err="1" smtClean="0"/>
            <a:t>Doel</a:t>
          </a:r>
          <a:endParaRPr lang="en-GB" sz="2300" kern="1200" dirty="0"/>
        </a:p>
      </dsp:txBody>
      <dsp:txXfrm>
        <a:off x="3138" y="0"/>
        <a:ext cx="1888430" cy="1360951"/>
      </dsp:txXfrm>
    </dsp:sp>
    <dsp:sp modelId="{E91C5FCD-DD16-4AD8-B60F-3F4F883684CE}">
      <dsp:nvSpPr>
        <dsp:cNvPr id="0" name=""/>
        <dsp:cNvSpPr/>
      </dsp:nvSpPr>
      <dsp:spPr>
        <a:xfrm>
          <a:off x="163797" y="2456351"/>
          <a:ext cx="1606584" cy="803292"/>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l-NL" sz="1300" kern="1200" dirty="0" smtClean="0"/>
            <a:t>De connectiviteit van het (grond)water is niet nadelig beïnvloed</a:t>
          </a:r>
          <a:endParaRPr lang="en-GB" sz="1300" kern="1200" dirty="0"/>
        </a:p>
      </dsp:txBody>
      <dsp:txXfrm>
        <a:off x="163797" y="2456351"/>
        <a:ext cx="1606584" cy="803292"/>
      </dsp:txXfrm>
    </dsp:sp>
    <dsp:sp modelId="{2A7989D8-9CBC-4B9F-98C9-89E69B745CA3}">
      <dsp:nvSpPr>
        <dsp:cNvPr id="0" name=""/>
        <dsp:cNvSpPr/>
      </dsp:nvSpPr>
      <dsp:spPr>
        <a:xfrm rot="19457599">
          <a:off x="1695995" y="2611114"/>
          <a:ext cx="791406" cy="31873"/>
        </a:xfrm>
        <a:custGeom>
          <a:avLst/>
          <a:gdLst/>
          <a:ahLst/>
          <a:cxnLst/>
          <a:rect l="0" t="0" r="0" b="0"/>
          <a:pathLst>
            <a:path>
              <a:moveTo>
                <a:pt x="0" y="15936"/>
              </a:moveTo>
              <a:lnTo>
                <a:pt x="791406" y="159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9457599">
        <a:off x="2071913" y="2607265"/>
        <a:ext cx="39570" cy="39570"/>
      </dsp:txXfrm>
    </dsp:sp>
    <dsp:sp modelId="{B1271ACD-150D-4D1D-AEC0-3FAAB3034CB8}">
      <dsp:nvSpPr>
        <dsp:cNvPr id="0" name=""/>
        <dsp:cNvSpPr/>
      </dsp:nvSpPr>
      <dsp:spPr>
        <a:xfrm>
          <a:off x="2413015" y="1994458"/>
          <a:ext cx="1606584" cy="803292"/>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t>Peil</a:t>
          </a:r>
          <a:endParaRPr lang="en-GB" sz="1300" kern="1200" dirty="0"/>
        </a:p>
      </dsp:txBody>
      <dsp:txXfrm>
        <a:off x="2413015" y="1994458"/>
        <a:ext cx="1606584" cy="803292"/>
      </dsp:txXfrm>
    </dsp:sp>
    <dsp:sp modelId="{E0D0B4D9-1DD7-4BF6-B5BD-3FC397619037}">
      <dsp:nvSpPr>
        <dsp:cNvPr id="0" name=""/>
        <dsp:cNvSpPr/>
      </dsp:nvSpPr>
      <dsp:spPr>
        <a:xfrm rot="2142401">
          <a:off x="1695995" y="3073007"/>
          <a:ext cx="791406" cy="31873"/>
        </a:xfrm>
        <a:custGeom>
          <a:avLst/>
          <a:gdLst/>
          <a:ahLst/>
          <a:cxnLst/>
          <a:rect l="0" t="0" r="0" b="0"/>
          <a:pathLst>
            <a:path>
              <a:moveTo>
                <a:pt x="0" y="15936"/>
              </a:moveTo>
              <a:lnTo>
                <a:pt x="791406" y="159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2142401">
        <a:off x="2071913" y="3069158"/>
        <a:ext cx="39570" cy="39570"/>
      </dsp:txXfrm>
    </dsp:sp>
    <dsp:sp modelId="{03520CAA-E0EA-4185-89F9-41920E8C8156}">
      <dsp:nvSpPr>
        <dsp:cNvPr id="0" name=""/>
        <dsp:cNvSpPr/>
      </dsp:nvSpPr>
      <dsp:spPr>
        <a:xfrm>
          <a:off x="2413015" y="2918244"/>
          <a:ext cx="1606584" cy="803292"/>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t>Ruimtelijke</a:t>
          </a:r>
          <a:r>
            <a:rPr lang="en-US" sz="1300" kern="1200" dirty="0" smtClean="0"/>
            <a:t> </a:t>
          </a:r>
          <a:r>
            <a:rPr lang="en-US" sz="1300" kern="1200" dirty="0" err="1" smtClean="0"/>
            <a:t>plannen</a:t>
          </a:r>
          <a:endParaRPr lang="en-GB" sz="1300" kern="1200" dirty="0"/>
        </a:p>
      </dsp:txBody>
      <dsp:txXfrm>
        <a:off x="2413015" y="2918244"/>
        <a:ext cx="1606584" cy="80329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E55C09-92B7-46CE-90DD-CC21E4F4381B}">
      <dsp:nvSpPr>
        <dsp:cNvPr id="0" name=""/>
        <dsp:cNvSpPr/>
      </dsp:nvSpPr>
      <dsp:spPr>
        <a:xfrm rot="3720033">
          <a:off x="879662" y="3465465"/>
          <a:ext cx="725115" cy="68466"/>
        </a:xfrm>
        <a:custGeom>
          <a:avLst/>
          <a:gdLst/>
          <a:ahLst/>
          <a:cxnLst/>
          <a:rect l="0" t="0" r="0" b="0"/>
          <a:pathLst>
            <a:path>
              <a:moveTo>
                <a:pt x="0" y="34233"/>
              </a:moveTo>
              <a:lnTo>
                <a:pt x="725115" y="342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5D8FFE-C346-4981-87B9-C259B04DB974}">
      <dsp:nvSpPr>
        <dsp:cNvPr id="0" name=""/>
        <dsp:cNvSpPr/>
      </dsp:nvSpPr>
      <dsp:spPr>
        <a:xfrm rot="1290147">
          <a:off x="1307942" y="2919324"/>
          <a:ext cx="573668" cy="68466"/>
        </a:xfrm>
        <a:custGeom>
          <a:avLst/>
          <a:gdLst/>
          <a:ahLst/>
          <a:cxnLst/>
          <a:rect l="0" t="0" r="0" b="0"/>
          <a:pathLst>
            <a:path>
              <a:moveTo>
                <a:pt x="0" y="34233"/>
              </a:moveTo>
              <a:lnTo>
                <a:pt x="573668" y="342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AD61C-8AE0-4D63-BFFC-CF392EF1B6B6}">
      <dsp:nvSpPr>
        <dsp:cNvPr id="0" name=""/>
        <dsp:cNvSpPr/>
      </dsp:nvSpPr>
      <dsp:spPr>
        <a:xfrm rot="20309853">
          <a:off x="1307942" y="2278511"/>
          <a:ext cx="573668" cy="68466"/>
        </a:xfrm>
        <a:custGeom>
          <a:avLst/>
          <a:gdLst/>
          <a:ahLst/>
          <a:cxnLst/>
          <a:rect l="0" t="0" r="0" b="0"/>
          <a:pathLst>
            <a:path>
              <a:moveTo>
                <a:pt x="0" y="34233"/>
              </a:moveTo>
              <a:lnTo>
                <a:pt x="573668" y="342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EACD7-1C70-4DEC-8E88-B2CF1FFDE9AE}">
      <dsp:nvSpPr>
        <dsp:cNvPr id="0" name=""/>
        <dsp:cNvSpPr/>
      </dsp:nvSpPr>
      <dsp:spPr>
        <a:xfrm rot="17962947">
          <a:off x="892448" y="1715988"/>
          <a:ext cx="772361" cy="68466"/>
        </a:xfrm>
        <a:custGeom>
          <a:avLst/>
          <a:gdLst/>
          <a:ahLst/>
          <a:cxnLst/>
          <a:rect l="0" t="0" r="0" b="0"/>
          <a:pathLst>
            <a:path>
              <a:moveTo>
                <a:pt x="0" y="34233"/>
              </a:moveTo>
              <a:lnTo>
                <a:pt x="772361" y="342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B96402-F35B-46F6-A749-72741D6DC512}">
      <dsp:nvSpPr>
        <dsp:cNvPr id="0" name=""/>
        <dsp:cNvSpPr/>
      </dsp:nvSpPr>
      <dsp:spPr>
        <a:xfrm>
          <a:off x="871" y="1852543"/>
          <a:ext cx="1561216" cy="1561216"/>
        </a:xfrm>
        <a:prstGeom prst="ellipse">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06FE9-C856-4B16-B2EA-D68EC3B30F31}">
      <dsp:nvSpPr>
        <dsp:cNvPr id="0" name=""/>
        <dsp:cNvSpPr/>
      </dsp:nvSpPr>
      <dsp:spPr>
        <a:xfrm>
          <a:off x="1245516" y="595949"/>
          <a:ext cx="873980" cy="873980"/>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err="1" smtClean="0"/>
            <a:t>Bemesting</a:t>
          </a:r>
          <a:endParaRPr lang="en-GB" sz="1000" kern="1200" dirty="0"/>
        </a:p>
      </dsp:txBody>
      <dsp:txXfrm>
        <a:off x="1245516" y="595949"/>
        <a:ext cx="873980" cy="873980"/>
      </dsp:txXfrm>
    </dsp:sp>
    <dsp:sp modelId="{F16EA025-AB4D-4239-A196-56BA706BA928}">
      <dsp:nvSpPr>
        <dsp:cNvPr id="0" name=""/>
        <dsp:cNvSpPr/>
      </dsp:nvSpPr>
      <dsp:spPr>
        <a:xfrm>
          <a:off x="1831234" y="1610443"/>
          <a:ext cx="873980" cy="873980"/>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t>
          </a:r>
          <a:r>
            <a:rPr lang="en-US" sz="1000" kern="1200" dirty="0" err="1" smtClean="0"/>
            <a:t>grond</a:t>
          </a:r>
          <a:r>
            <a:rPr lang="en-US" sz="1000" kern="1200" dirty="0" smtClean="0"/>
            <a:t>)</a:t>
          </a:r>
          <a:br>
            <a:rPr lang="en-US" sz="1000" kern="1200" dirty="0" smtClean="0"/>
          </a:br>
          <a:r>
            <a:rPr lang="en-US" sz="1000" kern="1200" dirty="0" err="1" smtClean="0"/>
            <a:t>waterpeil</a:t>
          </a:r>
          <a:endParaRPr lang="en-GB" sz="1000" kern="1200" dirty="0"/>
        </a:p>
      </dsp:txBody>
      <dsp:txXfrm>
        <a:off x="1831234" y="1610443"/>
        <a:ext cx="873980" cy="873980"/>
      </dsp:txXfrm>
    </dsp:sp>
    <dsp:sp modelId="{A755328B-D43F-48B9-AF44-B6AC17810895}">
      <dsp:nvSpPr>
        <dsp:cNvPr id="0" name=""/>
        <dsp:cNvSpPr/>
      </dsp:nvSpPr>
      <dsp:spPr>
        <a:xfrm>
          <a:off x="1831234" y="2781879"/>
          <a:ext cx="873980" cy="873980"/>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err="1" smtClean="0"/>
            <a:t>Toegang</a:t>
          </a:r>
          <a:r>
            <a:rPr lang="en-US" sz="1000" kern="1200" dirty="0" smtClean="0"/>
            <a:t> tot land </a:t>
          </a:r>
          <a:endParaRPr lang="en-GB" sz="1000" kern="1200" dirty="0"/>
        </a:p>
      </dsp:txBody>
      <dsp:txXfrm>
        <a:off x="1831234" y="2781879"/>
        <a:ext cx="873980" cy="873980"/>
      </dsp:txXfrm>
    </dsp:sp>
    <dsp:sp modelId="{A4E0610E-0E16-4D1E-8A4F-7C11517BD1FA}">
      <dsp:nvSpPr>
        <dsp:cNvPr id="0" name=""/>
        <dsp:cNvSpPr/>
      </dsp:nvSpPr>
      <dsp:spPr>
        <a:xfrm>
          <a:off x="1163942" y="3764998"/>
          <a:ext cx="936729" cy="936729"/>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err="1" smtClean="0"/>
            <a:t>Grondsoort</a:t>
          </a:r>
          <a:endParaRPr lang="en-GB" sz="1000" kern="1200" dirty="0"/>
        </a:p>
      </dsp:txBody>
      <dsp:txXfrm>
        <a:off x="1163942" y="3764998"/>
        <a:ext cx="936729" cy="93672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E55C09-92B7-46CE-90DD-CC21E4F4381B}">
      <dsp:nvSpPr>
        <dsp:cNvPr id="0" name=""/>
        <dsp:cNvSpPr/>
      </dsp:nvSpPr>
      <dsp:spPr>
        <a:xfrm rot="6100060">
          <a:off x="354625" y="3451549"/>
          <a:ext cx="519618" cy="66005"/>
        </a:xfrm>
        <a:custGeom>
          <a:avLst/>
          <a:gdLst/>
          <a:ahLst/>
          <a:cxnLst/>
          <a:rect l="0" t="0" r="0" b="0"/>
          <a:pathLst>
            <a:path>
              <a:moveTo>
                <a:pt x="0" y="33002"/>
              </a:moveTo>
              <a:lnTo>
                <a:pt x="519618" y="330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5D8FFE-C346-4981-87B9-C259B04DB974}">
      <dsp:nvSpPr>
        <dsp:cNvPr id="0" name=""/>
        <dsp:cNvSpPr/>
      </dsp:nvSpPr>
      <dsp:spPr>
        <a:xfrm rot="2853387">
          <a:off x="1178286" y="3423956"/>
          <a:ext cx="614811" cy="66005"/>
        </a:xfrm>
        <a:custGeom>
          <a:avLst/>
          <a:gdLst/>
          <a:ahLst/>
          <a:cxnLst/>
          <a:rect l="0" t="0" r="0" b="0"/>
          <a:pathLst>
            <a:path>
              <a:moveTo>
                <a:pt x="0" y="33002"/>
              </a:moveTo>
              <a:lnTo>
                <a:pt x="614811" y="330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AD61C-8AE0-4D63-BFFC-CF392EF1B6B6}">
      <dsp:nvSpPr>
        <dsp:cNvPr id="0" name=""/>
        <dsp:cNvSpPr/>
      </dsp:nvSpPr>
      <dsp:spPr>
        <a:xfrm rot="17783723">
          <a:off x="849480" y="1782879"/>
          <a:ext cx="722728" cy="66005"/>
        </a:xfrm>
        <a:custGeom>
          <a:avLst/>
          <a:gdLst/>
          <a:ahLst/>
          <a:cxnLst/>
          <a:rect l="0" t="0" r="0" b="0"/>
          <a:pathLst>
            <a:path>
              <a:moveTo>
                <a:pt x="0" y="33002"/>
              </a:moveTo>
              <a:lnTo>
                <a:pt x="722728" y="330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EACD7-1C70-4DEC-8E88-B2CF1FFDE9AE}">
      <dsp:nvSpPr>
        <dsp:cNvPr id="0" name=""/>
        <dsp:cNvSpPr/>
      </dsp:nvSpPr>
      <dsp:spPr>
        <a:xfrm rot="15484033">
          <a:off x="371545" y="1869183"/>
          <a:ext cx="485261" cy="66005"/>
        </a:xfrm>
        <a:custGeom>
          <a:avLst/>
          <a:gdLst/>
          <a:ahLst/>
          <a:cxnLst/>
          <a:rect l="0" t="0" r="0" b="0"/>
          <a:pathLst>
            <a:path>
              <a:moveTo>
                <a:pt x="0" y="33002"/>
              </a:moveTo>
              <a:lnTo>
                <a:pt x="485261" y="330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B96402-F35B-46F6-A749-72741D6DC512}">
      <dsp:nvSpPr>
        <dsp:cNvPr id="0" name=""/>
        <dsp:cNvSpPr/>
      </dsp:nvSpPr>
      <dsp:spPr>
        <a:xfrm>
          <a:off x="620" y="1905887"/>
          <a:ext cx="1557911" cy="1557911"/>
        </a:xfrm>
        <a:prstGeom prst="ellipse">
          <a:avLst/>
        </a:prstGeom>
        <a:blipFill>
          <a:blip xmlns:r="http://schemas.openxmlformats.org/officeDocument/2006/relationships" r:embed="rId1"/>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06FE9-C856-4B16-B2EA-D68EC3B30F31}">
      <dsp:nvSpPr>
        <dsp:cNvPr id="0" name=""/>
        <dsp:cNvSpPr/>
      </dsp:nvSpPr>
      <dsp:spPr>
        <a:xfrm>
          <a:off x="0" y="740150"/>
          <a:ext cx="934746" cy="934746"/>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Productiviteit</a:t>
          </a:r>
          <a:r>
            <a:rPr lang="en-US" sz="900" kern="1200" dirty="0" smtClean="0"/>
            <a:t> water</a:t>
          </a:r>
          <a:endParaRPr lang="en-GB" sz="900" kern="1200" dirty="0"/>
        </a:p>
      </dsp:txBody>
      <dsp:txXfrm>
        <a:off x="0" y="740150"/>
        <a:ext cx="934746" cy="934746"/>
      </dsp:txXfrm>
    </dsp:sp>
    <dsp:sp modelId="{F16EA025-AB4D-4239-A196-56BA706BA928}">
      <dsp:nvSpPr>
        <dsp:cNvPr id="0" name=""/>
        <dsp:cNvSpPr/>
      </dsp:nvSpPr>
      <dsp:spPr>
        <a:xfrm>
          <a:off x="1111897" y="606169"/>
          <a:ext cx="934746" cy="934746"/>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err="1" smtClean="0"/>
            <a:t>Lichtklimaat</a:t>
          </a:r>
          <a:endParaRPr lang="en-GB" sz="900" kern="1200" dirty="0"/>
        </a:p>
      </dsp:txBody>
      <dsp:txXfrm>
        <a:off x="1111897" y="606169"/>
        <a:ext cx="934746" cy="934746"/>
      </dsp:txXfrm>
    </dsp:sp>
    <dsp:sp modelId="{A755328B-D43F-48B9-AF44-B6AC17810895}">
      <dsp:nvSpPr>
        <dsp:cNvPr id="0" name=""/>
        <dsp:cNvSpPr/>
      </dsp:nvSpPr>
      <dsp:spPr>
        <a:xfrm>
          <a:off x="1541189" y="3561328"/>
          <a:ext cx="934746" cy="934746"/>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Productiviteit</a:t>
          </a:r>
          <a:r>
            <a:rPr lang="en-US" sz="900" kern="1200" dirty="0" smtClean="0"/>
            <a:t> </a:t>
          </a:r>
          <a:r>
            <a:rPr lang="en-US" sz="900" kern="1200" dirty="0" err="1" smtClean="0"/>
            <a:t>bodem</a:t>
          </a:r>
          <a:endParaRPr lang="en-GB" sz="900" kern="1200" dirty="0"/>
        </a:p>
      </dsp:txBody>
      <dsp:txXfrm>
        <a:off x="1541189" y="3561328"/>
        <a:ext cx="934746" cy="934746"/>
      </dsp:txXfrm>
    </dsp:sp>
    <dsp:sp modelId="{A4E0610E-0E16-4D1E-8A4F-7C11517BD1FA}">
      <dsp:nvSpPr>
        <dsp:cNvPr id="0" name=""/>
        <dsp:cNvSpPr/>
      </dsp:nvSpPr>
      <dsp:spPr>
        <a:xfrm>
          <a:off x="0" y="3729336"/>
          <a:ext cx="934746" cy="934746"/>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Habitat-</a:t>
          </a:r>
          <a:r>
            <a:rPr lang="en-US" sz="900" kern="1200" dirty="0" err="1" smtClean="0"/>
            <a:t>geschiktheid</a:t>
          </a:r>
          <a:endParaRPr lang="en-GB" sz="900" kern="1200" dirty="0"/>
        </a:p>
      </dsp:txBody>
      <dsp:txXfrm>
        <a:off x="0" y="3729336"/>
        <a:ext cx="934746" cy="93474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1D23E839-C294-4F5F-8D98-D006B0950CBC}" type="datetimeFigureOut">
              <a:rPr lang="en-GB" smtClean="0"/>
              <a:pPr/>
              <a:t>12/02/2015</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E8C72C78-3FA4-4A68-B48E-FFD634F83A7E}" type="slidenum">
              <a:rPr lang="en-GB" smtClean="0"/>
              <a:pPr/>
              <a:t>‹nr.›</a:t>
            </a:fld>
            <a:endParaRPr lang="en-GB"/>
          </a:p>
        </p:txBody>
      </p:sp>
    </p:spTree>
    <p:extLst>
      <p:ext uri="{BB962C8B-B14F-4D97-AF65-F5344CB8AC3E}">
        <p14:creationId xmlns="" xmlns:p14="http://schemas.microsoft.com/office/powerpoint/2010/main" val="233458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4BA3B594-1F17-4D09-A2AC-9A6EA86C5C7D}" type="datetimeFigureOut">
              <a:rPr lang="en-GB" smtClean="0"/>
              <a:pPr/>
              <a:t>12/02/2015</a:t>
            </a:fld>
            <a:endParaRPr lang="en-GB"/>
          </a:p>
        </p:txBody>
      </p:sp>
      <p:sp>
        <p:nvSpPr>
          <p:cNvPr id="4" name="Slide Image Placeholder 3"/>
          <p:cNvSpPr>
            <a:spLocks noGrp="1" noRot="1" noChangeAspect="1"/>
          </p:cNvSpPr>
          <p:nvPr>
            <p:ph type="sldImg" idx="2"/>
          </p:nvPr>
        </p:nvSpPr>
        <p:spPr>
          <a:xfrm>
            <a:off x="646113" y="744538"/>
            <a:ext cx="537686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17624B8E-1A71-4C78-8070-147B178130D9}" type="slidenum">
              <a:rPr lang="en-GB" smtClean="0"/>
              <a:pPr/>
              <a:t>‹nr.›</a:t>
            </a:fld>
            <a:endParaRPr lang="en-GB"/>
          </a:p>
        </p:txBody>
      </p:sp>
    </p:spTree>
    <p:extLst>
      <p:ext uri="{BB962C8B-B14F-4D97-AF65-F5344CB8AC3E}">
        <p14:creationId xmlns="" xmlns:p14="http://schemas.microsoft.com/office/powerpoint/2010/main" val="159081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1</a:t>
            </a:fld>
            <a:endParaRPr lang="en-GB"/>
          </a:p>
        </p:txBody>
      </p:sp>
    </p:spTree>
    <p:extLst>
      <p:ext uri="{BB962C8B-B14F-4D97-AF65-F5344CB8AC3E}">
        <p14:creationId xmlns="" xmlns:p14="http://schemas.microsoft.com/office/powerpoint/2010/main" val="253404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De</a:t>
            </a:r>
            <a:r>
              <a:rPr lang="nl-NL" baseline="0" noProof="0" dirty="0" smtClean="0"/>
              <a:t> piramide beschrijft de structuur van het waterschap. De structuur bestaat uit het waterschapsbestuur in de top met daaronder verschillende managementlagen en tenslotte een uitvoerend fundament. De hoofddoelen (veilig, voldoende en schoon water) lopen top down, aanvullende doelen zoals de KRW lopen ook top down. Binnen de lagen wordt de uitwerking van doelen verdeeld in taken en worden er ook ‘zij instroom’ doelen opgenomen vanuit andere actoren in het stroomgebied. Uiteindelijk leidt dit tot versnipperring in de uitvoering waardoor projecten in verschillende mate, en op verschillende momenten doelen hebben geïncorporeerd. De terugkoppeling naar een hoger niveau is beperkt waardoor de efficiëntie van alle samenhangende projecten op stroomgebiedsniveau niet opnieuw wordt beoordeeld. Deze versnippering van projectdoelen verlaagt de synergie tussen projecten en maakt stroomgebiedsherstel minder effectief. In extreme gevallen komen projecten geïsoleerd te staan, bijvoorbeeld het bouwen van een vistrap op plaatsen waar vismigratie niet mogelijk is omdat de samenhangende projecten zijn vastgelopen op andere belangen (</a:t>
            </a:r>
            <a:r>
              <a:rPr lang="nl-NL" baseline="0" noProof="0" dirty="0" err="1" smtClean="0"/>
              <a:t>zij-instroom</a:t>
            </a:r>
            <a:r>
              <a:rPr lang="nl-NL" baseline="0" noProof="0" dirty="0" smtClean="0"/>
              <a:t> doelen).</a:t>
            </a:r>
          </a:p>
          <a:p>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10</a:t>
            </a:fld>
            <a:endParaRPr lang="en-GB"/>
          </a:p>
        </p:txBody>
      </p:sp>
    </p:spTree>
    <p:extLst>
      <p:ext uri="{BB962C8B-B14F-4D97-AF65-F5344CB8AC3E}">
        <p14:creationId xmlns="" xmlns:p14="http://schemas.microsoft.com/office/powerpoint/2010/main" val="410549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Een</a:t>
            </a:r>
            <a:r>
              <a:rPr lang="nl-NL" baseline="0" dirty="0" smtClean="0"/>
              <a:t> van de sleutelfactoren is een maatschappelijke sleutelfactor. De maatschappelijke sleutelfactor, sleutelfactor 9, is nog niet uitgewerkt en kan in de Routekaart de brug vormen tussen maatschappelijke en andere doelen </a:t>
            </a:r>
            <a:r>
              <a:rPr lang="nl-NL" b="0" baseline="0" dirty="0" smtClean="0"/>
              <a:t>enerzijds, </a:t>
            </a:r>
            <a:r>
              <a:rPr lang="nl-NL" baseline="0" dirty="0" smtClean="0"/>
              <a:t>en het ecologisch stroomgebiedsherstel </a:t>
            </a:r>
            <a:r>
              <a:rPr lang="nl-NL" b="0" baseline="0" dirty="0" smtClean="0"/>
              <a:t>anderzijds. </a:t>
            </a:r>
            <a:r>
              <a:rPr lang="nl-NL" baseline="0" dirty="0" smtClean="0"/>
              <a:t>In de volgende drie slides worden de ecologische en de maatschappelijke sleutelfactor kort voorgesteld.  Meer informatie over de ecologische sleutelfactoren is te vinden in de STOWA brochure “Ecologische sleutelfactoren”: http://watermozaiek.stowa.nl/upload/publicatie2014/2014-19_site.pdf</a:t>
            </a:r>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11</a:t>
            </a:fld>
            <a:endParaRPr lang="en-GB"/>
          </a:p>
        </p:txBody>
      </p:sp>
    </p:spTree>
    <p:extLst>
      <p:ext uri="{BB962C8B-B14F-4D97-AF65-F5344CB8AC3E}">
        <p14:creationId xmlns="" xmlns:p14="http://schemas.microsoft.com/office/powerpoint/2010/main" val="1621551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744538"/>
            <a:ext cx="5376862" cy="3722687"/>
          </a:xfrm>
        </p:spPr>
      </p:sp>
      <p:sp>
        <p:nvSpPr>
          <p:cNvPr id="3" name="Notes Placeholder 2"/>
          <p:cNvSpPr>
            <a:spLocks noGrp="1"/>
          </p:cNvSpPr>
          <p:nvPr>
            <p:ph type="body" idx="1"/>
          </p:nvPr>
        </p:nvSpPr>
        <p:spPr/>
        <p:txBody>
          <a:bodyPr/>
          <a:lstStyle/>
          <a:p>
            <a:r>
              <a:rPr lang="en-US" dirty="0" err="1" smtClean="0"/>
              <a:t>Zie</a:t>
            </a:r>
            <a:r>
              <a:rPr lang="en-US" dirty="0" smtClean="0"/>
              <a:t> </a:t>
            </a:r>
            <a:r>
              <a:rPr lang="en-US" dirty="0" err="1" smtClean="0"/>
              <a:t>voor</a:t>
            </a:r>
            <a:r>
              <a:rPr lang="en-US" dirty="0" smtClean="0"/>
              <a:t> </a:t>
            </a:r>
            <a:r>
              <a:rPr lang="en-US" dirty="0" err="1" smtClean="0"/>
              <a:t>meer</a:t>
            </a:r>
            <a:r>
              <a:rPr lang="en-US" dirty="0" smtClean="0"/>
              <a:t> </a:t>
            </a:r>
            <a:r>
              <a:rPr lang="en-US" dirty="0" err="1" smtClean="0"/>
              <a:t>uitleg</a:t>
            </a:r>
            <a:r>
              <a:rPr lang="en-US" dirty="0" smtClean="0"/>
              <a:t>:</a:t>
            </a:r>
            <a:r>
              <a:rPr lang="en-US" baseline="0" dirty="0" smtClean="0"/>
              <a:t> </a:t>
            </a:r>
            <a:r>
              <a:rPr lang="en-US" dirty="0" smtClean="0"/>
              <a:t>http://watermozaiek.stowa.nl/upload/publicatie2014/2014-19_site.pdf</a:t>
            </a:r>
            <a:endParaRPr lang="en-GB"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12</a:t>
            </a:fld>
            <a:endParaRPr lang="en-GB"/>
          </a:p>
        </p:txBody>
      </p:sp>
    </p:spTree>
    <p:extLst>
      <p:ext uri="{BB962C8B-B14F-4D97-AF65-F5344CB8AC3E}">
        <p14:creationId xmlns="" xmlns:p14="http://schemas.microsoft.com/office/powerpoint/2010/main" val="2827072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13</a:t>
            </a:fld>
            <a:endParaRPr lang="en-GB"/>
          </a:p>
        </p:txBody>
      </p:sp>
    </p:spTree>
    <p:extLst>
      <p:ext uri="{BB962C8B-B14F-4D97-AF65-F5344CB8AC3E}">
        <p14:creationId xmlns="" xmlns:p14="http://schemas.microsoft.com/office/powerpoint/2010/main" val="2813544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De</a:t>
            </a:r>
            <a:r>
              <a:rPr lang="nl-NL" baseline="0" noProof="0" dirty="0" smtClean="0"/>
              <a:t> maatschappelijke sleutelfactor is op te splitsen in deze vier domeinen, met als centraal domein het waterschap zelf. Vanuit al deze domeinen wordt invloed uitgeoefend op stroomgebiedsherstel. De “fysieke omgeving” is in het verleden al veel onderzocht, met name de ecologische toestand van het stroomgebied en de ecologische effecten van fysieke ingrepen. Duidelijk is dat stroomgebiedsherstel niet alleen afhangt van de onderbouwing van fysieke ingrepen, maar van het strategisch kiezen en uitvoeren van deze ingrepen. Hierin spelen meer factoren een rol dan alleen de ecologische factoren.</a:t>
            </a:r>
          </a:p>
          <a:p>
            <a:endParaRPr lang="nl-NL" baseline="0" noProof="0" dirty="0" smtClean="0"/>
          </a:p>
          <a:p>
            <a:r>
              <a:rPr lang="nl-NL" baseline="0" noProof="0" dirty="0" smtClean="0"/>
              <a:t>Om de bepalende factoren voor de verschillende domeinen boven water te krijgen is een workshop georganiseerd.</a:t>
            </a:r>
            <a:endParaRPr lang="nl-NL" noProof="0"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14</a:t>
            </a:fld>
            <a:endParaRPr lang="en-GB"/>
          </a:p>
        </p:txBody>
      </p:sp>
    </p:spTree>
    <p:extLst>
      <p:ext uri="{BB962C8B-B14F-4D97-AF65-F5344CB8AC3E}">
        <p14:creationId xmlns="" xmlns:p14="http://schemas.microsoft.com/office/powerpoint/2010/main" val="3218624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STOWA,</a:t>
            </a:r>
            <a:r>
              <a:rPr lang="nl-NL" baseline="0" dirty="0" smtClean="0"/>
              <a:t> als opdrachtgever, vindt het van belang dat de probleemanalyse en ‘routekaart’ breed worden gedragen en in gezamenlijkheid worden ontwikkeld. Hiervoor is de werkvorm ‘workshop’ gekozen met de hierboven genoemde doelen. STOWA en Deltares hebben een selectie gemaakt van waterschaps- en externe deskundigen die zijn uitgenodigd voor de workshop.</a:t>
            </a:r>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16</a:t>
            </a:fld>
            <a:endParaRPr lang="en-GB"/>
          </a:p>
        </p:txBody>
      </p:sp>
    </p:spTree>
    <p:extLst>
      <p:ext uri="{BB962C8B-B14F-4D97-AF65-F5344CB8AC3E}">
        <p14:creationId xmlns="" xmlns:p14="http://schemas.microsoft.com/office/powerpoint/2010/main" val="2382640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744538"/>
            <a:ext cx="5376862" cy="3722687"/>
          </a:xfrm>
        </p:spPr>
      </p:sp>
      <p:sp>
        <p:nvSpPr>
          <p:cNvPr id="3" name="Notes Placeholder 2"/>
          <p:cNvSpPr>
            <a:spLocks noGrp="1"/>
          </p:cNvSpPr>
          <p:nvPr>
            <p:ph type="body" idx="1"/>
          </p:nvPr>
        </p:nvSpPr>
        <p:spPr/>
        <p:txBody>
          <a:bodyPr/>
          <a:lstStyle/>
          <a:p>
            <a:r>
              <a:rPr lang="nl-NL" noProof="0" dirty="0" smtClean="0"/>
              <a:t>Als introductie</a:t>
            </a:r>
            <a:r>
              <a:rPr lang="nl-NL" baseline="0" noProof="0" dirty="0" smtClean="0"/>
              <a:t> op de workshop wordt het probleem geduid, de probleemanalyse gepresenteerd en plenair bediscussieerd. Het tweede doel, de sleutelfactoren voor elk domein,  wordt</a:t>
            </a:r>
            <a:r>
              <a:rPr lang="nl-NL" noProof="0" dirty="0" smtClean="0"/>
              <a:t> bereikt in drie stappen:</a:t>
            </a:r>
            <a:r>
              <a:rPr lang="nl-NL" baseline="0" noProof="0" dirty="0" smtClean="0"/>
              <a:t> </a:t>
            </a:r>
          </a:p>
          <a:p>
            <a:pPr marL="228600" indent="-228600">
              <a:buAutoNum type="arabicParenBoth"/>
            </a:pPr>
            <a:r>
              <a:rPr lang="nl-NL" noProof="0" dirty="0" smtClean="0"/>
              <a:t>Middels een brainstormronde worden individueel</a:t>
            </a:r>
            <a:r>
              <a:rPr lang="nl-NL" baseline="0" noProof="0" dirty="0" smtClean="0"/>
              <a:t> de</a:t>
            </a:r>
            <a:r>
              <a:rPr lang="nl-NL" noProof="0" dirty="0" smtClean="0"/>
              <a:t> kansen</a:t>
            </a:r>
            <a:r>
              <a:rPr lang="nl-NL" baseline="0" noProof="0" dirty="0" smtClean="0"/>
              <a:t> en knelpunten in stroomgebiedsherstel geïnventariseerd. Kansen en knelpunten zijn het concrete gevolg van achterliggende sleutelfactoren. </a:t>
            </a:r>
            <a:r>
              <a:rPr lang="nl-NL" b="0" baseline="0" noProof="0" dirty="0" smtClean="0"/>
              <a:t>D</a:t>
            </a:r>
            <a:r>
              <a:rPr lang="nl-NL" baseline="0" noProof="0" dirty="0" smtClean="0"/>
              <a:t>oor deze eerst te inventariseren zijn de later gedefinieerde sleutelfactoren gekoppeld aan de werkelijkheid. De kansen en knelpunten zijn op ‘geeltjes’ verzameld en door de deelnemers zelf in het juiste domein geplakt. </a:t>
            </a:r>
          </a:p>
          <a:p>
            <a:pPr marL="228600" indent="-228600">
              <a:buAutoNum type="arabicParenBoth"/>
            </a:pPr>
            <a:r>
              <a:rPr lang="nl-NL" baseline="0" noProof="0" dirty="0" smtClean="0"/>
              <a:t>Vervolgens zijn per domein in groepen de kansen en knelpunten in meer overkoepelende sleutelfactoren samengevat. </a:t>
            </a:r>
          </a:p>
          <a:p>
            <a:pPr marL="228600" indent="-228600">
              <a:buAutoNum type="arabicParenBoth"/>
            </a:pPr>
            <a:r>
              <a:rPr lang="nl-NL" baseline="0" noProof="0" dirty="0" smtClean="0"/>
              <a:t>Uiteindelijk zijn deze gepresenteerd aan de hele groep en deze sleutelfactoren geprioriteerd door het scoren met gekleurde stickers.</a:t>
            </a:r>
            <a:endParaRPr lang="nl-NL" noProof="0"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17</a:t>
            </a:fld>
            <a:endParaRPr lang="en-GB"/>
          </a:p>
        </p:txBody>
      </p:sp>
    </p:spTree>
    <p:extLst>
      <p:ext uri="{BB962C8B-B14F-4D97-AF65-F5344CB8AC3E}">
        <p14:creationId xmlns="" xmlns:p14="http://schemas.microsoft.com/office/powerpoint/2010/main" val="15285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Een impressie</a:t>
            </a:r>
            <a:r>
              <a:rPr lang="nl-NL" baseline="0" dirty="0" smtClean="0"/>
              <a:t> van de workshop.</a:t>
            </a:r>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18</a:t>
            </a:fld>
            <a:endParaRPr lang="en-GB"/>
          </a:p>
        </p:txBody>
      </p:sp>
    </p:spTree>
    <p:extLst>
      <p:ext uri="{BB962C8B-B14F-4D97-AF65-F5344CB8AC3E}">
        <p14:creationId xmlns="" xmlns:p14="http://schemas.microsoft.com/office/powerpoint/2010/main" val="2615824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De flipovers</a:t>
            </a:r>
            <a:r>
              <a:rPr lang="nl-NL" baseline="0" noProof="0" dirty="0" smtClean="0"/>
              <a:t> met kansen en knelpunten per domein. De flipovers zijn uitgewerkt in aparte MS Word-documenten, zie bijlage 4.</a:t>
            </a:r>
            <a:endParaRPr lang="nl-NL" noProof="0"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19</a:t>
            </a:fld>
            <a:endParaRPr lang="en-GB"/>
          </a:p>
        </p:txBody>
      </p:sp>
    </p:spTree>
    <p:extLst>
      <p:ext uri="{BB962C8B-B14F-4D97-AF65-F5344CB8AC3E}">
        <p14:creationId xmlns="" xmlns:p14="http://schemas.microsoft.com/office/powerpoint/2010/main" val="164292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744538"/>
            <a:ext cx="5376862" cy="3722687"/>
          </a:xfrm>
        </p:spPr>
      </p:sp>
      <p:sp>
        <p:nvSpPr>
          <p:cNvPr id="3" name="Notes Placeholder 2"/>
          <p:cNvSpPr>
            <a:spLocks noGrp="1"/>
          </p:cNvSpPr>
          <p:nvPr>
            <p:ph type="body" idx="1"/>
          </p:nvPr>
        </p:nvSpPr>
        <p:spPr/>
        <p:txBody>
          <a:bodyPr/>
          <a:lstStyle/>
          <a:p>
            <a:r>
              <a:rPr lang="nl-NL" baseline="0" noProof="0" dirty="0" smtClean="0"/>
              <a:t>De samengevatte resultaten van de workshop.</a:t>
            </a:r>
          </a:p>
          <a:p>
            <a:endParaRPr lang="nl-NL" baseline="0" noProof="0" dirty="0" smtClean="0"/>
          </a:p>
          <a:p>
            <a:r>
              <a:rPr lang="nl-NL" baseline="0" noProof="0" dirty="0" smtClean="0"/>
              <a:t>In een workshop met experts zijn per domein de bepalende factoren benoemd voor stroomgebiedsherstel. De uitgebreide achtergronden staan in de uitwerkingen van de workshop (bijlage: uitwerkingen workshop). Hier zijn ook de achterliggende kansen en knelpunten te vinden die de sleutelfactoren onderbouwen.</a:t>
            </a:r>
          </a:p>
          <a:p>
            <a:endParaRPr lang="nl-NL" baseline="0" noProof="0" dirty="0" smtClean="0"/>
          </a:p>
          <a:p>
            <a:r>
              <a:rPr lang="nl-NL" baseline="0" noProof="0" dirty="0" smtClean="0"/>
              <a:t>De door de deelnemers gevonden factoren zijn van meer algemene aard dan de ecologische sleutelfactoren. “</a:t>
            </a:r>
            <a:r>
              <a:rPr lang="nl-NL" baseline="0" noProof="0" dirty="0" err="1" smtClean="0"/>
              <a:t>Waterschaps</a:t>
            </a:r>
            <a:r>
              <a:rPr lang="nl-NL" baseline="0" noProof="0" dirty="0" smtClean="0"/>
              <a:t> intern” en “Maatschappelijk krachtenveld” laten aspecten zien die ook in de probleemanalyse spelen: oog voor belangen en heldere doelen, integraal werken, feedback en transparantie bij beslissingen. “Participatie, communicatie en continuïteit” is als sleutelfactor ook een soort procesvoorwaarde die (kunnen) bijdragen tot oog voor belangen en heldere doelen.</a:t>
            </a:r>
          </a:p>
          <a:p>
            <a:endParaRPr lang="nl-NL" baseline="0" noProof="0" dirty="0" smtClean="0"/>
          </a:p>
          <a:p>
            <a:r>
              <a:rPr lang="nl-NL" baseline="0" noProof="0" dirty="0" smtClean="0"/>
              <a:t>Algemene conclusie is dat de resultaten van de workshop de probleemanalyse onderbouwen en verbreden. De voor de domeinen gevonden sleutelfactoren zijn van een andere abstractie en concreetheid dan de reeds ontwikkelde ecologische sleutelfactoren.</a:t>
            </a:r>
          </a:p>
        </p:txBody>
      </p:sp>
      <p:sp>
        <p:nvSpPr>
          <p:cNvPr id="4" name="Slide Number Placeholder 3"/>
          <p:cNvSpPr>
            <a:spLocks noGrp="1"/>
          </p:cNvSpPr>
          <p:nvPr>
            <p:ph type="sldNum" sz="quarter" idx="10"/>
          </p:nvPr>
        </p:nvSpPr>
        <p:spPr/>
        <p:txBody>
          <a:bodyPr/>
          <a:lstStyle/>
          <a:p>
            <a:fld id="{17624B8E-1A71-4C78-8070-147B178130D9}" type="slidenum">
              <a:rPr lang="en-GB" smtClean="0"/>
              <a:pPr/>
              <a:t>20</a:t>
            </a:fld>
            <a:endParaRPr lang="en-GB"/>
          </a:p>
        </p:txBody>
      </p:sp>
    </p:spTree>
    <p:extLst>
      <p:ext uri="{BB962C8B-B14F-4D97-AF65-F5344CB8AC3E}">
        <p14:creationId xmlns="" xmlns:p14="http://schemas.microsoft.com/office/powerpoint/2010/main" val="4027683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Duidelijke uitschieters in de prioritering zijn “communicatie”, “cultuur/houding/beelden”, “regelgeving” en “integraal werken/belangen”. Zij hebben de meeste stemmen ontvangen.  De verdere sleutelfactoren van ‘waterschap intern’ en alle sleutelfactoren van ‘fysieke omgeving’ worden grofweg gelijk gewaardeerd en hierdoor ontbreekt een duidelijke prioritering.</a:t>
            </a:r>
          </a:p>
        </p:txBody>
      </p:sp>
      <p:sp>
        <p:nvSpPr>
          <p:cNvPr id="4" name="Slide Number Placeholder 3"/>
          <p:cNvSpPr>
            <a:spLocks noGrp="1"/>
          </p:cNvSpPr>
          <p:nvPr>
            <p:ph type="sldNum" sz="quarter" idx="10"/>
          </p:nvPr>
        </p:nvSpPr>
        <p:spPr/>
        <p:txBody>
          <a:bodyPr/>
          <a:lstStyle/>
          <a:p>
            <a:fld id="{17624B8E-1A71-4C78-8070-147B178130D9}" type="slidenum">
              <a:rPr lang="en-GB" smtClean="0"/>
              <a:pPr/>
              <a:t>21</a:t>
            </a:fld>
            <a:endParaRPr lang="en-GB"/>
          </a:p>
        </p:txBody>
      </p:sp>
    </p:spTree>
    <p:extLst>
      <p:ext uri="{BB962C8B-B14F-4D97-AF65-F5344CB8AC3E}">
        <p14:creationId xmlns="" xmlns:p14="http://schemas.microsoft.com/office/powerpoint/2010/main" val="196613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De factoren die volgens de deelnemers van de workshop bepalend zijn voor een optimaal stroomgebiedsherstel. De in groen weergegeven factoren onderbouwen de probleemanalyse, zoals factoren 2, 8, 11, 13 en  inpassing van doelen van 3, 4 en 10;  maar verbreden de probleemstelling ook in factoren 1, 5, 6, 7, 9, 12, en 14 (in geel weergegeven). De sleutelfactoren hebben niet de concreetheid van de ecologische sleutelfactoren zoals goed te zien is aan de factoren van de fysieke omgeving.</a:t>
            </a:r>
          </a:p>
          <a:p>
            <a:endParaRPr lang="en-GB"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23</a:t>
            </a:fld>
            <a:endParaRPr lang="en-GB"/>
          </a:p>
        </p:txBody>
      </p:sp>
    </p:spTree>
    <p:extLst>
      <p:ext uri="{BB962C8B-B14F-4D97-AF65-F5344CB8AC3E}">
        <p14:creationId xmlns="" xmlns:p14="http://schemas.microsoft.com/office/powerpoint/2010/main" val="170674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Dit generieke raamwerk kan</a:t>
            </a:r>
            <a:r>
              <a:rPr lang="nl-NL" baseline="0" dirty="0" smtClean="0"/>
              <a:t> een basis zijn voor de routekaart. De routekaart ontstaat door dit generieke raamwerk specifiek te maken voor stroomgebiedsherstel. In dit project richten we ons in eerste instantie op de stappen 1 en 2. Op niveau 1 hebben we het systeem gedefinieerd in de vier domeinen van stroomgebiedsherstel. Op niveau 2 hebben we geconstateerd dat doelen niet helder zijn en men soms niet weet wat succes feitelijk betekent, en dat actoren dat </a:t>
            </a:r>
            <a:r>
              <a:rPr lang="nl-NL" b="0" baseline="0" dirty="0" smtClean="0"/>
              <a:t>vaak niet </a:t>
            </a:r>
            <a:r>
              <a:rPr lang="nl-NL" baseline="0" dirty="0" smtClean="0"/>
              <a:t>van elkaar weten. Voor ecologie heeft STOWA de ecologische sleutelfactoren ontwikkeld, dit is heel goed inpasbaar in stap 2, </a:t>
            </a:r>
            <a:r>
              <a:rPr lang="nl-NL" baseline="0" dirty="0" err="1" smtClean="0"/>
              <a:t>success</a:t>
            </a:r>
            <a:r>
              <a:rPr lang="nl-NL" baseline="0" dirty="0" smtClean="0"/>
              <a:t> level. Dit idee wordt in de volgende slides verder uitgewerkt.</a:t>
            </a:r>
          </a:p>
          <a:p>
            <a:endParaRPr lang="nl-NL" baseline="0" dirty="0" smtClean="0"/>
          </a:p>
          <a:p>
            <a:pPr marL="228600" indent="-228600">
              <a:buAutoNum type="arabicPeriod"/>
            </a:pPr>
            <a:r>
              <a:rPr lang="nl-NL" b="1" noProof="0" dirty="0" smtClean="0"/>
              <a:t>Systems</a:t>
            </a:r>
            <a:r>
              <a:rPr lang="nl-NL" b="1" baseline="0" noProof="0" dirty="0" smtClean="0"/>
              <a:t> level</a:t>
            </a:r>
          </a:p>
          <a:p>
            <a:pPr marL="0" indent="0">
              <a:buNone/>
            </a:pPr>
            <a:endParaRPr lang="nl-NL" noProof="0" dirty="0" smtClean="0"/>
          </a:p>
          <a:p>
            <a:pPr marL="0" indent="0">
              <a:buNone/>
            </a:pPr>
            <a:r>
              <a:rPr lang="nl-NL" b="0" noProof="0" dirty="0" smtClean="0"/>
              <a:t>Als</a:t>
            </a:r>
            <a:r>
              <a:rPr lang="nl-NL" b="0" baseline="0" noProof="0" dirty="0" smtClean="0"/>
              <a:t> eerste stap wordt hier het systeem afgebakend. Ten eerste om duidelijk te maken voor iedereen waar het planningstraject over gaat (fysiek, actoren, bestuurlijk, beleid, en waar niet). Ten tweede om te beschrijven hoe het systeem werkt. Het gaat hierbij om de basisfuncties zoals stofstromen, geldende (natuur)wetten, ecologische samenhang, systeemmechanismen, vaak in een conceptueel denkmodel. Dit hoeft zeker niet uitputtend, alleen maar tot op het niveau waarmee het succes, de strategie en de acties kunnen worden bepaald.</a:t>
            </a:r>
          </a:p>
          <a:p>
            <a:pPr marL="0" indent="0">
              <a:buNone/>
            </a:pPr>
            <a:endParaRPr lang="nl-NL" b="0" baseline="0" noProof="0" dirty="0" smtClean="0"/>
          </a:p>
          <a:p>
            <a:pPr marL="0" indent="0">
              <a:buNone/>
            </a:pPr>
            <a:r>
              <a:rPr lang="nl-NL" b="0" i="1" baseline="0" noProof="0" dirty="0" smtClean="0"/>
              <a:t>Een goed voorbeeld van een systeembeschrijving is de beschrijving van de ecologische sleutelfactoren. Deze zijn zo opgesteld dat hiermee voldoende informatie beschikbaar is om succes te bepalen. Maar ook niet meer dan dat!</a:t>
            </a:r>
          </a:p>
          <a:p>
            <a:pPr marL="0" indent="0">
              <a:buNone/>
            </a:pPr>
            <a:endParaRPr lang="nl-NL" b="0" baseline="0" noProof="0" dirty="0" smtClean="0"/>
          </a:p>
          <a:p>
            <a:pPr marL="0" indent="0">
              <a:buNone/>
            </a:pPr>
            <a:r>
              <a:rPr lang="nl-NL" b="1" baseline="0" noProof="0" dirty="0" smtClean="0"/>
              <a:t>2. </a:t>
            </a:r>
            <a:r>
              <a:rPr lang="nl-NL" b="1" baseline="0" noProof="0" dirty="0" err="1" smtClean="0"/>
              <a:t>Success</a:t>
            </a:r>
            <a:r>
              <a:rPr lang="nl-NL" b="1" baseline="0" noProof="0" dirty="0" smtClean="0"/>
              <a:t> level</a:t>
            </a:r>
          </a:p>
          <a:p>
            <a:pPr marL="0" indent="0">
              <a:buNone/>
            </a:pPr>
            <a:endParaRPr lang="nl-NL" b="0" noProof="0" dirty="0" smtClean="0"/>
          </a:p>
          <a:p>
            <a:pPr marL="0" indent="0">
              <a:buNone/>
            </a:pPr>
            <a:r>
              <a:rPr lang="nl-NL" b="0" noProof="0" dirty="0" smtClean="0"/>
              <a:t>Wanneer zijn alle betrokkenen (actoren) blij? Wat betekent</a:t>
            </a:r>
            <a:r>
              <a:rPr lang="nl-NL" b="0" baseline="0" noProof="0" dirty="0" smtClean="0"/>
              <a:t> succes voor elke actor of elk (</a:t>
            </a:r>
            <a:r>
              <a:rPr lang="nl-NL" b="0" baseline="0" noProof="0" dirty="0" err="1" smtClean="0"/>
              <a:t>beleids</a:t>
            </a:r>
            <a:r>
              <a:rPr lang="nl-NL" b="0" baseline="0" noProof="0" dirty="0" smtClean="0"/>
              <a:t>)doel? Probeer te zoeken naar basisprincipes voor succes of condities die het succes definiëren van het planningsproces. Deze ‘indicatoren” of principes zijn belangrijk omdat de keuzen in de planning hieraan worden getoetst.</a:t>
            </a:r>
          </a:p>
          <a:p>
            <a:pPr marL="0" indent="0">
              <a:buNone/>
            </a:pPr>
            <a:endParaRPr lang="nl-NL" b="0" baseline="0" noProof="0" dirty="0" smtClean="0"/>
          </a:p>
          <a:p>
            <a:pPr marL="0" indent="0">
              <a:buNone/>
            </a:pPr>
            <a:r>
              <a:rPr lang="nl-NL" b="0" baseline="0" noProof="0" dirty="0" smtClean="0"/>
              <a:t>Vaak wordt hier ontdekt dat het systeem te smal is gekozen. Bijvoorbeeld zijn er actoren vergeten met daaraan gekoppelde impacts op het systeem.</a:t>
            </a:r>
          </a:p>
          <a:p>
            <a:pPr marL="0" indent="0">
              <a:buNone/>
            </a:pPr>
            <a:endParaRPr lang="nl-NL" b="0" baseline="0" noProof="0" dirty="0" smtClean="0"/>
          </a:p>
          <a:p>
            <a:pPr marL="0" indent="0">
              <a:buNone/>
            </a:pPr>
            <a:r>
              <a:rPr lang="nl-NL" b="1" baseline="0" noProof="0" dirty="0" smtClean="0"/>
              <a:t>3. Strategic </a:t>
            </a:r>
            <a:r>
              <a:rPr lang="nl-NL" b="1" baseline="0" noProof="0" dirty="0" err="1" smtClean="0"/>
              <a:t>guidelines</a:t>
            </a:r>
            <a:r>
              <a:rPr lang="nl-NL" b="1" baseline="0" noProof="0" dirty="0" smtClean="0"/>
              <a:t> level</a:t>
            </a:r>
          </a:p>
          <a:p>
            <a:pPr marL="0" indent="0">
              <a:buNone/>
            </a:pPr>
            <a:endParaRPr lang="nl-NL" b="0" baseline="0" noProof="0" dirty="0" smtClean="0"/>
          </a:p>
          <a:p>
            <a:pPr marL="0" indent="0">
              <a:buNone/>
            </a:pPr>
            <a:r>
              <a:rPr lang="nl-NL" b="0" baseline="0" noProof="0" dirty="0" smtClean="0"/>
              <a:t>Hier definieer je de strategie die wordt gevolgd om het succes te bereiken. Hier kan je er voor kiezen om met alle actoren een succes-visie te verzinnen, de huidige situatie goed te beschrijven, en zo de acties (herstelprojecten) op te stellen die naar succes leiden. Door elke actie aan de succesfactoren te toetsen weet je of het een stap in de goede richting is. Volgens de probleemanalyse zou dit dus steeds bij elke wijziging van een actie (herstelproject) moeten gebeuren om te voorkomen dat de plannen minder effectief worden. Een volledige systeem beschrijving waarin alle actoren het succes mede bepalen, beperkt het aantal wijzigingen in de acties (herstelprojecten).</a:t>
            </a:r>
          </a:p>
          <a:p>
            <a:pPr marL="0" indent="0">
              <a:buNone/>
            </a:pPr>
            <a:endParaRPr lang="nl-NL" b="0" baseline="0" noProof="0" dirty="0" smtClean="0"/>
          </a:p>
          <a:p>
            <a:pPr marL="0" indent="0">
              <a:buNone/>
            </a:pPr>
            <a:r>
              <a:rPr lang="nl-NL" b="1" baseline="0" noProof="0" dirty="0" smtClean="0"/>
              <a:t>4. Actions level</a:t>
            </a:r>
          </a:p>
          <a:p>
            <a:pPr marL="0" indent="0">
              <a:buNone/>
            </a:pPr>
            <a:endParaRPr lang="nl-NL" b="0" baseline="0" noProof="0" dirty="0" smtClean="0"/>
          </a:p>
          <a:p>
            <a:pPr marL="0" indent="0">
              <a:buNone/>
            </a:pPr>
            <a:r>
              <a:rPr lang="nl-NL" b="0" baseline="0" noProof="0" dirty="0" smtClean="0"/>
              <a:t>Dit zijn de acties die nodig zijn om het succes te bereiken. Denk hierbij aan het inrichten van het stroomgebied, het vergaren van ontbrekende kennis of verkrijgen van monitoringsgegevens van de huidige situatie om de huidige status te bepalen.</a:t>
            </a:r>
          </a:p>
          <a:p>
            <a:pPr marL="0" indent="0">
              <a:buNone/>
            </a:pPr>
            <a:endParaRPr lang="nl-NL" b="0" baseline="0" noProof="0" dirty="0" smtClean="0"/>
          </a:p>
          <a:p>
            <a:pPr marL="0" indent="0">
              <a:buNone/>
            </a:pPr>
            <a:r>
              <a:rPr lang="nl-NL" b="1" baseline="0" noProof="0" dirty="0" smtClean="0"/>
              <a:t>5. Tools</a:t>
            </a:r>
          </a:p>
          <a:p>
            <a:pPr marL="0" indent="0">
              <a:buNone/>
            </a:pPr>
            <a:endParaRPr lang="nl-NL" b="0" baseline="0" noProof="0" dirty="0" smtClean="0"/>
          </a:p>
          <a:p>
            <a:pPr marL="0" indent="0">
              <a:buNone/>
            </a:pPr>
            <a:r>
              <a:rPr lang="nl-NL" b="0" baseline="0" noProof="0" dirty="0" smtClean="0"/>
              <a:t>Dit zijn de tools die nodig zijn om de strategische planning uit te kunnen voeren. Denk aan modellen of instrumenten om de succesfactoren te toetsen, workshops, etc.</a:t>
            </a:r>
          </a:p>
          <a:p>
            <a:pPr marL="0" indent="0">
              <a:buNone/>
            </a:pPr>
            <a:endParaRPr lang="nl-NL" b="0" baseline="0" noProof="0" dirty="0" smtClean="0"/>
          </a:p>
          <a:p>
            <a:r>
              <a:rPr lang="nl-NL" sz="1200" b="1" dirty="0" smtClean="0"/>
              <a:t>Alternatieven</a:t>
            </a:r>
          </a:p>
          <a:p>
            <a:endParaRPr lang="nl-NL" sz="1200" dirty="0" smtClean="0"/>
          </a:p>
          <a:p>
            <a:r>
              <a:rPr lang="nl-NL" sz="1200" dirty="0" smtClean="0"/>
              <a:t>Binnen het project REFORM wordt “rehabilitation planning” uitgewerkt in het PCDA planningsproces (Cowx et al. 2013). Hoofdelementen in deze planningscyclus zijn de elementen Plan, Do, Check, Act. In de planfase (Plan) wordt het project geformuleerd en afgestemd met regionaal beleid. In de ontwerp- en aanlegfase (Do) worden projecten geconcretiseerd en met actoren afgestemd. De evaluatie vindt plaats op basis van monitoring van het project (Check) waarna eventueel nog aanpassingen worden doorgevoerd (Act).</a:t>
            </a:r>
          </a:p>
          <a:p>
            <a:endParaRPr lang="nl-NL" sz="1200" dirty="0" smtClean="0"/>
          </a:p>
          <a:p>
            <a:r>
              <a:rPr lang="nl-NL" sz="1200" dirty="0" smtClean="0"/>
              <a:t>Alle gevonden maatschappelijke sleutelfactoren zitten hoofdzakelijk in de Plan-fase en voor een deel in de Do-fase. Een iteratie tussen plan en do ontbreekt in het in REFORM voorgestelde proces. In het PCDA planningsproces ligt meer de nadruk op het plannen van de hydro-morfologische en ecologische aspecten.</a:t>
            </a:r>
          </a:p>
          <a:p>
            <a:endParaRPr lang="nl-NL" sz="1200" dirty="0" smtClean="0"/>
          </a:p>
          <a:p>
            <a:r>
              <a:rPr lang="nl-NL" sz="1200" dirty="0" smtClean="0"/>
              <a:t>Het 5-staps raamwerk voor strategisch plannen in complexe systemen lijkt beter toepasbaar te zijn voor het geconstateerde planningsprobleem in stroomgebiedsherstel.</a:t>
            </a:r>
          </a:p>
          <a:p>
            <a:endParaRPr lang="nl-NL" sz="1200" dirty="0" smtClean="0"/>
          </a:p>
          <a:p>
            <a:r>
              <a:rPr lang="nl-NL" sz="1200" i="1" dirty="0" smtClean="0"/>
              <a:t>Voor meer informatie zie bijlage: PCDA planningsproces</a:t>
            </a:r>
          </a:p>
          <a:p>
            <a:pPr marL="0" indent="0">
              <a:buNone/>
            </a:pPr>
            <a:endParaRPr lang="nl-NL" b="0" baseline="0" noProof="0" dirty="0" smtClean="0"/>
          </a:p>
        </p:txBody>
      </p:sp>
      <p:sp>
        <p:nvSpPr>
          <p:cNvPr id="4" name="Slide Number Placeholder 3"/>
          <p:cNvSpPr>
            <a:spLocks noGrp="1"/>
          </p:cNvSpPr>
          <p:nvPr>
            <p:ph type="sldNum" sz="quarter" idx="10"/>
          </p:nvPr>
        </p:nvSpPr>
        <p:spPr/>
        <p:txBody>
          <a:bodyPr/>
          <a:lstStyle/>
          <a:p>
            <a:fld id="{17624B8E-1A71-4C78-8070-147B178130D9}" type="slidenum">
              <a:rPr lang="en-GB" smtClean="0"/>
              <a:pPr/>
              <a:t>25</a:t>
            </a:fld>
            <a:endParaRPr lang="en-GB"/>
          </a:p>
        </p:txBody>
      </p:sp>
    </p:spTree>
    <p:extLst>
      <p:ext uri="{BB962C8B-B14F-4D97-AF65-F5344CB8AC3E}">
        <p14:creationId xmlns="" xmlns:p14="http://schemas.microsoft.com/office/powerpoint/2010/main" val="1731661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Het schema geeft een ruw theoretisch concept voor de routekaart op basis van de theorie op de slide #25 (“Routekaart: strategisch plannen?”). De stappen zijn iteratief. In eerste instantie definieert de initiatiefnemer het systeem zoals hij dat ziet (bijvoorbeeld het watersysteem). Verder denkt hij na over wanneer zijn doelstellingen met succes zijn behaald. Deze informatie wordt gedeeld met bestaande actoren en de initiatiefnemer vraagt de actoren ook om voor hun activiteit(en) het succes in eigen woorden te definiëren.</a:t>
            </a:r>
          </a:p>
          <a:p>
            <a:endParaRPr lang="nl-NL" dirty="0" smtClean="0"/>
          </a:p>
          <a:p>
            <a:r>
              <a:rPr lang="nl-NL" dirty="0" smtClean="0"/>
              <a:t>Waarschijnlijk blijkt dan, dat het in eerste instantie gedefinieerde systeem te smal is genomen en breidt men dat in overleg uit (bijvoorbeeld de droge gronden naast het watersysteem, of bovenstroomse delen van het watersysteem). </a:t>
            </a:r>
          </a:p>
          <a:p>
            <a:endParaRPr lang="nl-NL" dirty="0" smtClean="0"/>
          </a:p>
          <a:p>
            <a:r>
              <a:rPr lang="nl-NL" dirty="0" smtClean="0"/>
              <a:t>Uiteindelijk is voor iedereen duidelijk wat elkaars succesniveau is en ook wanneer geen succes wordt behaald. Als</a:t>
            </a:r>
            <a:r>
              <a:rPr lang="nl-NL" baseline="0" dirty="0" smtClean="0"/>
              <a:t> dit punt is bereikt, dan kan </a:t>
            </a:r>
            <a:r>
              <a:rPr lang="nl-NL" dirty="0" smtClean="0"/>
              <a:t>een enkel inrichtingsproject of een maatregelenprogramma worden geëvalueerd, beoordeeld en aangepast. Belangrijk is dat duidelijk blijft wat wel en niet kan voor elke actor</a:t>
            </a:r>
            <a:r>
              <a:rPr lang="nl-NL" baseline="0" dirty="0" smtClean="0"/>
              <a:t> (SUCCES per actor)</a:t>
            </a:r>
            <a:r>
              <a:rPr lang="nl-NL" dirty="0" smtClean="0"/>
              <a:t>. </a:t>
            </a:r>
          </a:p>
          <a:p>
            <a:endParaRPr lang="nl-NL" dirty="0" smtClean="0"/>
          </a:p>
          <a:p>
            <a:r>
              <a:rPr lang="nl-NL" dirty="0" smtClean="0"/>
              <a:t>Op basis</a:t>
            </a:r>
            <a:r>
              <a:rPr lang="nl-NL" baseline="0" dirty="0" smtClean="0"/>
              <a:t> van heldere, uit overleg voortkomende succesfactoren kunnen</a:t>
            </a:r>
            <a:r>
              <a:rPr lang="nl-NL" dirty="0" smtClean="0"/>
              <a:t> bestuurders hiermee een politieke afweging maken.</a:t>
            </a:r>
          </a:p>
          <a:p>
            <a:endParaRPr lang="nl-NL" dirty="0" smtClean="0"/>
          </a:p>
        </p:txBody>
      </p:sp>
      <p:sp>
        <p:nvSpPr>
          <p:cNvPr id="4" name="Slide Number Placeholder 3"/>
          <p:cNvSpPr>
            <a:spLocks noGrp="1"/>
          </p:cNvSpPr>
          <p:nvPr>
            <p:ph type="sldNum" sz="quarter" idx="10"/>
          </p:nvPr>
        </p:nvSpPr>
        <p:spPr/>
        <p:txBody>
          <a:bodyPr/>
          <a:lstStyle/>
          <a:p>
            <a:fld id="{17624B8E-1A71-4C78-8070-147B178130D9}" type="slidenum">
              <a:rPr lang="en-GB" smtClean="0"/>
              <a:pPr/>
              <a:t>26</a:t>
            </a:fld>
            <a:endParaRPr lang="en-GB"/>
          </a:p>
        </p:txBody>
      </p:sp>
    </p:spTree>
    <p:extLst>
      <p:ext uri="{BB962C8B-B14F-4D97-AF65-F5344CB8AC3E}">
        <p14:creationId xmlns="" xmlns:p14="http://schemas.microsoft.com/office/powerpoint/2010/main" val="2609991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Een voorlopige theoretische</a:t>
            </a:r>
            <a:r>
              <a:rPr lang="nl-NL" baseline="0" dirty="0" smtClean="0"/>
              <a:t> beschrijving van de mogelijke stappen in een route kaart.</a:t>
            </a:r>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27</a:t>
            </a:fld>
            <a:endParaRPr lang="en-GB"/>
          </a:p>
        </p:txBody>
      </p:sp>
    </p:spTree>
    <p:extLst>
      <p:ext uri="{BB962C8B-B14F-4D97-AF65-F5344CB8AC3E}">
        <p14:creationId xmlns="" xmlns:p14="http://schemas.microsoft.com/office/powerpoint/2010/main" val="2320120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29</a:t>
            </a:fld>
            <a:endParaRPr lang="en-GB"/>
          </a:p>
        </p:txBody>
      </p:sp>
    </p:spTree>
    <p:extLst>
      <p:ext uri="{BB962C8B-B14F-4D97-AF65-F5344CB8AC3E}">
        <p14:creationId xmlns="" xmlns:p14="http://schemas.microsoft.com/office/powerpoint/2010/main" val="84377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Wanneer </a:t>
            </a:r>
            <a:r>
              <a:rPr lang="nl-NL" b="1" dirty="0" smtClean="0"/>
              <a:t>sleutelfactoren</a:t>
            </a:r>
            <a:r>
              <a:rPr lang="nl-NL" dirty="0" smtClean="0"/>
              <a:t> voor een reeks aan actoren</a:t>
            </a:r>
            <a:r>
              <a:rPr lang="nl-NL" baseline="0" dirty="0" smtClean="0"/>
              <a:t> of activiteiten bekend zijn en hun </a:t>
            </a:r>
            <a:r>
              <a:rPr lang="nl-NL" b="1" baseline="0" dirty="0" smtClean="0"/>
              <a:t>grenswaarden</a:t>
            </a:r>
            <a:r>
              <a:rPr lang="nl-NL" baseline="0" dirty="0" smtClean="0"/>
              <a:t> bekend zijn, is het </a:t>
            </a:r>
            <a:r>
              <a:rPr lang="nl-NL" b="1" baseline="0" dirty="0" smtClean="0"/>
              <a:t>SUCCES</a:t>
            </a:r>
            <a:r>
              <a:rPr lang="nl-NL" baseline="0" dirty="0" smtClean="0"/>
              <a:t> voor al deze actoren vastgelegd. De uitgangsituatie van het gebied kan worden beschreven in sleutelfactortermen waarbij in eerste instantie de “Natuur” het grootste aantal knelpunten zal hebben met de bestaande situatie (anders is herstel niet nodig). Het oplossen van de knelpunten voor natuur in het stroomgebied kan dan worden afgewogen tegen knelpunten in de activiteiten van actoren. Als blijkt dat naast natuur een of meer andere actoren voordeel hebben, is een kans ontdekt.</a:t>
            </a:r>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30</a:t>
            </a:fld>
            <a:endParaRPr lang="en-GB"/>
          </a:p>
        </p:txBody>
      </p:sp>
    </p:spTree>
    <p:extLst>
      <p:ext uri="{BB962C8B-B14F-4D97-AF65-F5344CB8AC3E}">
        <p14:creationId xmlns="" xmlns:p14="http://schemas.microsoft.com/office/powerpoint/2010/main" val="3368353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Deze</a:t>
            </a:r>
            <a:r>
              <a:rPr lang="en-US" dirty="0" smtClean="0"/>
              <a:t> </a:t>
            </a:r>
            <a:r>
              <a:rPr lang="en-US" dirty="0" err="1" smtClean="0"/>
              <a:t>kan</a:t>
            </a:r>
            <a:r>
              <a:rPr lang="en-US" dirty="0" smtClean="0"/>
              <a:t> je </a:t>
            </a:r>
            <a:r>
              <a:rPr lang="en-US" dirty="0" err="1" smtClean="0"/>
              <a:t>kwalitatief</a:t>
            </a:r>
            <a:r>
              <a:rPr lang="en-US" baseline="0" dirty="0" smtClean="0"/>
              <a:t> of </a:t>
            </a:r>
            <a:r>
              <a:rPr lang="en-US" baseline="0" dirty="0" err="1" smtClean="0"/>
              <a:t>verkennend</a:t>
            </a:r>
            <a:r>
              <a:rPr lang="en-US" baseline="0" dirty="0" smtClean="0"/>
              <a:t> </a:t>
            </a:r>
            <a:r>
              <a:rPr lang="en-US" baseline="0" dirty="0" err="1" smtClean="0"/>
              <a:t>invullen</a:t>
            </a:r>
            <a:r>
              <a:rPr lang="en-US" baseline="0" dirty="0" smtClean="0"/>
              <a:t> (in </a:t>
            </a:r>
            <a:r>
              <a:rPr lang="en-US" baseline="0" dirty="0" err="1" smtClean="0"/>
              <a:t>een</a:t>
            </a:r>
            <a:r>
              <a:rPr lang="en-US" baseline="0" dirty="0" smtClean="0"/>
              <a:t> </a:t>
            </a:r>
            <a:r>
              <a:rPr lang="en-US" baseline="0" dirty="0" err="1" smtClean="0"/>
              <a:t>participatief</a:t>
            </a:r>
            <a:r>
              <a:rPr lang="en-US" baseline="0" dirty="0" smtClean="0"/>
              <a:t> </a:t>
            </a:r>
            <a:r>
              <a:rPr lang="en-US" baseline="0" dirty="0" err="1" smtClean="0"/>
              <a:t>proces</a:t>
            </a:r>
            <a:r>
              <a:rPr lang="en-US" baseline="0" dirty="0" smtClean="0"/>
              <a:t>) of met </a:t>
            </a:r>
            <a:r>
              <a:rPr lang="en-US" baseline="0" dirty="0" err="1" smtClean="0"/>
              <a:t>harde</a:t>
            </a:r>
            <a:r>
              <a:rPr lang="en-US" baseline="0" dirty="0" smtClean="0"/>
              <a:t> </a:t>
            </a:r>
            <a:r>
              <a:rPr lang="en-US" baseline="0" dirty="0" err="1" smtClean="0"/>
              <a:t>waarden</a:t>
            </a:r>
            <a:r>
              <a:rPr lang="en-US" baseline="0" dirty="0" smtClean="0"/>
              <a:t> en </a:t>
            </a:r>
            <a:r>
              <a:rPr lang="en-US" baseline="0" dirty="0" err="1" smtClean="0"/>
              <a:t>zo</a:t>
            </a:r>
            <a:r>
              <a:rPr lang="en-US" baseline="0" dirty="0" smtClean="0"/>
              <a:t> de </a:t>
            </a:r>
            <a:r>
              <a:rPr lang="en-US" baseline="0" dirty="0" err="1" smtClean="0"/>
              <a:t>stoplichten</a:t>
            </a:r>
            <a:r>
              <a:rPr lang="en-US" baseline="0" dirty="0" smtClean="0"/>
              <a:t> </a:t>
            </a:r>
            <a:r>
              <a:rPr lang="en-US" baseline="0" dirty="0" err="1" smtClean="0"/>
              <a:t>methode</a:t>
            </a:r>
            <a:r>
              <a:rPr lang="en-US" baseline="0" dirty="0" smtClean="0"/>
              <a:t> </a:t>
            </a:r>
            <a:r>
              <a:rPr lang="en-US" baseline="0" dirty="0" err="1" smtClean="0"/>
              <a:t>toepassen</a:t>
            </a:r>
            <a:r>
              <a:rPr lang="en-US" baseline="0" dirty="0" smtClean="0"/>
              <a:t>.</a:t>
            </a:r>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31</a:t>
            </a:fld>
            <a:endParaRPr lang="en-GB"/>
          </a:p>
        </p:txBody>
      </p:sp>
    </p:spTree>
    <p:extLst>
      <p:ext uri="{BB962C8B-B14F-4D97-AF65-F5344CB8AC3E}">
        <p14:creationId xmlns="" xmlns:p14="http://schemas.microsoft.com/office/powerpoint/2010/main" val="2514397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Het kan inzichtelijk</a:t>
            </a:r>
            <a:r>
              <a:rPr lang="nl-NL" baseline="0" dirty="0" smtClean="0"/>
              <a:t> zijn om met alle actoren en van alle activiteiten te bepalen welke sleutelfactoren vaak ruimtelijk samen voorkomen. Het creëren van kansen voor deze “vaste” set sleutelfactoren kan zo prioriteit worden zodat dan op meerdere plaatsen tegelijk projecten kunnen worden gerealiseerd.</a:t>
            </a:r>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32</a:t>
            </a:fld>
            <a:endParaRPr lang="en-GB"/>
          </a:p>
        </p:txBody>
      </p:sp>
    </p:spTree>
    <p:extLst>
      <p:ext uri="{BB962C8B-B14F-4D97-AF65-F5344CB8AC3E}">
        <p14:creationId xmlns="" xmlns:p14="http://schemas.microsoft.com/office/powerpoint/2010/main" val="125673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Niet</a:t>
            </a:r>
            <a:r>
              <a:rPr lang="nl-NL" baseline="0" dirty="0" smtClean="0"/>
              <a:t> alle sleutelfactoren spelen op hetzelfde ruimtelijk schaalniveau. Vaak heeft het geen zin om op kleinschalige sleutelfactoren te focussen als men sleutelfactoren op grotere schaal die op “rood” staan niet kan oplossen. Dat is goed om met alle actoren duidelijk te krijgen en in de SUCCES fase goed te definiëren.</a:t>
            </a:r>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33</a:t>
            </a:fld>
            <a:endParaRPr lang="en-GB"/>
          </a:p>
        </p:txBody>
      </p:sp>
    </p:spTree>
    <p:extLst>
      <p:ext uri="{BB962C8B-B14F-4D97-AF65-F5344CB8AC3E}">
        <p14:creationId xmlns="" xmlns:p14="http://schemas.microsoft.com/office/powerpoint/2010/main" val="1737444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nl-NL" b="1" noProof="0" dirty="0" smtClean="0"/>
              <a:t>Systems</a:t>
            </a:r>
            <a:r>
              <a:rPr lang="nl-NL" b="1" baseline="0" noProof="0" dirty="0" smtClean="0"/>
              <a:t> level</a:t>
            </a:r>
          </a:p>
          <a:p>
            <a:pPr marL="0" indent="0">
              <a:buNone/>
            </a:pPr>
            <a:endParaRPr lang="nl-NL" noProof="0" dirty="0" smtClean="0"/>
          </a:p>
          <a:p>
            <a:pPr marL="0" indent="0">
              <a:buNone/>
            </a:pPr>
            <a:r>
              <a:rPr lang="nl-NL" b="0" noProof="0" dirty="0" smtClean="0"/>
              <a:t>Als</a:t>
            </a:r>
            <a:r>
              <a:rPr lang="nl-NL" b="0" baseline="0" noProof="0" dirty="0" smtClean="0"/>
              <a:t> eerste stap wordt hier het systeem afgebakend. Ten eerste om duidelijk te maken voor iedereen waar het planningstraject over gaat (fysiek, actoren, bestuurlijk, beleid, en waar niet). Ten tweede om te beschrijven hoe het systeem werkt. Het gaat hierbij om de basisfuncties zoals stofstromen, geldende (natuur)wetten, ecologische samenhang, systeemmechanismen, vaak in een conceptueel denkmodel. Dit hoeft zeker niet uitputtend, alleen maar tot op het niveau waarmee het succes, de strategie en de acties kunnen worden bepaald.</a:t>
            </a:r>
          </a:p>
          <a:p>
            <a:pPr marL="0" indent="0">
              <a:buNone/>
            </a:pPr>
            <a:endParaRPr lang="nl-NL" b="0" baseline="0" noProof="0" dirty="0" smtClean="0"/>
          </a:p>
          <a:p>
            <a:pPr marL="0" indent="0">
              <a:buNone/>
            </a:pPr>
            <a:r>
              <a:rPr lang="nl-NL" b="0" i="1" baseline="0" noProof="0" dirty="0" smtClean="0"/>
              <a:t>Een goed voorbeeld van een systeembeschrijving is de beschrijving van de ecologische sleutelfactoren. Deze zijn zo opgesteld dat hiermee voldoende informatie beschikbaar is om succes te bepalen. Maar ook niet meer dan dat!</a:t>
            </a:r>
          </a:p>
          <a:p>
            <a:pPr marL="0" indent="0">
              <a:buNone/>
            </a:pPr>
            <a:endParaRPr lang="nl-NL" b="0" baseline="0" noProof="0" dirty="0" smtClean="0"/>
          </a:p>
          <a:p>
            <a:pPr marL="0" indent="0">
              <a:buNone/>
            </a:pPr>
            <a:r>
              <a:rPr lang="nl-NL" b="1" baseline="0" noProof="0" dirty="0" smtClean="0"/>
              <a:t>2. </a:t>
            </a:r>
            <a:r>
              <a:rPr lang="nl-NL" b="1" baseline="0" noProof="0" dirty="0" err="1" smtClean="0"/>
              <a:t>Success</a:t>
            </a:r>
            <a:r>
              <a:rPr lang="nl-NL" b="1" baseline="0" noProof="0" dirty="0" smtClean="0"/>
              <a:t> level</a:t>
            </a:r>
          </a:p>
          <a:p>
            <a:pPr marL="0" indent="0">
              <a:buNone/>
            </a:pPr>
            <a:endParaRPr lang="nl-NL" b="0" noProof="0" dirty="0" smtClean="0"/>
          </a:p>
          <a:p>
            <a:pPr marL="0" indent="0">
              <a:buNone/>
            </a:pPr>
            <a:r>
              <a:rPr lang="nl-NL" b="0" noProof="0" dirty="0" smtClean="0"/>
              <a:t>Wanneer zijn alle betrokkenen (actoren) blij? Wat betekent</a:t>
            </a:r>
            <a:r>
              <a:rPr lang="nl-NL" b="0" baseline="0" noProof="0" dirty="0" smtClean="0"/>
              <a:t> succes voor elke actor of elk (</a:t>
            </a:r>
            <a:r>
              <a:rPr lang="nl-NL" b="0" baseline="0" noProof="0" dirty="0" err="1" smtClean="0"/>
              <a:t>beleids</a:t>
            </a:r>
            <a:r>
              <a:rPr lang="nl-NL" b="0" baseline="0" noProof="0" dirty="0" smtClean="0"/>
              <a:t>)doel? Probeer te zoeken naar basisprincipes voor succes of condities die het succes definiëren van het planningsproces. Deze ‘indicatoren” of principes zijn belangrijk omdat de keuzen in de planning hieraan worden getoetst.</a:t>
            </a:r>
          </a:p>
          <a:p>
            <a:pPr marL="0" indent="0">
              <a:buNone/>
            </a:pPr>
            <a:endParaRPr lang="nl-NL" b="0" baseline="0" noProof="0" dirty="0" smtClean="0"/>
          </a:p>
          <a:p>
            <a:pPr marL="0" indent="0">
              <a:buNone/>
            </a:pPr>
            <a:r>
              <a:rPr lang="nl-NL" b="0" baseline="0" noProof="0" dirty="0" smtClean="0"/>
              <a:t>Vaak wordt hier ontdekt dat het systeem te smal is gekozen. Bijvoorbeeld zijn er actoren vergeten met daaraan gekoppelde impacts op het systeem.</a:t>
            </a:r>
          </a:p>
          <a:p>
            <a:pPr marL="0" indent="0">
              <a:buNone/>
            </a:pPr>
            <a:endParaRPr lang="nl-NL" b="0" baseline="0" noProof="0" dirty="0" smtClean="0"/>
          </a:p>
          <a:p>
            <a:pPr marL="0" indent="0">
              <a:buNone/>
            </a:pPr>
            <a:r>
              <a:rPr lang="nl-NL" b="1" baseline="0" noProof="0" dirty="0" smtClean="0"/>
              <a:t>3. Strategic </a:t>
            </a:r>
            <a:r>
              <a:rPr lang="nl-NL" b="1" baseline="0" noProof="0" dirty="0" err="1" smtClean="0"/>
              <a:t>guidelines</a:t>
            </a:r>
            <a:r>
              <a:rPr lang="nl-NL" b="1" baseline="0" noProof="0" dirty="0" smtClean="0"/>
              <a:t> level</a:t>
            </a:r>
          </a:p>
          <a:p>
            <a:pPr marL="0" indent="0">
              <a:buNone/>
            </a:pPr>
            <a:endParaRPr lang="nl-NL" b="0" baseline="0" noProof="0" dirty="0" smtClean="0"/>
          </a:p>
          <a:p>
            <a:pPr marL="0" indent="0">
              <a:buNone/>
            </a:pPr>
            <a:r>
              <a:rPr lang="nl-NL" b="0" baseline="0" noProof="0" dirty="0" smtClean="0"/>
              <a:t>Hier definieer je de strategie die wordt gevolgd om het succes te bereiken. Hier kan je er voor kiezen om met alle actoren een succes-visie te verzinnen, de huidige situatie goed te beschrijven, en zo de acties (herstelprojecten) op te stellen die naar succes leiden. Door elke actie aan de succesfactoren te toetsen weet je of het een stap in de goede richting is. Volgens de probleemanalyse zou dit dus steeds bij elke wijziging van een actie (herstelproject) moeten gebeuren om te voorkomen dat de plannen minder effectief worden. Een volledige systeem beschrijving waarin alle actoren het succes mede bepalen, beperkt het aantal wijzigingen in de acties (herstelprojecten).</a:t>
            </a:r>
          </a:p>
          <a:p>
            <a:pPr marL="0" indent="0">
              <a:buNone/>
            </a:pPr>
            <a:endParaRPr lang="nl-NL" b="0" baseline="0" noProof="0" dirty="0" smtClean="0"/>
          </a:p>
          <a:p>
            <a:pPr marL="0" indent="0">
              <a:buNone/>
            </a:pPr>
            <a:r>
              <a:rPr lang="nl-NL" b="1" baseline="0" noProof="0" dirty="0" smtClean="0"/>
              <a:t>4. Actions level</a:t>
            </a:r>
          </a:p>
          <a:p>
            <a:pPr marL="0" indent="0">
              <a:buNone/>
            </a:pPr>
            <a:endParaRPr lang="nl-NL" b="0" baseline="0" noProof="0" dirty="0" smtClean="0"/>
          </a:p>
          <a:p>
            <a:pPr marL="0" indent="0">
              <a:buNone/>
            </a:pPr>
            <a:r>
              <a:rPr lang="nl-NL" b="0" baseline="0" noProof="0" dirty="0" smtClean="0"/>
              <a:t>Dit zijn de acties die nodig zijn om het succes te bereiken. Denk hierbij aan het inrichten van het stroomgebied, het vergaren van ontbrekende kennis of verkrijgen van monitoringsgegevens van de huidige situatie om de huidige status te bepalen.</a:t>
            </a:r>
          </a:p>
          <a:p>
            <a:pPr marL="0" indent="0">
              <a:buNone/>
            </a:pPr>
            <a:endParaRPr lang="nl-NL" b="0" baseline="0" noProof="0" dirty="0" smtClean="0"/>
          </a:p>
          <a:p>
            <a:pPr marL="0" indent="0">
              <a:buNone/>
            </a:pPr>
            <a:r>
              <a:rPr lang="nl-NL" b="1" baseline="0" noProof="0" dirty="0" smtClean="0"/>
              <a:t>5. Tools</a:t>
            </a:r>
          </a:p>
          <a:p>
            <a:pPr marL="0" indent="0">
              <a:buNone/>
            </a:pPr>
            <a:endParaRPr lang="nl-NL" b="0" baseline="0" noProof="0" dirty="0" smtClean="0"/>
          </a:p>
          <a:p>
            <a:pPr marL="0" indent="0">
              <a:buNone/>
            </a:pPr>
            <a:r>
              <a:rPr lang="nl-NL" b="0" baseline="0" noProof="0" dirty="0" smtClean="0"/>
              <a:t>Dit zijn de tools die nodig zijn om de strategische planning uit te kunnen voeren. Denk aan modellen of instrumenten om de succesfactoren te toetsen, workshops, etc.</a:t>
            </a:r>
          </a:p>
          <a:p>
            <a:pPr marL="0" indent="0">
              <a:buNone/>
            </a:pPr>
            <a:r>
              <a:rPr lang="nl-NL" b="0" baseline="0" noProof="0" dirty="0" smtClean="0"/>
              <a:t>  </a:t>
            </a:r>
            <a:endParaRPr lang="nl-NL" b="0" noProof="0"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36</a:t>
            </a:fld>
            <a:endParaRPr lang="en-GB"/>
          </a:p>
        </p:txBody>
      </p:sp>
    </p:spTree>
    <p:extLst>
      <p:ext uri="{BB962C8B-B14F-4D97-AF65-F5344CB8AC3E}">
        <p14:creationId xmlns="" xmlns:p14="http://schemas.microsoft.com/office/powerpoint/2010/main" val="4136290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37</a:t>
            </a:fld>
            <a:endParaRPr lang="en-GB"/>
          </a:p>
        </p:txBody>
      </p:sp>
    </p:spTree>
    <p:extLst>
      <p:ext uri="{BB962C8B-B14F-4D97-AF65-F5344CB8AC3E}">
        <p14:creationId xmlns="" xmlns:p14="http://schemas.microsoft.com/office/powerpoint/2010/main" val="2989541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Referentie: Cowx, I., N. Angelopoulos, R. Noble, D. Slawson, T. Buijse, C. Wolter (2013) </a:t>
            </a:r>
            <a:r>
              <a:rPr lang="en-US" baseline="0" dirty="0" smtClean="0"/>
              <a:t>Measuring success of river restoration actions using end-points and benchmarking. REFORM deliverable 5.1 (http://www.reformrivers.eu/deliverables/d51-review-methodologies-benchmarking-and-setting-end-points-restoration-projects) </a:t>
            </a:r>
          </a:p>
          <a:p>
            <a:endParaRPr lang="nl-NL" dirty="0" smtClean="0"/>
          </a:p>
          <a:p>
            <a:r>
              <a:rPr lang="nl-NL" dirty="0" smtClean="0"/>
              <a:t>PDCA = Plan Do Check</a:t>
            </a:r>
            <a:r>
              <a:rPr lang="nl-NL" baseline="0" dirty="0" smtClean="0"/>
              <a:t> Act</a:t>
            </a:r>
          </a:p>
          <a:p>
            <a:r>
              <a:rPr lang="nl-NL" baseline="0" dirty="0" smtClean="0"/>
              <a:t>DPSIR = Driver </a:t>
            </a:r>
            <a:r>
              <a:rPr lang="nl-NL" baseline="0" dirty="0" err="1" smtClean="0"/>
              <a:t>Pressure</a:t>
            </a:r>
            <a:r>
              <a:rPr lang="nl-NL" baseline="0" dirty="0" smtClean="0"/>
              <a:t> State Impact Response</a:t>
            </a:r>
          </a:p>
          <a:p>
            <a:r>
              <a:rPr lang="nl-NL" baseline="0" dirty="0" smtClean="0"/>
              <a:t>SMART = </a:t>
            </a:r>
            <a:r>
              <a:rPr lang="nl-NL" baseline="0" dirty="0" err="1" smtClean="0"/>
              <a:t>Specific</a:t>
            </a:r>
            <a:r>
              <a:rPr lang="nl-NL" baseline="0" dirty="0" smtClean="0"/>
              <a:t> </a:t>
            </a:r>
            <a:r>
              <a:rPr lang="nl-NL" baseline="0" dirty="0" err="1" smtClean="0"/>
              <a:t>Measurable</a:t>
            </a:r>
            <a:r>
              <a:rPr lang="nl-NL" baseline="0" dirty="0" smtClean="0"/>
              <a:t> </a:t>
            </a:r>
            <a:r>
              <a:rPr lang="nl-NL" baseline="0" dirty="0" err="1" smtClean="0"/>
              <a:t>Assignable</a:t>
            </a:r>
            <a:r>
              <a:rPr lang="nl-NL" baseline="0" dirty="0" smtClean="0"/>
              <a:t> </a:t>
            </a:r>
            <a:r>
              <a:rPr lang="nl-NL" baseline="0" dirty="0" err="1" smtClean="0"/>
              <a:t>Realistic</a:t>
            </a:r>
            <a:r>
              <a:rPr lang="nl-NL" baseline="0" dirty="0" smtClean="0"/>
              <a:t> Time-</a:t>
            </a:r>
            <a:r>
              <a:rPr lang="nl-NL" baseline="0" dirty="0" err="1" smtClean="0"/>
              <a:t>specific</a:t>
            </a:r>
            <a:endParaRPr lang="nl-NL" baseline="0" dirty="0" smtClean="0"/>
          </a:p>
          <a:p>
            <a:r>
              <a:rPr lang="nl-NL" baseline="0" dirty="0" smtClean="0"/>
              <a:t>BACI / BA / CI = </a:t>
            </a:r>
            <a:r>
              <a:rPr lang="nl-NL" baseline="0" dirty="0" err="1" smtClean="0"/>
              <a:t>Before</a:t>
            </a:r>
            <a:r>
              <a:rPr lang="nl-NL" baseline="0" dirty="0" smtClean="0"/>
              <a:t> </a:t>
            </a:r>
            <a:r>
              <a:rPr lang="nl-NL" baseline="0" dirty="0" err="1" smtClean="0"/>
              <a:t>After</a:t>
            </a:r>
            <a:r>
              <a:rPr lang="nl-NL" baseline="0" dirty="0" smtClean="0"/>
              <a:t> Control Impact m.b.t. monitoring</a:t>
            </a:r>
          </a:p>
          <a:p>
            <a:r>
              <a:rPr lang="nl-NL" baseline="0" dirty="0" smtClean="0"/>
              <a:t>WISE = Wide </a:t>
            </a:r>
            <a:r>
              <a:rPr lang="nl-NL" baseline="0" dirty="0" err="1" smtClean="0"/>
              <a:t>Involvement</a:t>
            </a:r>
            <a:r>
              <a:rPr lang="nl-NL" baseline="0" dirty="0" smtClean="0"/>
              <a:t> Stakeholder Exchanges</a:t>
            </a:r>
            <a:endParaRPr lang="en-GB"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39</a:t>
            </a:fld>
            <a:endParaRPr lang="en-GB"/>
          </a:p>
        </p:txBody>
      </p:sp>
    </p:spTree>
    <p:extLst>
      <p:ext uri="{BB962C8B-B14F-4D97-AF65-F5344CB8AC3E}">
        <p14:creationId xmlns="" xmlns:p14="http://schemas.microsoft.com/office/powerpoint/2010/main" val="372436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Verdere uitwerking</a:t>
            </a:r>
            <a:r>
              <a:rPr lang="nl-NL" baseline="0" dirty="0" smtClean="0"/>
              <a:t> van de Plan, do, check, act projectcyclus. Meer informatie op: http://wiki.reformrivers.eu/index.php/Rehabilitation_planning</a:t>
            </a:r>
          </a:p>
          <a:p>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Referentie: Cowx, I., N. Angelopoulos, R. Noble, D. Slawson, T. Buijse, C. Wolter (2013) </a:t>
            </a:r>
            <a:r>
              <a:rPr lang="en-US" baseline="0" dirty="0" smtClean="0"/>
              <a:t>Measuring success of river restoration actions using end-points and benchmarking. REFORM deliverable 5.1 (http://www.reformrivers.eu/deliverables/d51-review-methodologies-benchmarking-and-setting-end-points-restoration-projects) </a:t>
            </a:r>
          </a:p>
          <a:p>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40</a:t>
            </a:fld>
            <a:endParaRPr lang="en-GB"/>
          </a:p>
        </p:txBody>
      </p:sp>
    </p:spTree>
    <p:extLst>
      <p:ext uri="{BB962C8B-B14F-4D97-AF65-F5344CB8AC3E}">
        <p14:creationId xmlns="" xmlns:p14="http://schemas.microsoft.com/office/powerpoint/2010/main" val="2222648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41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Een stroomgebied bevat</a:t>
            </a:r>
            <a:r>
              <a:rPr lang="nl-NL" baseline="0" noProof="0" dirty="0" smtClean="0"/>
              <a:t> naast het fysieke stroomgebied vele andere ‘krachten’ die het stroomgebied beïnvloeden. In dit project zijn hiervoor vier domeinen onderscheiden: waterschap-intern, bestuurlijke omgeving, maatschappelijk krachtenveld, fysieke omgeving.</a:t>
            </a:r>
            <a:endParaRPr lang="nl-NL" noProof="0"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6</a:t>
            </a:fld>
            <a:endParaRPr lang="en-GB"/>
          </a:p>
        </p:txBody>
      </p:sp>
    </p:spTree>
    <p:extLst>
      <p:ext uri="{BB962C8B-B14F-4D97-AF65-F5344CB8AC3E}">
        <p14:creationId xmlns="" xmlns:p14="http://schemas.microsoft.com/office/powerpoint/2010/main" val="185102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7</a:t>
            </a:fld>
            <a:endParaRPr lang="en-GB"/>
          </a:p>
        </p:txBody>
      </p:sp>
    </p:spTree>
    <p:extLst>
      <p:ext uri="{BB962C8B-B14F-4D97-AF65-F5344CB8AC3E}">
        <p14:creationId xmlns="" xmlns:p14="http://schemas.microsoft.com/office/powerpoint/2010/main" val="3776143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De</a:t>
            </a:r>
            <a:r>
              <a:rPr lang="nl-NL" baseline="0" noProof="0" dirty="0" smtClean="0"/>
              <a:t> piramide beschrijft de structuur van het waterschap. De structuur bestaat uit het waterschapsbestuur in de top met daaronder verschillende managementlagen en tenslotte een uitvoerend fundament. De hoofddoelen (veilig, voldoende en schoon water) lopen top down, aanvullende doelen zoals de KRW lopen ook top down. Binnen de lagen wordt de uitwerking van doelen verdeeld in taken en worden er ook ‘zij instroom’ doelen opgenomen vanuit andere actoren in het stroomgebied. Uiteindelijk leidt dit tot versnipperring in de uitvoering waardoor projecten in verschillende mate, en op verschillende momenten doelen hebben geïncorporeerd. De terugkoppeling naar een hoger niveau is beperkt waardoor de efficiëntie van alle samenhangende projecten op stroomgebiedsniveau niet opnieuw wordt beoordeeld. Deze versnippering van projectdoelen verlaagt de synergie tussen projecten en maakt stroomgebiedsherstel minder effectief. In extreme gevallen komen projecten geïsoleerd te staan, bijvoorbeeld het bouwen van een vistrap op plaatsen waar vismigratie niet mogelijk is omdat de samenhangende projecten zijn vastgelopen op andere belangen (</a:t>
            </a:r>
            <a:r>
              <a:rPr lang="nl-NL" baseline="0" noProof="0" dirty="0" err="1" smtClean="0"/>
              <a:t>zij-instroom</a:t>
            </a:r>
            <a:r>
              <a:rPr lang="nl-NL" baseline="0" noProof="0" dirty="0" smtClean="0"/>
              <a:t> doelen).</a:t>
            </a:r>
          </a:p>
          <a:p>
            <a:endParaRPr lang="nl-NL" dirty="0" smtClean="0"/>
          </a:p>
        </p:txBody>
      </p:sp>
      <p:sp>
        <p:nvSpPr>
          <p:cNvPr id="4" name="Slide Number Placeholder 3"/>
          <p:cNvSpPr>
            <a:spLocks noGrp="1"/>
          </p:cNvSpPr>
          <p:nvPr>
            <p:ph type="sldNum" sz="quarter" idx="10"/>
          </p:nvPr>
        </p:nvSpPr>
        <p:spPr/>
        <p:txBody>
          <a:bodyPr/>
          <a:lstStyle/>
          <a:p>
            <a:fld id="{17624B8E-1A71-4C78-8070-147B178130D9}" type="slidenum">
              <a:rPr lang="en-GB" smtClean="0"/>
              <a:pPr/>
              <a:t>8</a:t>
            </a:fld>
            <a:endParaRPr lang="en-GB"/>
          </a:p>
        </p:txBody>
      </p:sp>
    </p:spTree>
    <p:extLst>
      <p:ext uri="{BB962C8B-B14F-4D97-AF65-F5344CB8AC3E}">
        <p14:creationId xmlns="" xmlns:p14="http://schemas.microsoft.com/office/powerpoint/2010/main" val="26368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De</a:t>
            </a:r>
            <a:r>
              <a:rPr lang="nl-NL" baseline="0" noProof="0" dirty="0" smtClean="0"/>
              <a:t> piramide beschrijft de structuur van het waterschap. De structuur bestaat uit het waterschapsbestuur in de top met daaronder verschillende managementlagen en tenslotte een uitvoerend fundament. De hoofddoelen (veilig, voldoende en schoon water) lopen top down, aanvullende doelen zoals de KRW lopen ook top down. Binnen de lagen wordt de uitwerking van doelen verdeeld in taken en worden er ook ‘zij instroom’ doelen opgenomen vanuit andere actoren in het stroomgebied. Uiteindelijk leidt dit tot versnipperring in de uitvoering waardoor projecten in verschillende mate, en op verschillende momenten doelen hebben geïncorporeerd. De terugkoppeling naar een hoger niveau is beperkt waardoor de efficiëntie van alle samenhangende projecten op stroomgebiedsniveau niet opnieuw wordt beoordeeld. Deze versnippering van projectdoelen verlaagt de synergie tussen projecten en maakt stroomgebiedsherstel minder effectief. In extreme gevallen komen projecten geïsoleerd te staan, bijvoorbeeld het bouwen van een vistrap op plaatsen waar vismigratie niet mogelijk is omdat de samenhangende projecten zijn vastgelopen op andere belangen (</a:t>
            </a:r>
            <a:r>
              <a:rPr lang="nl-NL" baseline="0" noProof="0" dirty="0" err="1" smtClean="0"/>
              <a:t>zij-instroom</a:t>
            </a:r>
            <a:r>
              <a:rPr lang="nl-NL" baseline="0" noProof="0" dirty="0" smtClean="0"/>
              <a:t> doelen).</a:t>
            </a:r>
          </a:p>
          <a:p>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9</a:t>
            </a:fld>
            <a:endParaRPr lang="en-GB"/>
          </a:p>
        </p:txBody>
      </p:sp>
    </p:spTree>
    <p:extLst>
      <p:ext uri="{BB962C8B-B14F-4D97-AF65-F5344CB8AC3E}">
        <p14:creationId xmlns="" xmlns:p14="http://schemas.microsoft.com/office/powerpoint/2010/main" val="219481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Slide Number Placeholder 5"/>
          <p:cNvSpPr>
            <a:spLocks noGrp="1"/>
          </p:cNvSpPr>
          <p:nvPr>
            <p:ph type="sldNum" sz="quarter" idx="12"/>
          </p:nvPr>
        </p:nvSpPr>
        <p:spPr/>
        <p:txBody>
          <a:bodyPr/>
          <a:lstStyle/>
          <a:p>
            <a:fld id="{B4FB7A10-CEFA-448A-85B6-DB8347FFCA1A}" type="slidenum">
              <a:rPr lang="en-GB" smtClean="0"/>
              <a:pPr/>
              <a:t>‹nr.›</a:t>
            </a:fld>
            <a:endParaRPr lang="en-GB" dirty="0"/>
          </a:p>
        </p:txBody>
      </p:sp>
    </p:spTree>
    <p:extLst>
      <p:ext uri="{BB962C8B-B14F-4D97-AF65-F5344CB8AC3E}">
        <p14:creationId xmlns="" xmlns:p14="http://schemas.microsoft.com/office/powerpoint/2010/main" val="20679725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2"/>
            <a:ext cx="2311400" cy="365125"/>
          </a:xfrm>
          <a:prstGeom prst="rect">
            <a:avLst/>
          </a:prstGeom>
        </p:spPr>
        <p:txBody>
          <a:bodyPr/>
          <a:lstStyle/>
          <a:p>
            <a:endParaRPr lang="en-GB"/>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 xmlns:p14="http://schemas.microsoft.com/office/powerpoint/2010/main" val="144328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0"/>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6" y="274640"/>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2"/>
            <a:ext cx="2311400" cy="365125"/>
          </a:xfrm>
          <a:prstGeom prst="rect">
            <a:avLst/>
          </a:prstGeom>
        </p:spPr>
        <p:txBody>
          <a:bodyPr/>
          <a:lstStyle/>
          <a:p>
            <a:endParaRPr lang="en-GB"/>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 xmlns:p14="http://schemas.microsoft.com/office/powerpoint/2010/main" val="183556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smtClean="0"/>
              <a:t>Click to edit Master title style</a:t>
            </a:r>
            <a:endParaRPr lang="nl-NL" noProof="0"/>
          </a:p>
        </p:txBody>
      </p:sp>
      <p:sp>
        <p:nvSpPr>
          <p:cNvPr id="3" name="Content Placeholder 2"/>
          <p:cNvSpPr>
            <a:spLocks noGrp="1"/>
          </p:cNvSpPr>
          <p:nvPr>
            <p:ph idx="1"/>
          </p:nvPr>
        </p:nvSpPr>
        <p:spPr/>
        <p:txBody>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488504" y="6495738"/>
            <a:ext cx="2311400" cy="365125"/>
          </a:xfrm>
        </p:spPr>
        <p:txBody>
          <a:bodyPr/>
          <a:lstStyle/>
          <a:p>
            <a:fld id="{B4FB7A10-CEFA-448A-85B6-DB8347FFCA1A}" type="slidenum">
              <a:rPr lang="en-GB" smtClean="0"/>
              <a:pPr/>
              <a:t>‹nr.›</a:t>
            </a:fld>
            <a:endParaRPr lang="en-GB"/>
          </a:p>
        </p:txBody>
      </p:sp>
    </p:spTree>
    <p:extLst>
      <p:ext uri="{BB962C8B-B14F-4D97-AF65-F5344CB8AC3E}">
        <p14:creationId xmlns="" xmlns:p14="http://schemas.microsoft.com/office/powerpoint/2010/main" val="17021256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548637" y="6496509"/>
            <a:ext cx="2311400" cy="365125"/>
          </a:xfrm>
        </p:spPr>
        <p:txBody>
          <a:bodyPr/>
          <a:lstStyle/>
          <a:p>
            <a:fld id="{B4FB7A10-CEFA-448A-85B6-DB8347FFCA1A}" type="slidenum">
              <a:rPr lang="en-GB" smtClean="0"/>
              <a:pPr/>
              <a:t>‹nr.›</a:t>
            </a:fld>
            <a:endParaRPr lang="en-GB" dirty="0"/>
          </a:p>
        </p:txBody>
      </p:sp>
    </p:spTree>
    <p:extLst>
      <p:ext uri="{BB962C8B-B14F-4D97-AF65-F5344CB8AC3E}">
        <p14:creationId xmlns="" xmlns:p14="http://schemas.microsoft.com/office/powerpoint/2010/main" val="366169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6"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1"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352"/>
            <a:ext cx="2311400" cy="365125"/>
          </a:xfrm>
          <a:prstGeom prst="rect">
            <a:avLst/>
          </a:prstGeom>
        </p:spPr>
        <p:txBody>
          <a:bodyPr/>
          <a:lstStyle/>
          <a:p>
            <a:endParaRPr lang="en-GB"/>
          </a:p>
        </p:txBody>
      </p:sp>
      <p:sp>
        <p:nvSpPr>
          <p:cNvPr id="6" name="Footer Placeholder 5"/>
          <p:cNvSpPr>
            <a:spLocks noGrp="1"/>
          </p:cNvSpPr>
          <p:nvPr>
            <p:ph type="ftr" sz="quarter" idx="11"/>
          </p:nvPr>
        </p:nvSpPr>
        <p:spPr>
          <a:xfrm>
            <a:off x="3384550" y="6356352"/>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 xmlns:p14="http://schemas.microsoft.com/office/powerpoint/2010/main" val="182206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352"/>
            <a:ext cx="2311400" cy="365125"/>
          </a:xfrm>
          <a:prstGeom prst="rect">
            <a:avLst/>
          </a:prstGeom>
        </p:spPr>
        <p:txBody>
          <a:bodyPr/>
          <a:lstStyle/>
          <a:p>
            <a:endParaRPr lang="en-GB"/>
          </a:p>
        </p:txBody>
      </p:sp>
      <p:sp>
        <p:nvSpPr>
          <p:cNvPr id="8" name="Footer Placeholder 7"/>
          <p:cNvSpPr>
            <a:spLocks noGrp="1"/>
          </p:cNvSpPr>
          <p:nvPr>
            <p:ph type="ftr" sz="quarter" idx="11"/>
          </p:nvPr>
        </p:nvSpPr>
        <p:spPr>
          <a:xfrm>
            <a:off x="3384550" y="6356352"/>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 xmlns:p14="http://schemas.microsoft.com/office/powerpoint/2010/main" val="371843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GB" dirty="0"/>
          </a:p>
        </p:txBody>
      </p:sp>
      <p:sp>
        <p:nvSpPr>
          <p:cNvPr id="3" name="Date Placeholder 2"/>
          <p:cNvSpPr>
            <a:spLocks noGrp="1"/>
          </p:cNvSpPr>
          <p:nvPr>
            <p:ph type="dt" sz="half" idx="10"/>
          </p:nvPr>
        </p:nvSpPr>
        <p:spPr>
          <a:xfrm>
            <a:off x="495300" y="6356352"/>
            <a:ext cx="23114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 xmlns:p14="http://schemas.microsoft.com/office/powerpoint/2010/main" val="139086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2"/>
            <a:ext cx="2311400" cy="365125"/>
          </a:xfrm>
          <a:prstGeom prst="rect">
            <a:avLst/>
          </a:prstGeom>
        </p:spPr>
        <p:txBody>
          <a:bodyPr/>
          <a:lstStyle/>
          <a:p>
            <a:endParaRPr lang="en-GB"/>
          </a:p>
        </p:txBody>
      </p:sp>
      <p:sp>
        <p:nvSpPr>
          <p:cNvPr id="3" name="Footer Placeholder 2"/>
          <p:cNvSpPr>
            <a:spLocks noGrp="1"/>
          </p:cNvSpPr>
          <p:nvPr>
            <p:ph type="ftr" sz="quarter" idx="11"/>
          </p:nvPr>
        </p:nvSpPr>
        <p:spPr>
          <a:xfrm>
            <a:off x="3384550" y="6356352"/>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 xmlns:p14="http://schemas.microsoft.com/office/powerpoint/2010/main" val="239228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2"/>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1"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2"/>
            <a:ext cx="2311400" cy="365125"/>
          </a:xfrm>
          <a:prstGeom prst="rect">
            <a:avLst/>
          </a:prstGeom>
        </p:spPr>
        <p:txBody>
          <a:bodyPr/>
          <a:lstStyle/>
          <a:p>
            <a:endParaRPr lang="en-GB"/>
          </a:p>
        </p:txBody>
      </p:sp>
      <p:sp>
        <p:nvSpPr>
          <p:cNvPr id="6" name="Footer Placeholder 5"/>
          <p:cNvSpPr>
            <a:spLocks noGrp="1"/>
          </p:cNvSpPr>
          <p:nvPr>
            <p:ph type="ftr" sz="quarter" idx="11"/>
          </p:nvPr>
        </p:nvSpPr>
        <p:spPr>
          <a:xfrm>
            <a:off x="3384550" y="6356352"/>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 xmlns:p14="http://schemas.microsoft.com/office/powerpoint/2010/main" val="267334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2"/>
            <a:ext cx="2311400" cy="365125"/>
          </a:xfrm>
          <a:prstGeom prst="rect">
            <a:avLst/>
          </a:prstGeom>
        </p:spPr>
        <p:txBody>
          <a:bodyPr/>
          <a:lstStyle/>
          <a:p>
            <a:endParaRPr lang="en-GB"/>
          </a:p>
        </p:txBody>
      </p:sp>
      <p:sp>
        <p:nvSpPr>
          <p:cNvPr id="6" name="Footer Placeholder 5"/>
          <p:cNvSpPr>
            <a:spLocks noGrp="1"/>
          </p:cNvSpPr>
          <p:nvPr>
            <p:ph type="ftr" sz="quarter" idx="11"/>
          </p:nvPr>
        </p:nvSpPr>
        <p:spPr>
          <a:xfrm>
            <a:off x="3384550" y="6356352"/>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 xmlns:p14="http://schemas.microsoft.com/office/powerpoint/2010/main" val="331646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nl-NL" noProof="0" smtClean="0"/>
              <a:t>Click to edit Master title style</a:t>
            </a:r>
            <a:endParaRPr lang="nl-NL" noProof="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sp>
        <p:nvSpPr>
          <p:cNvPr id="6" name="Slide Number Placeholder 5"/>
          <p:cNvSpPr>
            <a:spLocks noGrp="1"/>
          </p:cNvSpPr>
          <p:nvPr>
            <p:ph type="sldNum" sz="quarter" idx="4"/>
          </p:nvPr>
        </p:nvSpPr>
        <p:spPr>
          <a:xfrm>
            <a:off x="488504" y="64957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B7A10-CEFA-448A-85B6-DB8347FFCA1A}" type="slidenum">
              <a:rPr lang="en-GB" smtClean="0"/>
              <a:pPr/>
              <a:t>‹nr.›</a:t>
            </a:fld>
            <a:endParaRPr lang="en-GB" dirty="0"/>
          </a:p>
        </p:txBody>
      </p:sp>
      <p:pic>
        <p:nvPicPr>
          <p:cNvPr id="8" name="Picture 7" descr="http://www.dispuutwatermanagement.nl/userfiles/Afbeeldingen/Artikelen/Logo_Deltares_1.jpg"/>
          <p:cNvPicPr>
            <a:picLocks noChangeAspect="1"/>
          </p:cNvPicPr>
          <p:nvPr userDrawn="1"/>
        </p:nvPicPr>
        <p:blipFill rotWithShape="1">
          <a:blip r:embed="rId13" cstate="print">
            <a:extLst>
              <a:ext uri="{28A0092B-C50C-407E-A947-70E740481C1C}">
                <a14:useLocalDpi xmlns="" xmlns:a14="http://schemas.microsoft.com/office/drawing/2010/main" val="0"/>
              </a:ext>
            </a:extLst>
          </a:blip>
          <a:srcRect l="26002" t="15386" r="8804" b="58720"/>
          <a:stretch/>
        </p:blipFill>
        <p:spPr bwMode="auto">
          <a:xfrm>
            <a:off x="8294843" y="6413226"/>
            <a:ext cx="1534448" cy="358122"/>
          </a:xfrm>
          <a:prstGeom prst="rect">
            <a:avLst/>
          </a:prstGeom>
          <a:noFill/>
          <a:ln>
            <a:noFill/>
          </a:ln>
          <a:extLst>
            <a:ext uri="{53640926-AAD7-44D8-BBD7-CCE9431645EC}">
              <a14:shadowObscured xmlns="" xmlns:a14="http://schemas.microsoft.com/office/drawing/2010/main"/>
            </a:ext>
          </a:extLst>
        </p:spPr>
      </p:pic>
      <p:pic>
        <p:nvPicPr>
          <p:cNvPr id="7" name="Picture 6" descr="http://www.wateropleidingen.nl/publish/library/16/stowa_logo.jpg"/>
          <p:cNvPicPr/>
          <p:nvPr userDrawn="1"/>
        </p:nvPicPr>
        <p:blipFill rotWithShape="1">
          <a:blip r:embed="rId14" cstate="print">
            <a:extLst>
              <a:ext uri="{28A0092B-C50C-407E-A947-70E740481C1C}">
                <a14:useLocalDpi xmlns="" xmlns:a14="http://schemas.microsoft.com/office/drawing/2010/main" val="0"/>
              </a:ext>
            </a:extLst>
          </a:blip>
          <a:srcRect b="11324"/>
          <a:stretch/>
        </p:blipFill>
        <p:spPr bwMode="auto">
          <a:xfrm>
            <a:off x="7260462" y="6463970"/>
            <a:ext cx="981218" cy="349407"/>
          </a:xfrm>
          <a:prstGeom prst="rect">
            <a:avLst/>
          </a:prstGeom>
          <a:noFill/>
          <a:ln>
            <a:noFill/>
          </a:ln>
        </p:spPr>
      </p:pic>
      <p:sp>
        <p:nvSpPr>
          <p:cNvPr id="4" name="TextBox 3"/>
          <p:cNvSpPr txBox="1"/>
          <p:nvPr userDrawn="1"/>
        </p:nvSpPr>
        <p:spPr>
          <a:xfrm>
            <a:off x="776536" y="6549010"/>
            <a:ext cx="3600400" cy="276999"/>
          </a:xfrm>
          <a:prstGeom prst="rect">
            <a:avLst/>
          </a:prstGeom>
          <a:noFill/>
        </p:spPr>
        <p:txBody>
          <a:bodyPr wrap="square" rtlCol="0">
            <a:spAutoFit/>
          </a:bodyPr>
          <a:lstStyle/>
          <a:p>
            <a:r>
              <a:rPr lang="en-US" sz="1200" dirty="0" err="1" smtClean="0">
                <a:solidFill>
                  <a:schemeClr val="bg1">
                    <a:lumMod val="50000"/>
                  </a:schemeClr>
                </a:solidFill>
              </a:rPr>
              <a:t>Eindrapportage</a:t>
            </a:r>
            <a:r>
              <a:rPr lang="en-US" sz="1200" dirty="0" smtClean="0">
                <a:solidFill>
                  <a:schemeClr val="bg1">
                    <a:lumMod val="50000"/>
                  </a:schemeClr>
                </a:solidFill>
              </a:rPr>
              <a:t> |</a:t>
            </a:r>
            <a:r>
              <a:rPr lang="en-US" sz="1200" baseline="0" dirty="0" smtClean="0">
                <a:solidFill>
                  <a:schemeClr val="bg1">
                    <a:lumMod val="50000"/>
                  </a:schemeClr>
                </a:solidFill>
              </a:rPr>
              <a:t> </a:t>
            </a:r>
            <a:r>
              <a:rPr lang="en-US" sz="1200" dirty="0" err="1" smtClean="0">
                <a:solidFill>
                  <a:schemeClr val="bg1">
                    <a:lumMod val="50000"/>
                  </a:schemeClr>
                </a:solidFill>
              </a:rPr>
              <a:t>routekaart</a:t>
            </a:r>
            <a:r>
              <a:rPr lang="en-US" sz="1200" baseline="0" dirty="0" smtClean="0">
                <a:solidFill>
                  <a:schemeClr val="bg1">
                    <a:lumMod val="50000"/>
                  </a:schemeClr>
                </a:solidFill>
              </a:rPr>
              <a:t> </a:t>
            </a:r>
            <a:r>
              <a:rPr lang="en-US" sz="1200" baseline="0" dirty="0" err="1" smtClean="0">
                <a:solidFill>
                  <a:schemeClr val="bg1">
                    <a:lumMod val="50000"/>
                  </a:schemeClr>
                </a:solidFill>
              </a:rPr>
              <a:t>stroomgebieden</a:t>
            </a:r>
            <a:endParaRPr lang="en-US" sz="1200" dirty="0">
              <a:solidFill>
                <a:schemeClr val="bg1">
                  <a:lumMod val="50000"/>
                </a:schemeClr>
              </a:solidFill>
            </a:endParaRPr>
          </a:p>
        </p:txBody>
      </p:sp>
    </p:spTree>
    <p:extLst>
      <p:ext uri="{BB962C8B-B14F-4D97-AF65-F5344CB8AC3E}">
        <p14:creationId xmlns="" xmlns:p14="http://schemas.microsoft.com/office/powerpoint/2010/main" val="122910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15.xml"/><Relationship Id="rId11" Type="http://schemas.openxmlformats.org/officeDocument/2006/relationships/slide" Target="slide41.xml"/><Relationship Id="rId5" Type="http://schemas.openxmlformats.org/officeDocument/2006/relationships/slide" Target="slide11.xml"/><Relationship Id="rId10" Type="http://schemas.openxmlformats.org/officeDocument/2006/relationships/slide" Target="slide39.xml"/><Relationship Id="rId4" Type="http://schemas.openxmlformats.org/officeDocument/2006/relationships/slide" Target="slide5.xml"/><Relationship Id="rId9" Type="http://schemas.openxmlformats.org/officeDocument/2006/relationships/slide" Target="slide3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nl-NL" dirty="0" smtClean="0"/>
              <a:t>Routekaart stroomgebieden</a:t>
            </a:r>
            <a:endParaRPr lang="nl-NL" dirty="0"/>
          </a:p>
        </p:txBody>
      </p:sp>
      <p:sp>
        <p:nvSpPr>
          <p:cNvPr id="5" name="Subtitle 4"/>
          <p:cNvSpPr>
            <a:spLocks noGrp="1"/>
          </p:cNvSpPr>
          <p:nvPr>
            <p:ph type="subTitle" idx="1"/>
          </p:nvPr>
        </p:nvSpPr>
        <p:spPr/>
        <p:txBody>
          <a:bodyPr/>
          <a:lstStyle/>
          <a:p>
            <a:r>
              <a:rPr lang="nl-NL" dirty="0" smtClean="0"/>
              <a:t>Probleemschets, workshop, resultaten en discussie</a:t>
            </a:r>
            <a:endParaRPr lang="nl-NL" dirty="0"/>
          </a:p>
        </p:txBody>
      </p:sp>
      <p:sp>
        <p:nvSpPr>
          <p:cNvPr id="2" name="TextBox 1"/>
          <p:cNvSpPr txBox="1"/>
          <p:nvPr/>
        </p:nvSpPr>
        <p:spPr>
          <a:xfrm>
            <a:off x="279376" y="6146140"/>
            <a:ext cx="6257800" cy="523220"/>
          </a:xfrm>
          <a:prstGeom prst="rect">
            <a:avLst/>
          </a:prstGeom>
          <a:noFill/>
        </p:spPr>
        <p:txBody>
          <a:bodyPr wrap="square" rtlCol="0">
            <a:spAutoFit/>
          </a:bodyPr>
          <a:lstStyle/>
          <a:p>
            <a:r>
              <a:rPr lang="nl-NL" sz="1400" dirty="0" smtClean="0"/>
              <a:t>Gertjan Geerling, Tom Buijse (Deltares)</a:t>
            </a:r>
          </a:p>
          <a:p>
            <a:r>
              <a:rPr lang="nl-NL" sz="1400" dirty="0" smtClean="0"/>
              <a:t>Begeleidingsgroep: Bas van der Wal, Petra van der Werf, Pui Mee Chan (STOWA)</a:t>
            </a:r>
            <a:endParaRPr lang="nl-NL" sz="1400" dirty="0"/>
          </a:p>
        </p:txBody>
      </p:sp>
    </p:spTree>
    <p:extLst>
      <p:ext uri="{BB962C8B-B14F-4D97-AF65-F5344CB8AC3E}">
        <p14:creationId xmlns="" xmlns:p14="http://schemas.microsoft.com/office/powerpoint/2010/main" val="1576930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116632"/>
            <a:ext cx="8915400" cy="1143000"/>
          </a:xfrm>
        </p:spPr>
        <p:txBody>
          <a:bodyPr/>
          <a:lstStyle/>
          <a:p>
            <a:r>
              <a:rPr lang="nl-NL" dirty="0" smtClean="0"/>
              <a:t>Waterschap intern</a:t>
            </a:r>
            <a:endParaRPr lang="nl-NL" dirty="0"/>
          </a:p>
        </p:txBody>
      </p:sp>
      <p:sp>
        <p:nvSpPr>
          <p:cNvPr id="3" name="Isosceles Triangle 2"/>
          <p:cNvSpPr/>
          <p:nvPr/>
        </p:nvSpPr>
        <p:spPr>
          <a:xfrm>
            <a:off x="3656856" y="116632"/>
            <a:ext cx="5400600" cy="5688632"/>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p:cNvSpPr/>
          <p:nvPr/>
        </p:nvSpPr>
        <p:spPr>
          <a:xfrm>
            <a:off x="3656856" y="5733256"/>
            <a:ext cx="1046584" cy="57359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5" name="TextBox 4"/>
          <p:cNvSpPr txBox="1"/>
          <p:nvPr/>
        </p:nvSpPr>
        <p:spPr>
          <a:xfrm>
            <a:off x="5817096" y="1340768"/>
            <a:ext cx="1872208" cy="461665"/>
          </a:xfrm>
          <a:prstGeom prst="rect">
            <a:avLst/>
          </a:prstGeom>
          <a:noFill/>
        </p:spPr>
        <p:txBody>
          <a:bodyPr wrap="square" rtlCol="0">
            <a:spAutoFit/>
          </a:bodyPr>
          <a:lstStyle/>
          <a:p>
            <a:r>
              <a:rPr lang="nl-NL" sz="2400" b="1" dirty="0" smtClean="0">
                <a:solidFill>
                  <a:schemeClr val="bg1"/>
                </a:solidFill>
              </a:rPr>
              <a:t>Bestuur</a:t>
            </a:r>
            <a:endParaRPr lang="nl-NL" sz="2400" b="1" dirty="0">
              <a:solidFill>
                <a:schemeClr val="bg1"/>
              </a:solidFill>
            </a:endParaRPr>
          </a:p>
        </p:txBody>
      </p:sp>
      <p:sp>
        <p:nvSpPr>
          <p:cNvPr id="6" name="TextBox 5"/>
          <p:cNvSpPr txBox="1"/>
          <p:nvPr/>
        </p:nvSpPr>
        <p:spPr>
          <a:xfrm>
            <a:off x="4736976" y="3020759"/>
            <a:ext cx="3384376" cy="1200329"/>
          </a:xfrm>
          <a:prstGeom prst="rect">
            <a:avLst/>
          </a:prstGeom>
          <a:noFill/>
        </p:spPr>
        <p:txBody>
          <a:bodyPr wrap="square" rtlCol="0">
            <a:spAutoFit/>
          </a:bodyPr>
          <a:lstStyle/>
          <a:p>
            <a:pPr algn="ctr"/>
            <a:r>
              <a:rPr lang="nl-NL" sz="2400" b="1" dirty="0" smtClean="0">
                <a:solidFill>
                  <a:schemeClr val="bg1"/>
                </a:solidFill>
              </a:rPr>
              <a:t>Planning en </a:t>
            </a:r>
          </a:p>
          <a:p>
            <a:pPr algn="ctr"/>
            <a:r>
              <a:rPr lang="nl-NL" sz="2400" b="1" dirty="0" smtClean="0">
                <a:solidFill>
                  <a:schemeClr val="bg1"/>
                </a:solidFill>
              </a:rPr>
              <a:t>coördinatie per sector</a:t>
            </a:r>
          </a:p>
          <a:p>
            <a:pPr algn="ctr"/>
            <a:endParaRPr lang="nl-NL" sz="2400" b="1" dirty="0">
              <a:solidFill>
                <a:schemeClr val="bg1"/>
              </a:solidFill>
            </a:endParaRPr>
          </a:p>
        </p:txBody>
      </p:sp>
      <p:sp>
        <p:nvSpPr>
          <p:cNvPr id="7" name="TextBox 6"/>
          <p:cNvSpPr txBox="1"/>
          <p:nvPr/>
        </p:nvSpPr>
        <p:spPr>
          <a:xfrm>
            <a:off x="5529064" y="5055567"/>
            <a:ext cx="1872208" cy="461665"/>
          </a:xfrm>
          <a:prstGeom prst="rect">
            <a:avLst/>
          </a:prstGeom>
          <a:noFill/>
        </p:spPr>
        <p:txBody>
          <a:bodyPr wrap="square" rtlCol="0">
            <a:spAutoFit/>
          </a:bodyPr>
          <a:lstStyle/>
          <a:p>
            <a:r>
              <a:rPr lang="nl-NL" sz="2400" b="1" dirty="0" smtClean="0">
                <a:solidFill>
                  <a:schemeClr val="bg1"/>
                </a:solidFill>
              </a:rPr>
              <a:t>Uitvoering</a:t>
            </a:r>
            <a:endParaRPr lang="nl-NL" sz="2400" b="1" dirty="0">
              <a:solidFill>
                <a:schemeClr val="bg1"/>
              </a:solidFill>
            </a:endParaRPr>
          </a:p>
        </p:txBody>
      </p:sp>
      <p:sp>
        <p:nvSpPr>
          <p:cNvPr id="9" name="TextBox 8"/>
          <p:cNvSpPr txBox="1"/>
          <p:nvPr/>
        </p:nvSpPr>
        <p:spPr>
          <a:xfrm>
            <a:off x="344488" y="904066"/>
            <a:ext cx="3384376" cy="5909310"/>
          </a:xfrm>
          <a:prstGeom prst="rect">
            <a:avLst/>
          </a:prstGeom>
          <a:noFill/>
        </p:spPr>
        <p:txBody>
          <a:bodyPr wrap="square" rtlCol="0">
            <a:spAutoFit/>
          </a:bodyPr>
          <a:lstStyle/>
          <a:p>
            <a:pPr marL="285750" indent="-285750">
              <a:buFont typeface="Arial" panose="020B0604020202020204" pitchFamily="34" charset="0"/>
              <a:buChar char="•"/>
            </a:pPr>
            <a:r>
              <a:rPr lang="nl-NL" dirty="0" smtClean="0"/>
              <a:t>Een </a:t>
            </a:r>
            <a:r>
              <a:rPr lang="nl-NL" dirty="0"/>
              <a:t>“gebiedsprogramma” wordt ‘</a:t>
            </a:r>
            <a:r>
              <a:rPr lang="nl-NL" dirty="0" smtClean="0"/>
              <a:t>hoog’ </a:t>
            </a:r>
            <a:r>
              <a:rPr lang="nl-NL" dirty="0"/>
              <a:t>in het waterschap gestart. Het betreft </a:t>
            </a:r>
            <a:r>
              <a:rPr lang="nl-NL" dirty="0" smtClean="0"/>
              <a:t>meerdere </a:t>
            </a:r>
            <a:r>
              <a:rPr lang="nl-NL" dirty="0"/>
              <a:t>locaties</a:t>
            </a:r>
            <a:r>
              <a:rPr lang="nl-NL" dirty="0" smtClean="0"/>
              <a:t>.</a:t>
            </a:r>
            <a:br>
              <a:rPr lang="nl-NL" dirty="0" smtClean="0"/>
            </a:br>
            <a:endParaRPr lang="nl-NL" dirty="0"/>
          </a:p>
          <a:p>
            <a:pPr marL="285750" indent="-285750">
              <a:buFont typeface="Arial" panose="020B0604020202020204" pitchFamily="34" charset="0"/>
              <a:buChar char="•"/>
            </a:pPr>
            <a:r>
              <a:rPr lang="nl-NL" dirty="0" smtClean="0"/>
              <a:t>Het programma wordt opgeknipt, gepland en uitgevoerd.</a:t>
            </a:r>
            <a:br>
              <a:rPr lang="nl-NL" dirty="0" smtClean="0"/>
            </a:br>
            <a:endParaRPr lang="nl-NL" dirty="0" smtClean="0"/>
          </a:p>
          <a:p>
            <a:pPr marL="285750" indent="-285750">
              <a:buFont typeface="Arial" panose="020B0604020202020204" pitchFamily="34" charset="0"/>
              <a:buChar char="•"/>
            </a:pPr>
            <a:r>
              <a:rPr lang="nl-NL" dirty="0" smtClean="0"/>
              <a:t>De individuele projecten worden aangepast op externe (lokale) doelen.</a:t>
            </a:r>
            <a:br>
              <a:rPr lang="nl-NL" dirty="0" smtClean="0"/>
            </a:br>
            <a:endParaRPr lang="nl-NL" dirty="0" smtClean="0"/>
          </a:p>
          <a:p>
            <a:pPr marL="285750" indent="-285750">
              <a:buFont typeface="Arial" panose="020B0604020202020204" pitchFamily="34" charset="0"/>
              <a:buChar char="•"/>
            </a:pPr>
            <a:r>
              <a:rPr lang="nl-NL" b="1" dirty="0" smtClean="0"/>
              <a:t>De oorspronkelijke samenhang verdwijnt en aan oorspronkelijk doelen wordt niet opnieuw getoetst.</a:t>
            </a:r>
            <a:br>
              <a:rPr lang="nl-NL" b="1" dirty="0" smtClean="0"/>
            </a:br>
            <a:endParaRPr lang="nl-NL" b="1" dirty="0" smtClean="0"/>
          </a:p>
          <a:p>
            <a:pPr marL="285750" indent="-285750">
              <a:buFont typeface="Arial" panose="020B0604020202020204" pitchFamily="34" charset="0"/>
              <a:buChar char="•"/>
            </a:pPr>
            <a:r>
              <a:rPr lang="nl-NL" b="1" dirty="0" smtClean="0"/>
              <a:t>Het eindresultaat is individueel en in samenhang minder of niet meer effectief.</a:t>
            </a:r>
          </a:p>
        </p:txBody>
      </p:sp>
      <p:sp>
        <p:nvSpPr>
          <p:cNvPr id="10" name="Oval 9"/>
          <p:cNvSpPr/>
          <p:nvPr/>
        </p:nvSpPr>
        <p:spPr>
          <a:xfrm>
            <a:off x="4736976" y="5733256"/>
            <a:ext cx="1046584" cy="57359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1" name="Oval 10"/>
          <p:cNvSpPr/>
          <p:nvPr/>
        </p:nvSpPr>
        <p:spPr>
          <a:xfrm>
            <a:off x="5817096" y="5733256"/>
            <a:ext cx="1046584" cy="57359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2" name="Oval 11"/>
          <p:cNvSpPr/>
          <p:nvPr/>
        </p:nvSpPr>
        <p:spPr>
          <a:xfrm>
            <a:off x="6930752" y="5733256"/>
            <a:ext cx="1046584" cy="57359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3" name="Oval 12"/>
          <p:cNvSpPr/>
          <p:nvPr/>
        </p:nvSpPr>
        <p:spPr>
          <a:xfrm>
            <a:off x="8010872" y="5733256"/>
            <a:ext cx="1046584" cy="57359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4" name="Right Arrow 13"/>
          <p:cNvSpPr/>
          <p:nvPr/>
        </p:nvSpPr>
        <p:spPr>
          <a:xfrm rot="20944822">
            <a:off x="4104442" y="1353606"/>
            <a:ext cx="129614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Veilig</a:t>
            </a:r>
            <a:endParaRPr lang="nl-NL" dirty="0"/>
          </a:p>
        </p:txBody>
      </p:sp>
      <p:sp>
        <p:nvSpPr>
          <p:cNvPr id="15" name="Right Arrow 14"/>
          <p:cNvSpPr/>
          <p:nvPr/>
        </p:nvSpPr>
        <p:spPr>
          <a:xfrm rot="2227123">
            <a:off x="4502879" y="427930"/>
            <a:ext cx="1296144" cy="72008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Schoon</a:t>
            </a:r>
            <a:endParaRPr lang="nl-NL" dirty="0"/>
          </a:p>
        </p:txBody>
      </p:sp>
      <p:sp>
        <p:nvSpPr>
          <p:cNvPr id="16" name="Left Arrow 15"/>
          <p:cNvSpPr/>
          <p:nvPr/>
        </p:nvSpPr>
        <p:spPr>
          <a:xfrm rot="832803">
            <a:off x="7468084" y="1483042"/>
            <a:ext cx="1368152" cy="723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Voldoende</a:t>
            </a:r>
            <a:endParaRPr lang="nl-NL" sz="1600" b="1" dirty="0"/>
          </a:p>
        </p:txBody>
      </p:sp>
      <p:sp>
        <p:nvSpPr>
          <p:cNvPr id="17" name="Left Arrow 16"/>
          <p:cNvSpPr/>
          <p:nvPr/>
        </p:nvSpPr>
        <p:spPr>
          <a:xfrm rot="20024172">
            <a:off x="7185248" y="426188"/>
            <a:ext cx="1368152" cy="723563"/>
          </a:xfrm>
          <a:prstGeom prst="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KRW</a:t>
            </a:r>
            <a:endParaRPr lang="nl-NL" sz="1600" b="1" dirty="0"/>
          </a:p>
        </p:txBody>
      </p:sp>
      <p:sp>
        <p:nvSpPr>
          <p:cNvPr id="19" name="Left Arrow 18"/>
          <p:cNvSpPr/>
          <p:nvPr/>
        </p:nvSpPr>
        <p:spPr>
          <a:xfrm>
            <a:off x="8304560" y="3497525"/>
            <a:ext cx="1368152" cy="723563"/>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Boeren</a:t>
            </a:r>
            <a:endParaRPr lang="nl-NL" sz="1600" b="1" dirty="0"/>
          </a:p>
        </p:txBody>
      </p:sp>
      <p:sp>
        <p:nvSpPr>
          <p:cNvPr id="20" name="Left Arrow 19"/>
          <p:cNvSpPr/>
          <p:nvPr/>
        </p:nvSpPr>
        <p:spPr>
          <a:xfrm>
            <a:off x="8304560" y="2564904"/>
            <a:ext cx="1368152" cy="1011595"/>
          </a:xfrm>
          <a:prstGeom prst="leftArrow">
            <a:avLst>
              <a:gd name="adj1" fmla="val 50000"/>
              <a:gd name="adj2" fmla="val 36336"/>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Extern Bestuur</a:t>
            </a:r>
            <a:endParaRPr lang="nl-NL" sz="1600" b="1" dirty="0"/>
          </a:p>
        </p:txBody>
      </p:sp>
      <p:sp>
        <p:nvSpPr>
          <p:cNvPr id="21" name="Left Arrow 20"/>
          <p:cNvSpPr/>
          <p:nvPr/>
        </p:nvSpPr>
        <p:spPr>
          <a:xfrm>
            <a:off x="8337376" y="4941168"/>
            <a:ext cx="1368152" cy="723563"/>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b="1" dirty="0" smtClean="0"/>
              <a:t>Lokaal</a:t>
            </a:r>
            <a:endParaRPr lang="nl-NL" sz="1600" b="1" dirty="0"/>
          </a:p>
        </p:txBody>
      </p:sp>
    </p:spTree>
    <p:extLst>
      <p:ext uri="{BB962C8B-B14F-4D97-AF65-F5344CB8AC3E}">
        <p14:creationId xmlns="" xmlns:p14="http://schemas.microsoft.com/office/powerpoint/2010/main" val="2811464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SLEUTELFACTOREN</a:t>
            </a:r>
            <a:endParaRPr lang="nl-NL" dirty="0"/>
          </a:p>
        </p:txBody>
      </p:sp>
      <p:sp>
        <p:nvSpPr>
          <p:cNvPr id="5" name="Text Placeholder 4"/>
          <p:cNvSpPr>
            <a:spLocks noGrp="1"/>
          </p:cNvSpPr>
          <p:nvPr>
            <p:ph type="body" idx="1"/>
          </p:nvPr>
        </p:nvSpPr>
        <p:spPr/>
        <p:txBody>
          <a:bodyPr/>
          <a:lstStyle/>
          <a:p>
            <a:r>
              <a:rPr lang="nl-NL" dirty="0" smtClean="0"/>
              <a:t>Om de randvoorwaarden van ecologische doelen helder te krijgen, heeft STOWA ecologische sleutelfactoren laten ontwikkelen. De sleutelfactoren maken het mogelijk om het ecologisch belang af te wegen tegen andere belangen (doelen).</a:t>
            </a:r>
            <a:endParaRPr lang="nl-NL" dirty="0"/>
          </a:p>
        </p:txBody>
      </p:sp>
      <p:sp>
        <p:nvSpPr>
          <p:cNvPr id="2" name="Slide Number Placeholder 1"/>
          <p:cNvSpPr>
            <a:spLocks noGrp="1"/>
          </p:cNvSpPr>
          <p:nvPr>
            <p:ph type="sldNum" sz="quarter" idx="12"/>
          </p:nvPr>
        </p:nvSpPr>
        <p:spPr/>
        <p:txBody>
          <a:bodyPr/>
          <a:lstStyle/>
          <a:p>
            <a:fld id="{B4FB7A10-CEFA-448A-85B6-DB8347FFCA1A}" type="slidenum">
              <a:rPr lang="en-GB" smtClean="0"/>
              <a:pPr/>
              <a:t>11</a:t>
            </a:fld>
            <a:endParaRPr lang="en-GB"/>
          </a:p>
        </p:txBody>
      </p:sp>
    </p:spTree>
    <p:extLst>
      <p:ext uri="{BB962C8B-B14F-4D97-AF65-F5344CB8AC3E}">
        <p14:creationId xmlns="" xmlns:p14="http://schemas.microsoft.com/office/powerpoint/2010/main" val="2817697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Ecologische sleutelfactoren</a:t>
            </a:r>
            <a:endParaRPr lang="nl-NL" dirty="0"/>
          </a:p>
        </p:txBody>
      </p:sp>
      <p:sp>
        <p:nvSpPr>
          <p:cNvPr id="6" name="TextBox 5"/>
          <p:cNvSpPr txBox="1"/>
          <p:nvPr/>
        </p:nvSpPr>
        <p:spPr>
          <a:xfrm>
            <a:off x="560512" y="1412776"/>
            <a:ext cx="4176463" cy="4093428"/>
          </a:xfrm>
          <a:prstGeom prst="rect">
            <a:avLst/>
          </a:prstGeom>
          <a:noFill/>
        </p:spPr>
        <p:txBody>
          <a:bodyPr wrap="square" rtlCol="0">
            <a:spAutoFit/>
          </a:bodyPr>
          <a:lstStyle/>
          <a:p>
            <a:r>
              <a:rPr lang="nl-NL" sz="1600" dirty="0"/>
              <a:t>De ecologische </a:t>
            </a:r>
            <a:r>
              <a:rPr lang="nl-NL" sz="1600" dirty="0" smtClean="0"/>
              <a:t>sleutelfactoren laten zien wat bepalende factoren zijn in het ecologisch herstel</a:t>
            </a:r>
            <a:r>
              <a:rPr lang="nl-NL" sz="1600" dirty="0"/>
              <a:t>. Wordt aan </a:t>
            </a:r>
            <a:r>
              <a:rPr lang="nl-NL" sz="1600" dirty="0" smtClean="0"/>
              <a:t>een </a:t>
            </a:r>
            <a:r>
              <a:rPr lang="nl-NL" sz="1600" dirty="0"/>
              <a:t>factor niet voldaan, dan zal het herstel niet of niet volledig mogelijk zijn.</a:t>
            </a:r>
          </a:p>
          <a:p>
            <a:r>
              <a:rPr lang="nl-NL" sz="1600" dirty="0" smtClean="0"/>
              <a:t/>
            </a:r>
            <a:br>
              <a:rPr lang="nl-NL" sz="1600" dirty="0" smtClean="0"/>
            </a:br>
            <a:r>
              <a:rPr lang="nl-NL" sz="1600" dirty="0" smtClean="0"/>
              <a:t>Een beschrijving in termen van sleutelfactoren geeft de ecologische staat van een water weer. Hiermee worden knelpunten duidelijk en kunnen doelen en maatregelen worden opgesteld. De eenvoud maakt het communiceren van ecologische randvoorwaarden naar andere ‘stakeholders’ makkelijker.</a:t>
            </a:r>
          </a:p>
          <a:p>
            <a:endParaRPr lang="nl-NL" sz="1600" dirty="0"/>
          </a:p>
          <a:p>
            <a:r>
              <a:rPr lang="nl-NL" b="1" dirty="0" smtClean="0"/>
              <a:t>Sleutelfactoren helpen met het maken van keuzes in het stroomgebiedsherstel.</a:t>
            </a:r>
            <a:endParaRPr lang="en-GB" b="1" dirty="0"/>
          </a:p>
        </p:txBody>
      </p:sp>
      <p:sp>
        <p:nvSpPr>
          <p:cNvPr id="2" name="Slide Number Placeholder 1"/>
          <p:cNvSpPr>
            <a:spLocks noGrp="1"/>
          </p:cNvSpPr>
          <p:nvPr>
            <p:ph type="sldNum" sz="quarter" idx="12"/>
          </p:nvPr>
        </p:nvSpPr>
        <p:spPr/>
        <p:txBody>
          <a:bodyPr/>
          <a:lstStyle/>
          <a:p>
            <a:fld id="{B4FB7A10-CEFA-448A-85B6-DB8347FFCA1A}" type="slidenum">
              <a:rPr lang="en-GB" smtClean="0"/>
              <a:pPr/>
              <a:t>12</a:t>
            </a:fld>
            <a:endParaRPr lang="en-GB"/>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05128" y="188640"/>
            <a:ext cx="2905545" cy="6227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6004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idx="4294967295"/>
          </p:nvPr>
        </p:nvSpPr>
        <p:spPr>
          <a:xfrm>
            <a:off x="488504" y="1340768"/>
            <a:ext cx="5184576" cy="4968552"/>
          </a:xfrm>
          <a:prstGeom prst="rect">
            <a:avLst/>
          </a:prstGeom>
        </p:spPr>
        <p:txBody>
          <a:bodyPr>
            <a:normAutofit/>
          </a:bodyPr>
          <a:lstStyle/>
          <a:p>
            <a:pPr marL="0" lvl="0" indent="0">
              <a:spcBef>
                <a:spcPts val="0"/>
              </a:spcBef>
              <a:buNone/>
              <a:defRPr/>
            </a:pPr>
            <a:r>
              <a:rPr lang="nl-NL" sz="1600" kern="0" dirty="0" smtClean="0">
                <a:solidFill>
                  <a:sysClr val="windowText" lastClr="000000"/>
                </a:solidFill>
              </a:rPr>
              <a:t>De maatschappij gerichte sleutelfactor “context” (9) laat zien wat de bepalende maatschappelijke factoren zijn voor ecologisch herstel. De factor “context” is nog niet uitgewerkt.</a:t>
            </a:r>
            <a:br>
              <a:rPr lang="nl-NL" sz="1600" kern="0" dirty="0" smtClean="0">
                <a:solidFill>
                  <a:sysClr val="windowText" lastClr="000000"/>
                </a:solidFill>
              </a:rPr>
            </a:br>
            <a:r>
              <a:rPr lang="nl-NL" sz="1600" kern="0" dirty="0" smtClean="0">
                <a:solidFill>
                  <a:sysClr val="windowText" lastClr="000000"/>
                </a:solidFill>
              </a:rPr>
              <a:t/>
            </a:r>
            <a:br>
              <a:rPr lang="nl-NL" sz="1600" kern="0" dirty="0" smtClean="0">
                <a:solidFill>
                  <a:sysClr val="windowText" lastClr="000000"/>
                </a:solidFill>
              </a:rPr>
            </a:br>
            <a:r>
              <a:rPr lang="nl-NL" sz="1600" kern="0" dirty="0" smtClean="0">
                <a:solidFill>
                  <a:sysClr val="windowText" lastClr="000000"/>
                </a:solidFill>
              </a:rPr>
              <a:t>Het uitwerken en bruikbaar maken van deze sleutelfactor is een oplossing voor de in de probleemanalyse beschreven problemen. Het leidt tot:</a:t>
            </a:r>
          </a:p>
          <a:p>
            <a:pPr marL="0" lvl="0" indent="0">
              <a:spcBef>
                <a:spcPts val="0"/>
              </a:spcBef>
              <a:buNone/>
              <a:defRPr/>
            </a:pPr>
            <a:endParaRPr kumimoji="0" lang="nl-NL" sz="1600" b="0" i="0" u="none" strike="noStrike" kern="0" cap="none" spc="0" normalizeH="0" baseline="0" noProof="0" dirty="0" smtClean="0">
              <a:ln>
                <a:noFill/>
              </a:ln>
              <a:solidFill>
                <a:sysClr val="windowText" lastClr="000000"/>
              </a:solidFill>
              <a:effectLst/>
              <a:uLnTx/>
              <a:uFillTx/>
            </a:endParaRPr>
          </a:p>
          <a:p>
            <a:pPr>
              <a:spcBef>
                <a:spcPts val="0"/>
              </a:spcBef>
              <a:defRPr/>
            </a:pPr>
            <a:r>
              <a:rPr lang="nl-NL" sz="1600" kern="0" dirty="0">
                <a:solidFill>
                  <a:sysClr val="windowText" lastClr="000000"/>
                </a:solidFill>
              </a:rPr>
              <a:t>e</a:t>
            </a:r>
            <a:r>
              <a:rPr lang="nl-NL" sz="1600" kern="0" dirty="0" smtClean="0">
                <a:solidFill>
                  <a:sysClr val="windowText" lastClr="000000"/>
                </a:solidFill>
              </a:rPr>
              <a:t>en eenvoudigere en helderdere afweging tussen verschillende doelen,</a:t>
            </a:r>
          </a:p>
          <a:p>
            <a:pPr>
              <a:spcBef>
                <a:spcPts val="0"/>
              </a:spcBef>
              <a:defRPr/>
            </a:pPr>
            <a:r>
              <a:rPr lang="nl-NL" sz="1600" kern="0" dirty="0">
                <a:solidFill>
                  <a:sysClr val="windowText" lastClr="000000"/>
                </a:solidFill>
              </a:rPr>
              <a:t>e</a:t>
            </a:r>
            <a:r>
              <a:rPr lang="nl-NL" sz="1600" kern="0" dirty="0" smtClean="0">
                <a:solidFill>
                  <a:sysClr val="windowText" lastClr="000000"/>
                </a:solidFill>
              </a:rPr>
              <a:t>n het maken van BEWUSTE keuzen in stroomgebiedsherstel (“als je dit wil, dan kan dat niet”).</a:t>
            </a:r>
          </a:p>
          <a:p>
            <a:pPr marL="0" lvl="0" indent="0">
              <a:spcBef>
                <a:spcPts val="0"/>
              </a:spcBef>
              <a:buNone/>
              <a:defRPr/>
            </a:pPr>
            <a:endParaRPr kumimoji="0" lang="nl-NL" sz="1600" b="0" i="0" u="none" strike="noStrike" kern="0" cap="none" spc="0" normalizeH="0" baseline="0" noProof="0" dirty="0" smtClean="0">
              <a:ln>
                <a:noFill/>
              </a:ln>
              <a:solidFill>
                <a:sysClr val="windowText" lastClr="000000"/>
              </a:solidFill>
              <a:effectLst/>
              <a:uLnTx/>
              <a:uFillTx/>
            </a:endParaRPr>
          </a:p>
          <a:p>
            <a:pPr marL="0" lvl="0" indent="0">
              <a:spcBef>
                <a:spcPts val="0"/>
              </a:spcBef>
              <a:buNone/>
              <a:defRPr/>
            </a:pPr>
            <a:r>
              <a:rPr kumimoji="0" lang="nl-NL" sz="1600" b="0" i="0" u="none" strike="noStrike" kern="0" cap="none" spc="0" normalizeH="0" baseline="0" noProof="0" dirty="0" smtClean="0">
                <a:ln>
                  <a:noFill/>
                </a:ln>
                <a:solidFill>
                  <a:sysClr val="windowText" lastClr="000000"/>
                </a:solidFill>
                <a:effectLst/>
                <a:uLnTx/>
                <a:uFillTx/>
              </a:rPr>
              <a:t>De vraag is of</a:t>
            </a:r>
            <a:r>
              <a:rPr kumimoji="0" lang="nl-NL" sz="1600" b="0" i="0" u="none" strike="noStrike" kern="0" cap="none" spc="0" normalizeH="0" noProof="0" dirty="0" smtClean="0">
                <a:ln>
                  <a:noFill/>
                </a:ln>
                <a:solidFill>
                  <a:sysClr val="windowText" lastClr="000000"/>
                </a:solidFill>
                <a:effectLst/>
                <a:uLnTx/>
                <a:uFillTx/>
              </a:rPr>
              <a:t> we o</a:t>
            </a:r>
            <a:r>
              <a:rPr kumimoji="0" lang="nl-NL" sz="1600" b="0" i="0" u="none" strike="noStrike" kern="0" cap="none" spc="0" normalizeH="0" baseline="0" noProof="0" dirty="0" smtClean="0">
                <a:ln>
                  <a:noFill/>
                </a:ln>
                <a:solidFill>
                  <a:sysClr val="windowText" lastClr="000000"/>
                </a:solidFill>
                <a:effectLst/>
                <a:uLnTx/>
                <a:uFillTx/>
              </a:rPr>
              <a:t>ok op andere functieterreinen (domeinen) dan ecologie sleutelfactoren </a:t>
            </a:r>
            <a:r>
              <a:rPr lang="nl-NL" sz="1600" kern="0" dirty="0">
                <a:solidFill>
                  <a:sysClr val="windowText" lastClr="000000"/>
                </a:solidFill>
              </a:rPr>
              <a:t>kunnen </a:t>
            </a:r>
            <a:r>
              <a:rPr lang="nl-NL" sz="1600" kern="0" dirty="0" smtClean="0">
                <a:solidFill>
                  <a:sysClr val="windowText" lastClr="000000"/>
                </a:solidFill>
              </a:rPr>
              <a:t>definiëren om stroomgebiedsherstel effectiever te maken door het kiezen te vergemakkelijken.</a:t>
            </a:r>
          </a:p>
          <a:p>
            <a:pPr marL="0" lvl="0" indent="0">
              <a:spcBef>
                <a:spcPts val="0"/>
              </a:spcBef>
              <a:buNone/>
              <a:defRPr/>
            </a:pPr>
            <a:endParaRPr lang="nl-NL" sz="1600" kern="0" dirty="0" smtClean="0">
              <a:solidFill>
                <a:sysClr val="windowText" lastClr="000000"/>
              </a:solidFill>
            </a:endParaRPr>
          </a:p>
        </p:txBody>
      </p:sp>
      <p:pic>
        <p:nvPicPr>
          <p:cNvPr id="6" name="Afbeelding 3"/>
          <p:cNvPicPr>
            <a:picLocks noChangeAspect="1"/>
          </p:cNvPicPr>
          <p:nvPr/>
        </p:nvPicPr>
        <p:blipFill>
          <a:blip r:embed="rId3" cstate="print"/>
          <a:stretch>
            <a:fillRect/>
          </a:stretch>
        </p:blipFill>
        <p:spPr>
          <a:xfrm>
            <a:off x="6249144" y="1340768"/>
            <a:ext cx="2388853" cy="2323850"/>
          </a:xfrm>
          <a:prstGeom prst="rect">
            <a:avLst/>
          </a:prstGeom>
        </p:spPr>
      </p:pic>
      <p:pic>
        <p:nvPicPr>
          <p:cNvPr id="7" name="Afbeelding 4"/>
          <p:cNvPicPr>
            <a:picLocks noChangeAspect="1"/>
          </p:cNvPicPr>
          <p:nvPr/>
        </p:nvPicPr>
        <p:blipFill>
          <a:blip r:embed="rId4" cstate="print">
            <a:clrChange>
              <a:clrFrom>
                <a:srgbClr val="FFFFFF"/>
              </a:clrFrom>
              <a:clrTo>
                <a:srgbClr val="FFFFFF">
                  <a:alpha val="0"/>
                </a:srgbClr>
              </a:clrTo>
            </a:clrChange>
          </a:blip>
          <a:stretch>
            <a:fillRect/>
          </a:stretch>
        </p:blipFill>
        <p:spPr>
          <a:xfrm>
            <a:off x="6385727" y="3933057"/>
            <a:ext cx="2393855" cy="2047665"/>
          </a:xfrm>
          <a:prstGeom prst="rect">
            <a:avLst/>
          </a:prstGeom>
        </p:spPr>
      </p:pic>
      <p:sp>
        <p:nvSpPr>
          <p:cNvPr id="2" name="Title 1"/>
          <p:cNvSpPr>
            <a:spLocks noGrp="1"/>
          </p:cNvSpPr>
          <p:nvPr>
            <p:ph type="title"/>
          </p:nvPr>
        </p:nvSpPr>
        <p:spPr/>
        <p:txBody>
          <a:bodyPr/>
          <a:lstStyle/>
          <a:p>
            <a:r>
              <a:rPr lang="nl-NL" dirty="0" smtClean="0"/>
              <a:t>Sleutelfactor 9</a:t>
            </a:r>
            <a:endParaRPr lang="nl-NL" dirty="0"/>
          </a:p>
        </p:txBody>
      </p:sp>
      <p:sp>
        <p:nvSpPr>
          <p:cNvPr id="3" name="Slide Number Placeholder 2"/>
          <p:cNvSpPr>
            <a:spLocks noGrp="1"/>
          </p:cNvSpPr>
          <p:nvPr>
            <p:ph type="sldNum" sz="quarter" idx="12"/>
          </p:nvPr>
        </p:nvSpPr>
        <p:spPr/>
        <p:txBody>
          <a:bodyPr/>
          <a:lstStyle/>
          <a:p>
            <a:fld id="{B4FB7A10-CEFA-448A-85B6-DB8347FFCA1A}" type="slidenum">
              <a:rPr lang="en-GB" smtClean="0"/>
              <a:pPr/>
              <a:t>13</a:t>
            </a:fld>
            <a:endParaRPr lang="en-GB"/>
          </a:p>
        </p:txBody>
      </p:sp>
    </p:spTree>
    <p:extLst>
      <p:ext uri="{BB962C8B-B14F-4D97-AF65-F5344CB8AC3E}">
        <p14:creationId xmlns="" xmlns:p14="http://schemas.microsoft.com/office/powerpoint/2010/main" val="1199391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‘Domeinen’ van een stroomgebied</a:t>
            </a:r>
            <a:endParaRPr lang="nl-NL" dirty="0"/>
          </a:p>
        </p:txBody>
      </p:sp>
      <p:sp>
        <p:nvSpPr>
          <p:cNvPr id="5" name="Content Placeholder 2"/>
          <p:cNvSpPr txBox="1">
            <a:spLocks/>
          </p:cNvSpPr>
          <p:nvPr/>
        </p:nvSpPr>
        <p:spPr>
          <a:xfrm>
            <a:off x="7617296" y="1124744"/>
            <a:ext cx="2153444" cy="511256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sz="1200" b="1" dirty="0" err="1" smtClean="0"/>
              <a:t>Fysiek</a:t>
            </a:r>
            <a:r>
              <a:rPr lang="en-US" sz="1200" b="1" dirty="0" smtClean="0"/>
              <a:t> </a:t>
            </a:r>
            <a:r>
              <a:rPr lang="en-US" sz="1200" b="1" dirty="0" err="1" smtClean="0"/>
              <a:t>systeem</a:t>
            </a:r>
            <a:endParaRPr lang="en-GB" sz="1200" b="1" dirty="0" smtClean="0"/>
          </a:p>
          <a:p>
            <a:pPr marL="0" indent="0">
              <a:buFont typeface="Arial" pitchFamily="34" charset="0"/>
              <a:buNone/>
            </a:pPr>
            <a:r>
              <a:rPr lang="en-US" sz="1200" dirty="0" err="1" smtClean="0"/>
              <a:t>Omvat</a:t>
            </a:r>
            <a:r>
              <a:rPr lang="en-US" sz="1200" dirty="0" smtClean="0"/>
              <a:t> het </a:t>
            </a:r>
            <a:r>
              <a:rPr lang="en-US" sz="1200" dirty="0" err="1" smtClean="0"/>
              <a:t>hele</a:t>
            </a:r>
            <a:r>
              <a:rPr lang="en-US" sz="1200" dirty="0" smtClean="0"/>
              <a:t> </a:t>
            </a:r>
            <a:r>
              <a:rPr lang="en-US" sz="1200" dirty="0" err="1" smtClean="0"/>
              <a:t>stroomgebied</a:t>
            </a:r>
            <a:endParaRPr lang="en-GB" sz="1200" dirty="0" smtClean="0"/>
          </a:p>
          <a:p>
            <a:pPr lvl="1"/>
            <a:r>
              <a:rPr lang="en-US" sz="1200" dirty="0" err="1" smtClean="0"/>
              <a:t>Ecologie</a:t>
            </a:r>
            <a:r>
              <a:rPr lang="en-US" sz="1200" dirty="0" smtClean="0"/>
              <a:t>: </a:t>
            </a:r>
            <a:r>
              <a:rPr lang="en-US" sz="1200" dirty="0" err="1" smtClean="0"/>
              <a:t>terrestrisch</a:t>
            </a:r>
            <a:r>
              <a:rPr lang="en-US" sz="1200" dirty="0" smtClean="0"/>
              <a:t> en </a:t>
            </a:r>
            <a:r>
              <a:rPr lang="en-US" sz="1200" dirty="0" err="1" smtClean="0"/>
              <a:t>aquatisch</a:t>
            </a:r>
            <a:endParaRPr lang="en-GB" sz="1200" dirty="0" smtClean="0"/>
          </a:p>
          <a:p>
            <a:pPr lvl="1"/>
            <a:r>
              <a:rPr lang="en-US" sz="1200" dirty="0" err="1" smtClean="0"/>
              <a:t>Hydrologie</a:t>
            </a:r>
            <a:r>
              <a:rPr lang="en-US" sz="1200" dirty="0" smtClean="0"/>
              <a:t>: </a:t>
            </a:r>
            <a:r>
              <a:rPr lang="en-US" sz="1200" dirty="0" err="1" smtClean="0"/>
              <a:t>grondwater</a:t>
            </a:r>
            <a:r>
              <a:rPr lang="en-US" sz="1200" dirty="0" smtClean="0"/>
              <a:t> en </a:t>
            </a:r>
            <a:r>
              <a:rPr lang="en-US" sz="1200" dirty="0" err="1" smtClean="0"/>
              <a:t>oppervlakte</a:t>
            </a:r>
            <a:r>
              <a:rPr lang="en-US" sz="1200" dirty="0" smtClean="0"/>
              <a:t> water</a:t>
            </a:r>
            <a:endParaRPr lang="en-GB" sz="1200" dirty="0" smtClean="0"/>
          </a:p>
          <a:p>
            <a:pPr lvl="1"/>
            <a:r>
              <a:rPr lang="en-US" sz="1200" dirty="0" err="1" smtClean="0"/>
              <a:t>Geomorfologie</a:t>
            </a:r>
            <a:endParaRPr lang="en-US" sz="1200" dirty="0" smtClean="0"/>
          </a:p>
          <a:p>
            <a:pPr lvl="1"/>
            <a:r>
              <a:rPr lang="en-US" sz="1200" dirty="0" err="1" smtClean="0"/>
              <a:t>Antropogeen</a:t>
            </a:r>
            <a:endParaRPr lang="en-US" sz="1200" dirty="0" smtClean="0"/>
          </a:p>
          <a:p>
            <a:pPr lvl="1"/>
            <a:endParaRPr lang="en-GB" sz="1200" dirty="0" smtClean="0"/>
          </a:p>
          <a:p>
            <a:pPr marL="0" indent="0">
              <a:buFont typeface="Arial" pitchFamily="34" charset="0"/>
              <a:buNone/>
            </a:pPr>
            <a:r>
              <a:rPr lang="en-US" sz="1200" b="1" dirty="0" err="1" smtClean="0"/>
              <a:t>Maatschappelijke</a:t>
            </a:r>
            <a:r>
              <a:rPr lang="en-US" sz="1200" b="1" dirty="0" smtClean="0"/>
              <a:t> </a:t>
            </a:r>
            <a:r>
              <a:rPr lang="en-US" sz="1200" b="1" dirty="0" err="1" smtClean="0"/>
              <a:t>omgeving</a:t>
            </a:r>
            <a:endParaRPr lang="en-GB" sz="1200" b="1" dirty="0" smtClean="0"/>
          </a:p>
          <a:p>
            <a:pPr lvl="1"/>
            <a:r>
              <a:rPr lang="en-US" sz="1200" dirty="0" err="1" smtClean="0"/>
              <a:t>Inwoners</a:t>
            </a:r>
            <a:endParaRPr lang="en-GB" sz="1200" dirty="0" smtClean="0"/>
          </a:p>
          <a:p>
            <a:pPr lvl="1"/>
            <a:r>
              <a:rPr lang="en-US" sz="1200" dirty="0" err="1" smtClean="0"/>
              <a:t>Bedrijven</a:t>
            </a:r>
            <a:r>
              <a:rPr lang="en-US" sz="1200" dirty="0" smtClean="0"/>
              <a:t> (</a:t>
            </a:r>
            <a:r>
              <a:rPr lang="en-US" sz="1200" dirty="0" err="1" smtClean="0"/>
              <a:t>waaronder</a:t>
            </a:r>
            <a:r>
              <a:rPr lang="en-US" sz="1200" dirty="0" smtClean="0"/>
              <a:t> </a:t>
            </a:r>
            <a:r>
              <a:rPr lang="en-US" sz="1200" dirty="0" err="1" smtClean="0"/>
              <a:t>landbouw</a:t>
            </a:r>
            <a:r>
              <a:rPr lang="en-US" sz="1200" dirty="0" smtClean="0"/>
              <a:t>)</a:t>
            </a:r>
          </a:p>
          <a:p>
            <a:pPr lvl="1"/>
            <a:r>
              <a:rPr lang="en-US" sz="1200" dirty="0" err="1" smtClean="0"/>
              <a:t>Belangengroepen</a:t>
            </a:r>
            <a:endParaRPr lang="en-GB" sz="1200" dirty="0" smtClean="0"/>
          </a:p>
          <a:p>
            <a:pPr marL="457200" lvl="1" indent="0">
              <a:buFont typeface="Arial" pitchFamily="34" charset="0"/>
              <a:buNone/>
            </a:pPr>
            <a:endParaRPr lang="en-GB" sz="1200" dirty="0" smtClean="0"/>
          </a:p>
          <a:p>
            <a:pPr marL="0" indent="0">
              <a:buFont typeface="Arial" pitchFamily="34" charset="0"/>
              <a:buNone/>
            </a:pPr>
            <a:r>
              <a:rPr lang="en-US" sz="1200" b="1" dirty="0" err="1" smtClean="0"/>
              <a:t>Bestuurlijk</a:t>
            </a:r>
            <a:r>
              <a:rPr lang="en-US" sz="1200" b="1" dirty="0" smtClean="0"/>
              <a:t> </a:t>
            </a:r>
            <a:r>
              <a:rPr lang="en-US" sz="1200" b="1" dirty="0" err="1" smtClean="0"/>
              <a:t>omgeving</a:t>
            </a:r>
            <a:endParaRPr lang="en-GB" sz="1200" b="1" dirty="0" smtClean="0"/>
          </a:p>
          <a:p>
            <a:pPr lvl="1"/>
            <a:r>
              <a:rPr lang="en-US" sz="1200" dirty="0" err="1" smtClean="0"/>
              <a:t>Gemeente</a:t>
            </a:r>
            <a:endParaRPr lang="en-GB" sz="1200" dirty="0" smtClean="0"/>
          </a:p>
          <a:p>
            <a:pPr lvl="1"/>
            <a:r>
              <a:rPr lang="en-US" sz="1200" dirty="0" err="1" smtClean="0"/>
              <a:t>Provincie</a:t>
            </a:r>
            <a:endParaRPr lang="en-GB" sz="1200" dirty="0" smtClean="0"/>
          </a:p>
          <a:p>
            <a:pPr lvl="1"/>
            <a:r>
              <a:rPr lang="en-US" sz="1200" dirty="0" smtClean="0"/>
              <a:t>Rijk</a:t>
            </a:r>
            <a:endParaRPr lang="en-US" sz="1200" dirty="0"/>
          </a:p>
          <a:p>
            <a:pPr lvl="1"/>
            <a:endParaRPr lang="en-US" sz="1200" dirty="0" smtClean="0"/>
          </a:p>
          <a:p>
            <a:pPr marL="0" indent="0">
              <a:buNone/>
            </a:pPr>
            <a:r>
              <a:rPr lang="en-US" sz="1200" b="1" dirty="0" err="1" smtClean="0"/>
              <a:t>Waterschap</a:t>
            </a:r>
            <a:r>
              <a:rPr lang="en-US" sz="1200" b="1" dirty="0" smtClean="0"/>
              <a:t> intern</a:t>
            </a:r>
            <a:endParaRPr lang="en-GB" sz="1200" b="1" dirty="0"/>
          </a:p>
        </p:txBody>
      </p:sp>
      <p:graphicFrame>
        <p:nvGraphicFramePr>
          <p:cNvPr id="6" name="Content Placeholder 3"/>
          <p:cNvGraphicFramePr>
            <a:graphicFrameLocks/>
          </p:cNvGraphicFramePr>
          <p:nvPr>
            <p:extLst>
              <p:ext uri="{D42A27DB-BD31-4B8C-83A1-F6EECF244321}">
                <p14:modId xmlns="" xmlns:p14="http://schemas.microsoft.com/office/powerpoint/2010/main" val="1461744741"/>
              </p:ext>
            </p:extLst>
          </p:nvPr>
        </p:nvGraphicFramePr>
        <p:xfrm>
          <a:off x="1496616" y="1196753"/>
          <a:ext cx="6969224" cy="4912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4FB7A10-CEFA-448A-85B6-DB8347FFCA1A}" type="slidenum">
              <a:rPr lang="en-GB" smtClean="0"/>
              <a:pPr/>
              <a:t>14</a:t>
            </a:fld>
            <a:endParaRPr lang="en-GB"/>
          </a:p>
        </p:txBody>
      </p:sp>
      <p:sp>
        <p:nvSpPr>
          <p:cNvPr id="4" name="Rectangle 3"/>
          <p:cNvSpPr/>
          <p:nvPr/>
        </p:nvSpPr>
        <p:spPr>
          <a:xfrm>
            <a:off x="632520" y="1412776"/>
            <a:ext cx="2448272" cy="3046988"/>
          </a:xfrm>
          <a:prstGeom prst="rect">
            <a:avLst/>
          </a:prstGeom>
        </p:spPr>
        <p:txBody>
          <a:bodyPr wrap="square">
            <a:spAutoFit/>
          </a:bodyPr>
          <a:lstStyle/>
          <a:p>
            <a:pPr lvl="0">
              <a:defRPr/>
            </a:pPr>
            <a:r>
              <a:rPr lang="nl-NL" sz="1600" kern="0" dirty="0" smtClean="0">
                <a:solidFill>
                  <a:sysClr val="windowText" lastClr="000000"/>
                </a:solidFill>
              </a:rPr>
              <a:t>Ter versimpeling zijn vier domeinen gedefinieerd van waaruit het stroomgebiedsherstel wordt beïnvloed. Het waterschap staat hierin centraal.</a:t>
            </a:r>
          </a:p>
          <a:p>
            <a:pPr lvl="0">
              <a:defRPr/>
            </a:pPr>
            <a:endParaRPr lang="nl-NL" sz="1600" kern="0" dirty="0" smtClean="0">
              <a:solidFill>
                <a:sysClr val="windowText" lastClr="000000"/>
              </a:solidFill>
            </a:endParaRPr>
          </a:p>
          <a:p>
            <a:pPr lvl="0">
              <a:defRPr/>
            </a:pPr>
            <a:r>
              <a:rPr lang="nl-NL" sz="1600" kern="0" dirty="0" smtClean="0">
                <a:solidFill>
                  <a:sysClr val="windowText" lastClr="000000"/>
                </a:solidFill>
              </a:rPr>
              <a:t>Voor elk van deze domeinen kunnen sleutelfactoren worden gedefinieerd.</a:t>
            </a:r>
            <a:endParaRPr lang="nl-NL" sz="1600" kern="0" dirty="0">
              <a:solidFill>
                <a:sysClr val="windowText" lastClr="000000"/>
              </a:solidFill>
            </a:endParaRPr>
          </a:p>
        </p:txBody>
      </p:sp>
    </p:spTree>
    <p:extLst>
      <p:ext uri="{BB962C8B-B14F-4D97-AF65-F5344CB8AC3E}">
        <p14:creationId xmlns="" xmlns:p14="http://schemas.microsoft.com/office/powerpoint/2010/main" val="3705804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Workshop sleutelfactoren</a:t>
            </a:r>
            <a:endParaRPr lang="nl-NL" dirty="0"/>
          </a:p>
        </p:txBody>
      </p:sp>
      <p:sp>
        <p:nvSpPr>
          <p:cNvPr id="4" name="Text Placeholder 3"/>
          <p:cNvSpPr>
            <a:spLocks noGrp="1"/>
          </p:cNvSpPr>
          <p:nvPr>
            <p:ph type="body" idx="1"/>
          </p:nvPr>
        </p:nvSpPr>
        <p:spPr/>
        <p:txBody>
          <a:bodyPr/>
          <a:lstStyle/>
          <a:p>
            <a:r>
              <a:rPr lang="nl-NL" dirty="0"/>
              <a:t>Om de bepalende factoren voor de domeinen boven water te krijgen is een workshop </a:t>
            </a:r>
            <a:r>
              <a:rPr lang="nl-NL" dirty="0" smtClean="0"/>
              <a:t>georganiseerd met een </a:t>
            </a:r>
            <a:r>
              <a:rPr lang="nl-NL" dirty="0"/>
              <a:t>selectie </a:t>
            </a:r>
            <a:r>
              <a:rPr lang="nl-NL" dirty="0" smtClean="0"/>
              <a:t>van </a:t>
            </a:r>
            <a:r>
              <a:rPr lang="nl-NL" dirty="0"/>
              <a:t>externe en </a:t>
            </a:r>
            <a:r>
              <a:rPr lang="nl-NL" dirty="0" smtClean="0"/>
              <a:t>waterschap deskundigen als deelnemer.</a:t>
            </a:r>
            <a:endParaRPr lang="nl-NL" dirty="0"/>
          </a:p>
        </p:txBody>
      </p:sp>
      <p:sp>
        <p:nvSpPr>
          <p:cNvPr id="3" name="Slide Number Placeholder 2"/>
          <p:cNvSpPr>
            <a:spLocks noGrp="1"/>
          </p:cNvSpPr>
          <p:nvPr>
            <p:ph type="sldNum" sz="quarter" idx="12"/>
          </p:nvPr>
        </p:nvSpPr>
        <p:spPr/>
        <p:txBody>
          <a:bodyPr/>
          <a:lstStyle/>
          <a:p>
            <a:fld id="{B4FB7A10-CEFA-448A-85B6-DB8347FFCA1A}" type="slidenum">
              <a:rPr lang="en-GB" smtClean="0"/>
              <a:pPr/>
              <a:t>15</a:t>
            </a:fld>
            <a:endParaRPr lang="en-GB"/>
          </a:p>
        </p:txBody>
      </p:sp>
    </p:spTree>
    <p:extLst>
      <p:ext uri="{BB962C8B-B14F-4D97-AF65-F5344CB8AC3E}">
        <p14:creationId xmlns="" xmlns:p14="http://schemas.microsoft.com/office/powerpoint/2010/main" val="464218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Doel van de workshop</a:t>
            </a:r>
            <a:endParaRPr lang="nl-NL" dirty="0"/>
          </a:p>
        </p:txBody>
      </p:sp>
      <p:sp>
        <p:nvSpPr>
          <p:cNvPr id="3" name="Content Placeholder 2"/>
          <p:cNvSpPr>
            <a:spLocks noGrp="1"/>
          </p:cNvSpPr>
          <p:nvPr>
            <p:ph idx="4294967295"/>
          </p:nvPr>
        </p:nvSpPr>
        <p:spPr>
          <a:xfrm>
            <a:off x="502096" y="1495325"/>
            <a:ext cx="8915400" cy="4525963"/>
          </a:xfrm>
        </p:spPr>
        <p:txBody>
          <a:bodyPr>
            <a:normAutofit/>
          </a:bodyPr>
          <a:lstStyle/>
          <a:p>
            <a:pPr>
              <a:buFont typeface="Wingdings" panose="05000000000000000000" pitchFamily="2" charset="2"/>
              <a:buChar char="§"/>
            </a:pPr>
            <a:r>
              <a:rPr lang="nl-NL" sz="2800" dirty="0" smtClean="0"/>
              <a:t>Wordt de probleemanalyse herkend en gedeeld?</a:t>
            </a:r>
            <a:endParaRPr lang="nl-NL" sz="2800" dirty="0"/>
          </a:p>
          <a:p>
            <a:pPr>
              <a:buFont typeface="Wingdings" panose="05000000000000000000" pitchFamily="2" charset="2"/>
              <a:buChar char="§"/>
            </a:pPr>
            <a:r>
              <a:rPr lang="nl-NL" sz="2800" dirty="0" smtClean="0"/>
              <a:t>Welke </a:t>
            </a:r>
            <a:r>
              <a:rPr lang="nl-NL" sz="2800" dirty="0"/>
              <a:t>bepalende sleutelfactoren vanuit de (</a:t>
            </a:r>
            <a:r>
              <a:rPr lang="nl-NL" sz="2800" dirty="0" err="1" smtClean="0"/>
              <a:t>ervarings</a:t>
            </a:r>
            <a:r>
              <a:rPr lang="nl-NL" sz="2800" dirty="0" smtClean="0"/>
              <a:t>)</a:t>
            </a:r>
            <a:r>
              <a:rPr lang="nl-NL" sz="2800" dirty="0" err="1" smtClean="0"/>
              <a:t>deskundingen</a:t>
            </a:r>
            <a:r>
              <a:rPr lang="nl-NL" sz="2800" dirty="0" smtClean="0"/>
              <a:t> worden </a:t>
            </a:r>
            <a:r>
              <a:rPr lang="nl-NL" sz="2800" dirty="0"/>
              <a:t>voor elk domein </a:t>
            </a:r>
            <a:r>
              <a:rPr lang="nl-NL" sz="2800" dirty="0" smtClean="0"/>
              <a:t>aangedragen?</a:t>
            </a:r>
            <a:endParaRPr lang="nl-NL" sz="2800" dirty="0"/>
          </a:p>
          <a:p>
            <a:pPr>
              <a:buFont typeface="Wingdings" panose="05000000000000000000" pitchFamily="2" charset="2"/>
              <a:buChar char="§"/>
            </a:pPr>
            <a:r>
              <a:rPr lang="nl-NL" sz="2800" dirty="0" smtClean="0"/>
              <a:t>De workshop en de interactie hiermee met waterschappers en deskundigen is een eerste </a:t>
            </a:r>
            <a:r>
              <a:rPr lang="nl-NL" sz="2800" dirty="0"/>
              <a:t>stap naar een breder gedragen ‘routekaart’, </a:t>
            </a:r>
            <a:r>
              <a:rPr lang="nl-NL" sz="2800" dirty="0" smtClean="0"/>
              <a:t>een strategische bevordering </a:t>
            </a:r>
            <a:r>
              <a:rPr lang="nl-NL" sz="2800" dirty="0"/>
              <a:t>van de effectiviteit van stroomgebiedsherstel</a:t>
            </a:r>
            <a:r>
              <a:rPr lang="nl-NL" sz="2800" dirty="0" smtClean="0"/>
              <a:t>.</a:t>
            </a:r>
            <a:endParaRPr lang="nl-NL" sz="2800" dirty="0"/>
          </a:p>
        </p:txBody>
      </p:sp>
      <p:sp>
        <p:nvSpPr>
          <p:cNvPr id="4" name="Slide Number Placeholder 3"/>
          <p:cNvSpPr>
            <a:spLocks noGrp="1"/>
          </p:cNvSpPr>
          <p:nvPr>
            <p:ph type="sldNum" sz="quarter" idx="12"/>
          </p:nvPr>
        </p:nvSpPr>
        <p:spPr/>
        <p:txBody>
          <a:bodyPr/>
          <a:lstStyle/>
          <a:p>
            <a:fld id="{B4FB7A10-CEFA-448A-85B6-DB8347FFCA1A}" type="slidenum">
              <a:rPr lang="en-GB" smtClean="0"/>
              <a:pPr/>
              <a:t>16</a:t>
            </a:fld>
            <a:endParaRPr lang="en-GB"/>
          </a:p>
        </p:txBody>
      </p:sp>
    </p:spTree>
    <p:extLst>
      <p:ext uri="{BB962C8B-B14F-4D97-AF65-F5344CB8AC3E}">
        <p14:creationId xmlns="" xmlns:p14="http://schemas.microsoft.com/office/powerpoint/2010/main" val="2253485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Opzet workshop</a:t>
            </a:r>
            <a:endParaRPr lang="nl-NL" dirty="0"/>
          </a:p>
        </p:txBody>
      </p:sp>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2363795960"/>
              </p:ext>
            </p:extLst>
          </p:nvPr>
        </p:nvGraphicFramePr>
        <p:xfrm>
          <a:off x="502667" y="1628775"/>
          <a:ext cx="437832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1291233072"/>
              </p:ext>
            </p:extLst>
          </p:nvPr>
        </p:nvGraphicFramePr>
        <p:xfrm>
          <a:off x="5169024" y="1484784"/>
          <a:ext cx="4536503" cy="4664968"/>
        </p:xfrm>
        <a:graphic>
          <a:graphicData uri="http://schemas.openxmlformats.org/drawingml/2006/table">
            <a:tbl>
              <a:tblPr firstRow="1" firstCol="1" bandRow="1"/>
              <a:tblGrid>
                <a:gridCol w="820166"/>
                <a:gridCol w="3716337"/>
              </a:tblGrid>
              <a:tr h="216024">
                <a:tc>
                  <a:txBody>
                    <a:bodyPr/>
                    <a:lstStyle/>
                    <a:p>
                      <a:pPr>
                        <a:lnSpc>
                          <a:spcPct val="115000"/>
                        </a:lnSpc>
                        <a:spcAft>
                          <a:spcPts val="0"/>
                        </a:spcAft>
                      </a:pPr>
                      <a:r>
                        <a:rPr lang="nl-NL" sz="1100" dirty="0">
                          <a:effectLst/>
                          <a:latin typeface="Calibri"/>
                          <a:ea typeface="SimSun"/>
                          <a:cs typeface="Arial"/>
                        </a:rPr>
                        <a:t>9.30u  </a:t>
                      </a:r>
                      <a:endParaRPr lang="en-GB" sz="1100" dirty="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a:ea typeface="SimSun"/>
                          <a:cs typeface="Arial"/>
                        </a:rPr>
                        <a:t>Ontvangst</a:t>
                      </a:r>
                      <a:endParaRPr lang="en-GB" sz="1100" dirty="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nl-NL" sz="1100">
                          <a:effectLst/>
                          <a:latin typeface="Calibri"/>
                          <a:ea typeface="SimSun"/>
                          <a:cs typeface="Arial"/>
                        </a:rPr>
                        <a:t>10.00u</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a:ea typeface="SimSun"/>
                          <a:cs typeface="Arial"/>
                        </a:rPr>
                        <a:t>Start workshop.</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nSpc>
                          <a:spcPct val="115000"/>
                        </a:lnSpc>
                        <a:spcAft>
                          <a:spcPts val="0"/>
                        </a:spcAft>
                      </a:pPr>
                      <a:r>
                        <a:rPr lang="nl-NL" sz="1100" dirty="0">
                          <a:effectLst/>
                          <a:latin typeface="Calibri"/>
                          <a:ea typeface="SimSun"/>
                          <a:cs typeface="Arial"/>
                        </a:rPr>
                        <a:t> </a:t>
                      </a:r>
                      <a:endParaRPr lang="en-GB" sz="1100" dirty="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a:ea typeface="SimSun"/>
                          <a:cs typeface="Arial"/>
                        </a:rPr>
                        <a:t>Wat is de aanleiding en doel van de workshop: hoe vergroten we het succes van stroomgebiedsherstel?</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nSpc>
                          <a:spcPct val="115000"/>
                        </a:lnSpc>
                        <a:spcAft>
                          <a:spcPts val="0"/>
                        </a:spcAft>
                      </a:pPr>
                      <a:r>
                        <a:rPr lang="nl-NL" sz="1100">
                          <a:effectLst/>
                          <a:latin typeface="Calibri"/>
                          <a:ea typeface="SimSun"/>
                          <a:cs typeface="Arial"/>
                        </a:rPr>
                        <a:t>10.45u</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a:ea typeface="SimSun"/>
                          <a:cs typeface="Arial"/>
                        </a:rPr>
                        <a:t>Brainstormronde “Kansen en knelpunten op fysiek, bestuurlijk en maatschappelijk vlak”.</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6">
                <a:tc>
                  <a:txBody>
                    <a:bodyPr/>
                    <a:lstStyle/>
                    <a:p>
                      <a:pPr>
                        <a:lnSpc>
                          <a:spcPct val="115000"/>
                        </a:lnSpc>
                        <a:spcAft>
                          <a:spcPts val="0"/>
                        </a:spcAft>
                      </a:pPr>
                      <a:r>
                        <a:rPr lang="nl-NL" sz="1100">
                          <a:effectLst/>
                          <a:latin typeface="Calibri"/>
                          <a:ea typeface="SimSun"/>
                          <a:cs typeface="Arial"/>
                        </a:rPr>
                        <a:t> </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a:ea typeface="SimSun"/>
                          <a:cs typeface="Arial"/>
                        </a:rPr>
                        <a:t>Het geïnspireerd op bestaande casussen inventariseren van kansen en knelpunten in stroomgebiedsherstel m.b.t. fysieke (ecologie en </a:t>
                      </a:r>
                      <a:r>
                        <a:rPr lang="nl-NL" sz="1100" dirty="0" err="1">
                          <a:effectLst/>
                          <a:latin typeface="Calibri"/>
                          <a:ea typeface="SimSun"/>
                          <a:cs typeface="Arial"/>
                        </a:rPr>
                        <a:t>hydro</a:t>
                      </a:r>
                      <a:r>
                        <a:rPr lang="nl-NL" sz="1100" dirty="0">
                          <a:effectLst/>
                          <a:latin typeface="Calibri"/>
                          <a:ea typeface="SimSun"/>
                          <a:cs typeface="Arial"/>
                        </a:rPr>
                        <a:t>-morfologie), bestuurlijke en maatschappelijke aspecten.</a:t>
                      </a:r>
                      <a:endParaRPr lang="en-GB" sz="1100" dirty="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268">
                <a:tc>
                  <a:txBody>
                    <a:bodyPr/>
                    <a:lstStyle/>
                    <a:p>
                      <a:pPr>
                        <a:lnSpc>
                          <a:spcPct val="115000"/>
                        </a:lnSpc>
                        <a:spcAft>
                          <a:spcPts val="0"/>
                        </a:spcAft>
                      </a:pPr>
                      <a:r>
                        <a:rPr lang="nl-NL" sz="1100">
                          <a:effectLst/>
                          <a:latin typeface="Calibri"/>
                          <a:ea typeface="SimSun"/>
                          <a:cs typeface="Arial"/>
                        </a:rPr>
                        <a:t>11.00u</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a:ea typeface="SimSun"/>
                          <a:cs typeface="Arial"/>
                        </a:rPr>
                        <a:t>Koffie bij de brainstorm</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20">
                <a:tc>
                  <a:txBody>
                    <a:bodyPr/>
                    <a:lstStyle/>
                    <a:p>
                      <a:pPr>
                        <a:lnSpc>
                          <a:spcPct val="115000"/>
                        </a:lnSpc>
                        <a:spcAft>
                          <a:spcPts val="0"/>
                        </a:spcAft>
                      </a:pPr>
                      <a:r>
                        <a:rPr lang="nl-NL" sz="1100">
                          <a:effectLst/>
                          <a:latin typeface="Calibri"/>
                          <a:ea typeface="SimSun"/>
                          <a:cs typeface="Arial"/>
                        </a:rPr>
                        <a:t>11.45u</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a:ea typeface="SimSun"/>
                          <a:cs typeface="Arial"/>
                        </a:rPr>
                        <a:t>In groepen: “Analyseren en groeperen in sleutelfactoren van de verzamelde kansen en knelpunten”</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nl-NL" sz="1100">
                          <a:effectLst/>
                          <a:latin typeface="Calibri"/>
                          <a:ea typeface="SimSun"/>
                          <a:cs typeface="Arial"/>
                        </a:rPr>
                        <a:t>12.30u</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a:ea typeface="SimSun"/>
                          <a:cs typeface="Arial"/>
                        </a:rPr>
                        <a:t>Lunch</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nl-NL" sz="1100">
                          <a:effectLst/>
                          <a:latin typeface="Calibri"/>
                          <a:ea typeface="SimSun"/>
                          <a:cs typeface="Arial"/>
                        </a:rPr>
                        <a:t>13.30u</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a:ea typeface="SimSun"/>
                          <a:cs typeface="Arial"/>
                        </a:rPr>
                        <a:t>Terugkoppeling per groep.</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nl-NL" sz="1100">
                          <a:effectLst/>
                          <a:latin typeface="Calibri"/>
                          <a:ea typeface="SimSun"/>
                          <a:cs typeface="Arial"/>
                        </a:rPr>
                        <a:t>14.30u</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a:ea typeface="SimSun"/>
                          <a:cs typeface="Arial"/>
                        </a:rPr>
                        <a:t>Plenaire discussie “prioritering van de gevonden kans- en knelpuntcategorieën in relatie tot stroomgebiedsherstel”</a:t>
                      </a:r>
                      <a:endParaRPr lang="en-GB" sz="1100" dirty="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268">
                <a:tc>
                  <a:txBody>
                    <a:bodyPr/>
                    <a:lstStyle/>
                    <a:p>
                      <a:pPr>
                        <a:lnSpc>
                          <a:spcPct val="115000"/>
                        </a:lnSpc>
                        <a:spcAft>
                          <a:spcPts val="0"/>
                        </a:spcAft>
                      </a:pPr>
                      <a:r>
                        <a:rPr lang="nl-NL" sz="1100">
                          <a:effectLst/>
                          <a:latin typeface="Calibri"/>
                          <a:ea typeface="SimSun"/>
                          <a:cs typeface="Arial"/>
                        </a:rPr>
                        <a:t>15.00u</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a:ea typeface="SimSun"/>
                          <a:cs typeface="Arial"/>
                        </a:rPr>
                        <a:t>Wandeling </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268">
                <a:tc>
                  <a:txBody>
                    <a:bodyPr/>
                    <a:lstStyle/>
                    <a:p>
                      <a:pPr>
                        <a:lnSpc>
                          <a:spcPct val="115000"/>
                        </a:lnSpc>
                        <a:spcAft>
                          <a:spcPts val="0"/>
                        </a:spcAft>
                      </a:pPr>
                      <a:r>
                        <a:rPr lang="nl-NL" sz="1100">
                          <a:effectLst/>
                          <a:latin typeface="Calibri"/>
                          <a:ea typeface="SimSun"/>
                          <a:cs typeface="Arial"/>
                        </a:rPr>
                        <a:t>16.30u</a:t>
                      </a:r>
                      <a:endParaRPr lang="en-GB" sz="110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a:ea typeface="SimSun"/>
                          <a:cs typeface="Arial"/>
                        </a:rPr>
                        <a:t>Afsluiting met borrel</a:t>
                      </a:r>
                      <a:endParaRPr lang="en-GB" sz="1100" dirty="0">
                        <a:effectLst/>
                        <a:latin typeface="Calibri"/>
                        <a:ea typeface="SimSu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5154213" y="1052736"/>
            <a:ext cx="3744416" cy="369332"/>
          </a:xfrm>
          <a:prstGeom prst="rect">
            <a:avLst/>
          </a:prstGeom>
          <a:noFill/>
        </p:spPr>
        <p:txBody>
          <a:bodyPr wrap="square" rtlCol="0">
            <a:spAutoFit/>
          </a:bodyPr>
          <a:lstStyle/>
          <a:p>
            <a:r>
              <a:rPr lang="en-US" dirty="0" smtClean="0"/>
              <a:t>Programma</a:t>
            </a:r>
            <a:endParaRPr lang="en-GB" dirty="0"/>
          </a:p>
        </p:txBody>
      </p:sp>
      <p:sp>
        <p:nvSpPr>
          <p:cNvPr id="3" name="Slide Number Placeholder 2"/>
          <p:cNvSpPr>
            <a:spLocks noGrp="1"/>
          </p:cNvSpPr>
          <p:nvPr>
            <p:ph type="sldNum" sz="quarter" idx="12"/>
          </p:nvPr>
        </p:nvSpPr>
        <p:spPr/>
        <p:txBody>
          <a:bodyPr/>
          <a:lstStyle/>
          <a:p>
            <a:fld id="{B4FB7A10-CEFA-448A-85B6-DB8347FFCA1A}" type="slidenum">
              <a:rPr lang="en-GB" smtClean="0"/>
              <a:pPr/>
              <a:t>17</a:t>
            </a:fld>
            <a:endParaRPr lang="en-GB"/>
          </a:p>
        </p:txBody>
      </p:sp>
    </p:spTree>
    <p:extLst>
      <p:ext uri="{BB962C8B-B14F-4D97-AF65-F5344CB8AC3E}">
        <p14:creationId xmlns="" xmlns:p14="http://schemas.microsoft.com/office/powerpoint/2010/main" val="2141855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37176" y="12576"/>
            <a:ext cx="3938899" cy="2614444"/>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38899" y="12576"/>
            <a:ext cx="3938899" cy="2614444"/>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0512" y="4558972"/>
            <a:ext cx="3938899" cy="2614444"/>
          </a:xfrm>
          <a:prstGeom prst="rect">
            <a:avLst/>
          </a:prstGeom>
        </p:spPr>
      </p:pic>
      <p:pic>
        <p:nvPicPr>
          <p:cNvPr id="11" name="Picture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8730" y="2336221"/>
            <a:ext cx="3938899" cy="2614444"/>
          </a:xfrm>
          <a:prstGeom prst="rect">
            <a:avLst/>
          </a:prstGeom>
        </p:spPr>
      </p:pic>
      <p:pic>
        <p:nvPicPr>
          <p:cNvPr id="12" name="Picture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656857" y="2287296"/>
            <a:ext cx="3938899" cy="2614444"/>
          </a:xfrm>
          <a:prstGeom prst="rect">
            <a:avLst/>
          </a:prstGeom>
        </p:spPr>
      </p:pic>
      <p:pic>
        <p:nvPicPr>
          <p:cNvPr id="13" name="Picture 1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27384"/>
            <a:ext cx="3938899" cy="2614444"/>
          </a:xfrm>
          <a:prstGeom prst="rect">
            <a:avLst/>
          </a:prstGeom>
        </p:spPr>
      </p:pic>
      <p:pic>
        <p:nvPicPr>
          <p:cNvPr id="5" name="Picture 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967101" y="4218185"/>
            <a:ext cx="3938899" cy="2614444"/>
          </a:xfrm>
          <a:prstGeom prst="rect">
            <a:avLst/>
          </a:prstGeom>
        </p:spPr>
      </p:pic>
      <p:sp>
        <p:nvSpPr>
          <p:cNvPr id="4" name="Title 3"/>
          <p:cNvSpPr>
            <a:spLocks noGrp="1"/>
          </p:cNvSpPr>
          <p:nvPr>
            <p:ph type="title"/>
          </p:nvPr>
        </p:nvSpPr>
        <p:spPr>
          <a:xfrm>
            <a:off x="56456" y="-306288"/>
            <a:ext cx="8915400" cy="1143000"/>
          </a:xfrm>
        </p:spPr>
        <p:txBody>
          <a:bodyPr/>
          <a:lstStyle/>
          <a:p>
            <a:r>
              <a:rPr lang="nl-NL" dirty="0" smtClean="0">
                <a:solidFill>
                  <a:schemeClr val="bg1"/>
                </a:solidFill>
              </a:rPr>
              <a:t>Workshop resultaten</a:t>
            </a:r>
            <a:endParaRPr lang="nl-NL" dirty="0">
              <a:solidFill>
                <a:schemeClr val="bg1"/>
              </a:solidFill>
            </a:endParaRPr>
          </a:p>
        </p:txBody>
      </p:sp>
      <p:sp>
        <p:nvSpPr>
          <p:cNvPr id="2" name="Slide Number Placeholder 1"/>
          <p:cNvSpPr>
            <a:spLocks noGrp="1"/>
          </p:cNvSpPr>
          <p:nvPr>
            <p:ph type="sldNum" sz="quarter" idx="12"/>
          </p:nvPr>
        </p:nvSpPr>
        <p:spPr/>
        <p:txBody>
          <a:bodyPr/>
          <a:lstStyle/>
          <a:p>
            <a:fld id="{B4FB7A10-CEFA-448A-85B6-DB8347FFCA1A}" type="slidenum">
              <a:rPr lang="en-GB" smtClean="0"/>
              <a:pPr/>
              <a:t>18</a:t>
            </a:fld>
            <a:endParaRPr lang="en-GB"/>
          </a:p>
        </p:txBody>
      </p:sp>
    </p:spTree>
    <p:extLst>
      <p:ext uri="{BB962C8B-B14F-4D97-AF65-F5344CB8AC3E}">
        <p14:creationId xmlns="" xmlns:p14="http://schemas.microsoft.com/office/powerpoint/2010/main" val="766951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l="10458" t="11674" r="8230" b="3877"/>
          <a:stretch/>
        </p:blipFill>
        <p:spPr>
          <a:xfrm>
            <a:off x="-9447" y="2462754"/>
            <a:ext cx="3090239" cy="4279359"/>
          </a:xfrm>
          <a:prstGeom prst="rect">
            <a:avLst/>
          </a:prstGeom>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11127" t="9579" r="5832" b="4375"/>
          <a:stretch/>
        </p:blipFill>
        <p:spPr>
          <a:xfrm>
            <a:off x="6778524" y="123750"/>
            <a:ext cx="3102746" cy="4286752"/>
          </a:xfrm>
          <a:prstGeom prst="rect">
            <a:avLst/>
          </a:prstGeom>
        </p:spPr>
      </p:pic>
      <p:pic>
        <p:nvPicPr>
          <p:cNvPr id="6" name="Picture 5"/>
          <p:cNvPicPr>
            <a:picLocks noChangeAspect="1"/>
          </p:cNvPicPr>
          <p:nvPr/>
        </p:nvPicPr>
        <p:blipFill rotWithShape="1">
          <a:blip r:embed="rId5" cstate="print">
            <a:extLst>
              <a:ext uri="{28A0092B-C50C-407E-A947-70E740481C1C}">
                <a14:useLocalDpi xmlns="" xmlns:a14="http://schemas.microsoft.com/office/drawing/2010/main" val="0"/>
              </a:ext>
            </a:extLst>
          </a:blip>
          <a:srcRect l="10278" t="4602" r="8748" b="11368"/>
          <a:stretch/>
        </p:blipFill>
        <p:spPr>
          <a:xfrm>
            <a:off x="2576736" y="128112"/>
            <a:ext cx="3238462" cy="4481004"/>
          </a:xfrm>
          <a:prstGeom prst="rect">
            <a:avLst/>
          </a:prstGeom>
        </p:spPr>
      </p:pic>
      <p:pic>
        <p:nvPicPr>
          <p:cNvPr id="3" name="Picture 2"/>
          <p:cNvPicPr>
            <a:picLocks noChangeAspect="1"/>
          </p:cNvPicPr>
          <p:nvPr/>
        </p:nvPicPr>
        <p:blipFill rotWithShape="1">
          <a:blip r:embed="rId6" cstate="print">
            <a:extLst>
              <a:ext uri="{28A0092B-C50C-407E-A947-70E740481C1C}">
                <a14:useLocalDpi xmlns="" xmlns:a14="http://schemas.microsoft.com/office/drawing/2010/main" val="0"/>
              </a:ext>
            </a:extLst>
          </a:blip>
          <a:srcRect l="10138" t="8528" r="5728" b="1690"/>
          <a:stretch/>
        </p:blipFill>
        <p:spPr>
          <a:xfrm>
            <a:off x="4304928" y="2083059"/>
            <a:ext cx="3274449" cy="4659054"/>
          </a:xfrm>
          <a:prstGeom prst="rect">
            <a:avLst/>
          </a:prstGeom>
        </p:spPr>
      </p:pic>
      <p:sp>
        <p:nvSpPr>
          <p:cNvPr id="2" name="Title 1"/>
          <p:cNvSpPr>
            <a:spLocks noGrp="1"/>
          </p:cNvSpPr>
          <p:nvPr>
            <p:ph type="title"/>
          </p:nvPr>
        </p:nvSpPr>
        <p:spPr/>
        <p:txBody>
          <a:bodyPr/>
          <a:lstStyle/>
          <a:p>
            <a:r>
              <a:rPr lang="nl-NL" dirty="0" smtClean="0"/>
              <a:t>Kansen en knelpunten per domein</a:t>
            </a:r>
            <a:endParaRPr lang="nl-NL" dirty="0"/>
          </a:p>
        </p:txBody>
      </p:sp>
      <p:sp>
        <p:nvSpPr>
          <p:cNvPr id="8" name="Slide Number Placeholder 7"/>
          <p:cNvSpPr>
            <a:spLocks noGrp="1"/>
          </p:cNvSpPr>
          <p:nvPr>
            <p:ph type="sldNum" sz="quarter" idx="12"/>
          </p:nvPr>
        </p:nvSpPr>
        <p:spPr/>
        <p:txBody>
          <a:bodyPr/>
          <a:lstStyle/>
          <a:p>
            <a:fld id="{B4FB7A10-CEFA-448A-85B6-DB8347FFCA1A}" type="slidenum">
              <a:rPr lang="en-GB" smtClean="0"/>
              <a:pPr/>
              <a:t>19</a:t>
            </a:fld>
            <a:endParaRPr lang="en-GB"/>
          </a:p>
        </p:txBody>
      </p:sp>
    </p:spTree>
    <p:extLst>
      <p:ext uri="{BB962C8B-B14F-4D97-AF65-F5344CB8AC3E}">
        <p14:creationId xmlns="" xmlns:p14="http://schemas.microsoft.com/office/powerpoint/2010/main" val="711496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Colofon</a:t>
            </a:r>
            <a:endParaRPr lang="nl-NL" dirty="0"/>
          </a:p>
        </p:txBody>
      </p:sp>
      <p:sp>
        <p:nvSpPr>
          <p:cNvPr id="2" name="Slide Number Placeholder 1"/>
          <p:cNvSpPr>
            <a:spLocks noGrp="1"/>
          </p:cNvSpPr>
          <p:nvPr>
            <p:ph type="sldNum" sz="quarter" idx="12"/>
          </p:nvPr>
        </p:nvSpPr>
        <p:spPr/>
        <p:txBody>
          <a:bodyPr/>
          <a:lstStyle/>
          <a:p>
            <a:fld id="{B4FB7A10-CEFA-448A-85B6-DB8347FFCA1A}" type="slidenum">
              <a:rPr lang="en-GB" smtClean="0"/>
              <a:pPr/>
              <a:t>2</a:t>
            </a:fld>
            <a:endParaRPr lang="en-GB"/>
          </a:p>
        </p:txBody>
      </p:sp>
      <p:sp>
        <p:nvSpPr>
          <p:cNvPr id="9" name="Rectangle 2"/>
          <p:cNvSpPr>
            <a:spLocks noChangeArrowheads="1"/>
          </p:cNvSpPr>
          <p:nvPr/>
        </p:nvSpPr>
        <p:spPr bwMode="auto">
          <a:xfrm>
            <a:off x="920552" y="2173538"/>
            <a:ext cx="5472608" cy="4124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Trefwoorden</a:t>
            </a:r>
            <a:endParaRPr kumimoji="0" lang="en-GB"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Routekaart;</a:t>
            </a:r>
            <a:r>
              <a:rPr kumimoji="0" lang="nl-NL" alt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stroomgebiedsherstel; STOWA; sleutelfactoren; ecologie; waterschap; maatschappij; bestuur</a:t>
            </a:r>
            <a:endParaRPr kumimoji="0" lang="nl-NL"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Samenvatting</a:t>
            </a:r>
            <a:endParaRPr kumimoji="0" lang="en-GB"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Zie</a:t>
            </a:r>
            <a:r>
              <a:rPr kumimoji="0" lang="nl-NL" alt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volgende pagina.</a:t>
            </a:r>
            <a:endParaRPr kumimoji="0" lang="nl-NL"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en-US" sz="10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Referenties</a:t>
            </a:r>
            <a:endParaRPr kumimoji="0" lang="en-GB" altLang="en-US" sz="1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Gertjan Geerling,</a:t>
            </a:r>
            <a:r>
              <a:rPr kumimoji="0" lang="en-US" alt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Tom Buijse, 2014. </a:t>
            </a:r>
            <a:r>
              <a:rPr kumimoji="0" lang="en-US" altLang="en-US" sz="1000" b="0" i="0" u="none" strike="noStrike" cap="none" normalizeH="0" dirty="0" err="1" smtClean="0">
                <a:ln>
                  <a:noFill/>
                </a:ln>
                <a:solidFill>
                  <a:schemeClr val="tx1"/>
                </a:solidFill>
                <a:effectLst/>
                <a:latin typeface="Arial" pitchFamily="34" charset="0"/>
                <a:ea typeface="Times New Roman" pitchFamily="18" charset="0"/>
                <a:cs typeface="Arial" pitchFamily="34" charset="0"/>
              </a:rPr>
              <a:t>Routekaart</a:t>
            </a:r>
            <a:r>
              <a:rPr kumimoji="0" lang="en-US" alt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altLang="en-US" sz="1000" b="0" i="0" u="none" strike="noStrike" cap="none" normalizeH="0" dirty="0" err="1" smtClean="0">
                <a:ln>
                  <a:noFill/>
                </a:ln>
                <a:solidFill>
                  <a:schemeClr val="tx1"/>
                </a:solidFill>
                <a:effectLst/>
                <a:latin typeface="Arial" pitchFamily="34" charset="0"/>
                <a:ea typeface="Times New Roman" pitchFamily="18" charset="0"/>
                <a:cs typeface="Arial" pitchFamily="34" charset="0"/>
              </a:rPr>
              <a:t>Stroomgebieden</a:t>
            </a:r>
            <a:r>
              <a:rPr kumimoji="0" lang="en-US" alt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lang="nl-NL" altLang="en-US" sz="1000" dirty="0">
                <a:latin typeface="Arial" pitchFamily="34" charset="0"/>
                <a:ea typeface="Times New Roman" pitchFamily="18" charset="0"/>
                <a:cs typeface="Arial" pitchFamily="34" charset="0"/>
              </a:rPr>
              <a:t>Probleemschets, workshop, resultaten en </a:t>
            </a:r>
            <a:r>
              <a:rPr lang="nl-NL" altLang="en-US" sz="1000" dirty="0" smtClean="0">
                <a:latin typeface="Arial" pitchFamily="34" charset="0"/>
                <a:ea typeface="Times New Roman" pitchFamily="18" charset="0"/>
                <a:cs typeface="Arial" pitchFamily="34" charset="0"/>
              </a:rPr>
              <a:t>discussie. In samenwerking met STOWA. Powerpoint Rapportage. Deltares, Delft. </a:t>
            </a:r>
            <a:endParaRPr lang="nl-NL" altLang="en-US" sz="10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endParaRPr kumimoji="0" lang="nl-NL" altLang="en-US" sz="1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nl-NL" altLang="en-US" sz="1000" b="1" dirty="0" err="1" smtClean="0">
                <a:latin typeface="Arial" pitchFamily="34" charset="0"/>
                <a:cs typeface="Arial" pitchFamily="34" charset="0"/>
              </a:rPr>
              <a:t>STOWA-nummer</a:t>
            </a:r>
            <a:r>
              <a:rPr lang="nl-NL" altLang="en-US" sz="1000" dirty="0" smtClean="0">
                <a:latin typeface="Arial" pitchFamily="34" charset="0"/>
                <a:cs typeface="Arial" pitchFamily="34" charset="0"/>
              </a:rPr>
              <a:t> 2015-06</a:t>
            </a:r>
          </a:p>
          <a:p>
            <a:pPr lvl="0" eaLnBrk="0" fontAlgn="base" hangingPunct="0">
              <a:spcBef>
                <a:spcPct val="0"/>
              </a:spcBef>
              <a:spcAft>
                <a:spcPct val="0"/>
              </a:spcAft>
            </a:pPr>
            <a:endParaRPr kumimoji="0" lang="nl-NL" altLang="en-US" sz="1000" b="1"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nl-NL" altLang="en-US" sz="1000" b="1" dirty="0" smtClean="0">
                <a:latin typeface="Arial" pitchFamily="34" charset="0"/>
                <a:cs typeface="Arial" pitchFamily="34" charset="0"/>
              </a:rPr>
              <a:t>Copyright</a:t>
            </a:r>
          </a:p>
          <a:p>
            <a:pPr lvl="0" eaLnBrk="0" fontAlgn="base" hangingPunct="0">
              <a:spcBef>
                <a:spcPct val="0"/>
              </a:spcBef>
              <a:spcAft>
                <a:spcPct val="0"/>
              </a:spcAft>
            </a:pPr>
            <a:r>
              <a:rPr lang="nl-NL" altLang="en-US" sz="1000" dirty="0" smtClean="0">
                <a:latin typeface="Arial" pitchFamily="34" charset="0"/>
                <a:cs typeface="Arial" pitchFamily="34" charset="0"/>
              </a:rPr>
              <a:t>De informatie uit dit rapport mag worden overgenomen, mits met bronvermelding. De in het rapport ontwikkelde, dan wel verzamelde kennis is om niet verkrijgbaar. De eventuele kosten die STOWA voor publicaties in rekening brengt, zijn uitsluitend kosten voor het vormgeven, vermenigvuldigen en verzenden. </a:t>
            </a:r>
            <a:endParaRPr lang="nl-NL" altLang="en-US" sz="1000" dirty="0" smtClean="0">
              <a:latin typeface="Arial" pitchFamily="34" charset="0"/>
              <a:cs typeface="Arial" pitchFamily="34" charset="0"/>
            </a:endParaRPr>
          </a:p>
          <a:p>
            <a:pPr lvl="0" eaLnBrk="0" fontAlgn="base" hangingPunct="0">
              <a:spcBef>
                <a:spcPct val="0"/>
              </a:spcBef>
              <a:spcAft>
                <a:spcPct val="0"/>
              </a:spcAft>
            </a:pPr>
            <a:endParaRPr lang="nl-NL" altLang="en-US" sz="1000" dirty="0" smtClean="0">
              <a:latin typeface="Arial" pitchFamily="34" charset="0"/>
              <a:cs typeface="Arial" pitchFamily="34" charset="0"/>
            </a:endParaRPr>
          </a:p>
          <a:p>
            <a:pPr lvl="0" eaLnBrk="0" fontAlgn="base" hangingPunct="0">
              <a:spcBef>
                <a:spcPct val="0"/>
              </a:spcBef>
              <a:spcAft>
                <a:spcPct val="0"/>
              </a:spcAft>
            </a:pPr>
            <a:r>
              <a:rPr lang="nl-NL" altLang="en-US" sz="1000" b="1" dirty="0" err="1" smtClean="0">
                <a:latin typeface="Arial" pitchFamily="34" charset="0"/>
                <a:cs typeface="Arial" pitchFamily="34" charset="0"/>
              </a:rPr>
              <a:t>Disclaimer</a:t>
            </a:r>
            <a:endParaRPr lang="nl-NL" altLang="en-US" sz="1000" b="1" dirty="0" smtClean="0">
              <a:latin typeface="Arial" pitchFamily="34" charset="0"/>
              <a:cs typeface="Arial" pitchFamily="34" charset="0"/>
            </a:endParaRPr>
          </a:p>
          <a:p>
            <a:pPr lvl="0" eaLnBrk="0" fontAlgn="base" hangingPunct="0">
              <a:spcBef>
                <a:spcPct val="0"/>
              </a:spcBef>
              <a:spcAft>
                <a:spcPct val="0"/>
              </a:spcAft>
            </a:pPr>
            <a:r>
              <a:rPr lang="nl-NL" altLang="en-US" sz="1000" dirty="0" smtClean="0">
                <a:latin typeface="Arial" pitchFamily="34" charset="0"/>
                <a:cs typeface="Arial" pitchFamily="34" charset="0"/>
              </a:rPr>
              <a:t>Dit rapport is gebaseerd op de meest recente inzichten in het vakgebied. Desalniettemin moeten bij toepassing ervan de resultaten te allen tijde kritisch worden beschouwd. De auteurs en STOWA kunnen niet aansprakelijk worden gesteld voor eventuele schade die ontstaat door toepassing van het gedachtegoed uit dit rapport.</a:t>
            </a:r>
          </a:p>
          <a:p>
            <a:pPr lvl="0" eaLnBrk="0" fontAlgn="base" hangingPunct="0">
              <a:spcBef>
                <a:spcPct val="0"/>
              </a:spcBef>
              <a:spcAft>
                <a:spcPct val="0"/>
              </a:spcAft>
            </a:pPr>
            <a:endParaRPr lang="nl-NL" altLang="en-US" sz="600" b="1" dirty="0" smtClean="0">
              <a:latin typeface="Arial" pitchFamily="34" charset="0"/>
              <a:cs typeface="Arial" pitchFamily="34" charset="0"/>
            </a:endParaRPr>
          </a:p>
          <a:p>
            <a:pPr lvl="0" eaLnBrk="0" fontAlgn="base" hangingPunct="0">
              <a:spcBef>
                <a:spcPct val="0"/>
              </a:spcBef>
              <a:spcAft>
                <a:spcPct val="0"/>
              </a:spcAft>
            </a:pPr>
            <a:endParaRPr kumimoji="0" lang="en-GB" altLang="en-US" sz="6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 xmlns:p14="http://schemas.microsoft.com/office/powerpoint/2010/main" val="3814748428"/>
              </p:ext>
            </p:extLst>
          </p:nvPr>
        </p:nvGraphicFramePr>
        <p:xfrm>
          <a:off x="912093" y="1268760"/>
          <a:ext cx="5553075" cy="990600"/>
        </p:xfrm>
        <a:graphic>
          <a:graphicData uri="http://schemas.openxmlformats.org/drawingml/2006/table">
            <a:tbl>
              <a:tblPr>
                <a:tableStyleId>{5C22544A-7EE6-4342-B048-85BDC9FD1C3A}</a:tableStyleId>
              </a:tblPr>
              <a:tblGrid>
                <a:gridCol w="1709908"/>
                <a:gridCol w="1619779"/>
                <a:gridCol w="1619779"/>
                <a:gridCol w="603609"/>
              </a:tblGrid>
              <a:tr h="0">
                <a:tc gridSpan="4">
                  <a:txBody>
                    <a:bodyPr/>
                    <a:lstStyle/>
                    <a:p>
                      <a:pPr algn="just">
                        <a:lnSpc>
                          <a:spcPts val="1275"/>
                        </a:lnSpc>
                        <a:spcAft>
                          <a:spcPts val="0"/>
                        </a:spcAft>
                      </a:pPr>
                      <a:r>
                        <a:rPr lang="nl-NL" sz="1100" b="1" dirty="0">
                          <a:effectLst/>
                        </a:rPr>
                        <a:t>Titel</a:t>
                      </a:r>
                      <a:endParaRPr lang="en-GB" sz="1100" b="1" dirty="0">
                        <a:effectLst/>
                      </a:endParaRPr>
                    </a:p>
                    <a:p>
                      <a:pPr>
                        <a:lnSpc>
                          <a:spcPts val="1275"/>
                        </a:lnSpc>
                        <a:spcAft>
                          <a:spcPts val="0"/>
                        </a:spcAft>
                      </a:pPr>
                      <a:r>
                        <a:rPr lang="nl-NL" sz="1100" dirty="0">
                          <a:effectLst/>
                        </a:rPr>
                        <a:t>Routekaart voor Stroomgebiedsherstel</a:t>
                      </a:r>
                      <a:endParaRPr lang="en-GB" sz="1100" dirty="0">
                        <a:effectLst/>
                        <a:latin typeface="Arial"/>
                        <a:ea typeface="Times New Roman"/>
                      </a:endParaRPr>
                    </a:p>
                  </a:txBody>
                  <a:tcPr marL="0" marR="0" marT="0" marB="0"/>
                </a:tc>
                <a:tc hMerge="1">
                  <a:txBody>
                    <a:bodyPr/>
                    <a:lstStyle/>
                    <a:p>
                      <a:endParaRPr lang="nl-NL"/>
                    </a:p>
                  </a:txBody>
                  <a:tcPr/>
                </a:tc>
                <a:tc hMerge="1">
                  <a:txBody>
                    <a:bodyPr/>
                    <a:lstStyle/>
                    <a:p>
                      <a:endParaRPr lang="nl-NL"/>
                    </a:p>
                  </a:txBody>
                  <a:tcPr/>
                </a:tc>
                <a:tc hMerge="1">
                  <a:txBody>
                    <a:bodyPr/>
                    <a:lstStyle/>
                    <a:p>
                      <a:endParaRPr lang="nl-NL"/>
                    </a:p>
                  </a:txBody>
                  <a:tcPr/>
                </a:tc>
              </a:tr>
              <a:tr h="0">
                <a:tc gridSpan="2">
                  <a:txBody>
                    <a:bodyPr/>
                    <a:lstStyle/>
                    <a:p>
                      <a:pPr>
                        <a:lnSpc>
                          <a:spcPts val="1275"/>
                        </a:lnSpc>
                        <a:spcAft>
                          <a:spcPts val="0"/>
                        </a:spcAft>
                      </a:pPr>
                      <a:r>
                        <a:rPr lang="nl-NL" sz="1100">
                          <a:effectLst/>
                        </a:rPr>
                        <a:t> </a:t>
                      </a:r>
                      <a:endParaRPr lang="en-GB" sz="1100">
                        <a:effectLst/>
                        <a:latin typeface="Arial"/>
                        <a:ea typeface="Times New Roman"/>
                      </a:endParaRPr>
                    </a:p>
                  </a:txBody>
                  <a:tcPr marL="0" marR="0" marT="0" marB="0"/>
                </a:tc>
                <a:tc hMerge="1">
                  <a:txBody>
                    <a:bodyPr/>
                    <a:lstStyle/>
                    <a:p>
                      <a:endParaRPr lang="nl-NL"/>
                    </a:p>
                  </a:txBody>
                  <a:tcPr/>
                </a:tc>
                <a:tc gridSpan="2">
                  <a:txBody>
                    <a:bodyPr/>
                    <a:lstStyle/>
                    <a:p>
                      <a:pPr>
                        <a:lnSpc>
                          <a:spcPts val="1275"/>
                        </a:lnSpc>
                        <a:spcAft>
                          <a:spcPts val="0"/>
                        </a:spcAft>
                      </a:pPr>
                      <a:r>
                        <a:rPr lang="nl-NL" sz="1100">
                          <a:effectLst/>
                        </a:rPr>
                        <a:t> </a:t>
                      </a:r>
                      <a:endParaRPr lang="en-GB" sz="1100">
                        <a:effectLst/>
                        <a:latin typeface="Arial"/>
                        <a:ea typeface="Times New Roman"/>
                      </a:endParaRPr>
                    </a:p>
                  </a:txBody>
                  <a:tcPr marL="0" marR="0" marT="0" marB="0"/>
                </a:tc>
                <a:tc hMerge="1">
                  <a:txBody>
                    <a:bodyPr/>
                    <a:lstStyle/>
                    <a:p>
                      <a:endParaRPr lang="nl-NL"/>
                    </a:p>
                  </a:txBody>
                  <a:tcPr/>
                </a:tc>
              </a:tr>
              <a:tr h="0">
                <a:tc>
                  <a:txBody>
                    <a:bodyPr/>
                    <a:lstStyle/>
                    <a:p>
                      <a:pPr algn="just">
                        <a:lnSpc>
                          <a:spcPts val="1275"/>
                        </a:lnSpc>
                        <a:spcAft>
                          <a:spcPts val="0"/>
                        </a:spcAft>
                      </a:pPr>
                      <a:r>
                        <a:rPr lang="nl-NL" sz="1100" b="1" dirty="0">
                          <a:effectLst/>
                        </a:rPr>
                        <a:t>Opdrachtgever</a:t>
                      </a:r>
                      <a:endParaRPr lang="en-GB" sz="1100" b="1" dirty="0">
                        <a:effectLst/>
                      </a:endParaRPr>
                    </a:p>
                    <a:p>
                      <a:pPr>
                        <a:lnSpc>
                          <a:spcPts val="1275"/>
                        </a:lnSpc>
                        <a:spcAft>
                          <a:spcPts val="0"/>
                        </a:spcAft>
                      </a:pPr>
                      <a:r>
                        <a:rPr lang="nl-NL" sz="1100" dirty="0">
                          <a:effectLst/>
                        </a:rPr>
                        <a:t>STOWA</a:t>
                      </a:r>
                      <a:endParaRPr lang="en-GB" sz="1100" dirty="0">
                        <a:effectLst/>
                        <a:latin typeface="Arial"/>
                        <a:ea typeface="Times New Roman"/>
                      </a:endParaRPr>
                    </a:p>
                  </a:txBody>
                  <a:tcPr marL="0" marR="0" marT="0" marB="0"/>
                </a:tc>
                <a:tc>
                  <a:txBody>
                    <a:bodyPr/>
                    <a:lstStyle/>
                    <a:p>
                      <a:pPr algn="just">
                        <a:lnSpc>
                          <a:spcPts val="1275"/>
                        </a:lnSpc>
                        <a:spcAft>
                          <a:spcPts val="0"/>
                        </a:spcAft>
                      </a:pPr>
                      <a:r>
                        <a:rPr lang="nl-NL" sz="1100" b="1" dirty="0">
                          <a:effectLst/>
                        </a:rPr>
                        <a:t>Project</a:t>
                      </a:r>
                      <a:endParaRPr lang="en-GB" sz="1100" b="1" dirty="0">
                        <a:effectLst/>
                      </a:endParaRPr>
                    </a:p>
                    <a:p>
                      <a:pPr>
                        <a:lnSpc>
                          <a:spcPts val="1275"/>
                        </a:lnSpc>
                        <a:spcAft>
                          <a:spcPts val="0"/>
                        </a:spcAft>
                      </a:pPr>
                      <a:r>
                        <a:rPr lang="nl-NL" sz="1100" dirty="0">
                          <a:effectLst/>
                        </a:rPr>
                        <a:t>1208158-000</a:t>
                      </a:r>
                      <a:endParaRPr lang="en-GB" sz="1100" dirty="0">
                        <a:effectLst/>
                        <a:latin typeface="Arial"/>
                        <a:ea typeface="Times New Roman"/>
                      </a:endParaRPr>
                    </a:p>
                  </a:txBody>
                  <a:tcPr marL="0" marR="0" marT="0" marB="0"/>
                </a:tc>
                <a:tc>
                  <a:txBody>
                    <a:bodyPr/>
                    <a:lstStyle/>
                    <a:p>
                      <a:pPr algn="just">
                        <a:lnSpc>
                          <a:spcPts val="1275"/>
                        </a:lnSpc>
                        <a:spcAft>
                          <a:spcPts val="0"/>
                        </a:spcAft>
                      </a:pPr>
                      <a:r>
                        <a:rPr lang="nl-NL" sz="1100" b="1" dirty="0">
                          <a:effectLst/>
                        </a:rPr>
                        <a:t>Pagina's</a:t>
                      </a:r>
                      <a:endParaRPr lang="en-GB" sz="1100" b="1" dirty="0">
                        <a:effectLst/>
                      </a:endParaRPr>
                    </a:p>
                    <a:p>
                      <a:pPr>
                        <a:lnSpc>
                          <a:spcPts val="1275"/>
                        </a:lnSpc>
                        <a:spcAft>
                          <a:spcPts val="0"/>
                        </a:spcAft>
                      </a:pPr>
                      <a:r>
                        <a:rPr lang="nl-NL" sz="1100" dirty="0" smtClean="0">
                          <a:effectLst/>
                          <a:latin typeface="+mn-lt"/>
                          <a:ea typeface="+mn-ea"/>
                        </a:rPr>
                        <a:t>46</a:t>
                      </a:r>
                      <a:endParaRPr lang="en-GB" sz="1100" dirty="0">
                        <a:effectLst/>
                        <a:latin typeface="Arial"/>
                        <a:ea typeface="Times New Roman"/>
                      </a:endParaRPr>
                    </a:p>
                  </a:txBody>
                  <a:tcPr marL="0" marR="0" marT="0" marB="0"/>
                </a:tc>
                <a:tc>
                  <a:txBody>
                    <a:bodyPr/>
                    <a:lstStyle/>
                    <a:p>
                      <a:pPr>
                        <a:lnSpc>
                          <a:spcPts val="1275"/>
                        </a:lnSpc>
                        <a:spcAft>
                          <a:spcPts val="0"/>
                        </a:spcAft>
                        <a:tabLst>
                          <a:tab pos="1620520" algn="l"/>
                        </a:tabLst>
                      </a:pPr>
                      <a:r>
                        <a:rPr lang="nl-NL" sz="1100">
                          <a:effectLst/>
                        </a:rPr>
                        <a:t> </a:t>
                      </a:r>
                      <a:endParaRPr lang="en-GB" sz="1100">
                        <a:effectLst/>
                        <a:latin typeface="Arial"/>
                        <a:ea typeface="Times New Roman"/>
                      </a:endParaRPr>
                    </a:p>
                  </a:txBody>
                  <a:tcPr marL="0" marR="0" marT="0" marB="0"/>
                </a:tc>
              </a:tr>
              <a:tr h="0">
                <a:tc gridSpan="4">
                  <a:txBody>
                    <a:bodyPr/>
                    <a:lstStyle/>
                    <a:p>
                      <a:pPr>
                        <a:lnSpc>
                          <a:spcPts val="1275"/>
                        </a:lnSpc>
                        <a:spcAft>
                          <a:spcPts val="0"/>
                        </a:spcAft>
                        <a:tabLst>
                          <a:tab pos="1620520" algn="l"/>
                        </a:tabLst>
                      </a:pPr>
                      <a:r>
                        <a:rPr lang="nl-NL" sz="1100" dirty="0">
                          <a:effectLst/>
                        </a:rPr>
                        <a:t> </a:t>
                      </a:r>
                      <a:endParaRPr lang="en-GB" sz="1100" dirty="0">
                        <a:effectLst/>
                        <a:latin typeface="Arial"/>
                        <a:ea typeface="Times New Roman"/>
                      </a:endParaRPr>
                    </a:p>
                  </a:txBody>
                  <a:tcPr marL="0" marR="0" marT="0" marB="0"/>
                </a:tc>
                <a:tc hMerge="1">
                  <a:txBody>
                    <a:bodyPr/>
                    <a:lstStyle/>
                    <a:p>
                      <a:endParaRPr lang="nl-NL"/>
                    </a:p>
                  </a:txBody>
                  <a:tcPr/>
                </a:tc>
                <a:tc hMerge="1">
                  <a:txBody>
                    <a:bodyPr/>
                    <a:lstStyle/>
                    <a:p>
                      <a:endParaRPr lang="nl-NL"/>
                    </a:p>
                  </a:txBody>
                  <a:tcPr/>
                </a:tc>
                <a:tc hMerge="1">
                  <a:txBody>
                    <a:bodyPr/>
                    <a:lstStyle/>
                    <a:p>
                      <a:endParaRPr lang="nl-NL"/>
                    </a:p>
                  </a:txBody>
                  <a:tcPr/>
                </a:tc>
              </a:tr>
            </a:tbl>
          </a:graphicData>
        </a:graphic>
      </p:graphicFrame>
    </p:spTree>
    <p:extLst>
      <p:ext uri="{BB962C8B-B14F-4D97-AF65-F5344CB8AC3E}">
        <p14:creationId xmlns="" xmlns:p14="http://schemas.microsoft.com/office/powerpoint/2010/main" val="19125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55700207"/>
              </p:ext>
            </p:extLst>
          </p:nvPr>
        </p:nvGraphicFramePr>
        <p:xfrm>
          <a:off x="488504" y="188641"/>
          <a:ext cx="8915400" cy="6225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4FB7A10-CEFA-448A-85B6-DB8347FFCA1A}" type="slidenum">
              <a:rPr lang="en-GB" smtClean="0"/>
              <a:pPr/>
              <a:t>20</a:t>
            </a:fld>
            <a:endParaRPr lang="en-GB"/>
          </a:p>
        </p:txBody>
      </p:sp>
      <p:sp>
        <p:nvSpPr>
          <p:cNvPr id="3" name="TextBox 2"/>
          <p:cNvSpPr txBox="1"/>
          <p:nvPr/>
        </p:nvSpPr>
        <p:spPr>
          <a:xfrm rot="16200000">
            <a:off x="-2649941" y="2751023"/>
            <a:ext cx="6264698" cy="707886"/>
          </a:xfrm>
          <a:prstGeom prst="rect">
            <a:avLst/>
          </a:prstGeom>
          <a:noFill/>
        </p:spPr>
        <p:txBody>
          <a:bodyPr wrap="square" rtlCol="0">
            <a:spAutoFit/>
          </a:bodyPr>
          <a:lstStyle/>
          <a:p>
            <a:r>
              <a:rPr lang="nl-NL" sz="4000" dirty="0" smtClean="0"/>
              <a:t>Workshop sleutelfactoren</a:t>
            </a:r>
            <a:endParaRPr lang="nl-NL" sz="4000" dirty="0"/>
          </a:p>
        </p:txBody>
      </p:sp>
    </p:spTree>
    <p:extLst>
      <p:ext uri="{BB962C8B-B14F-4D97-AF65-F5344CB8AC3E}">
        <p14:creationId xmlns="" xmlns:p14="http://schemas.microsoft.com/office/powerpoint/2010/main" val="577708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Prioritering</a:t>
            </a:r>
            <a:endParaRPr lang="nl-NL" dirty="0"/>
          </a:p>
        </p:txBody>
      </p:sp>
      <p:pic>
        <p:nvPicPr>
          <p:cNvPr id="2050" name="Picture 2"/>
          <p:cNvPicPr>
            <a:picLocks noGrp="1" noChangeAspect="1" noChangeArrowheads="1"/>
          </p:cNvPicPr>
          <p:nvPr>
            <p:ph idx="4294967295"/>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845" y="1196752"/>
            <a:ext cx="9488960" cy="39621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4FB7A10-CEFA-448A-85B6-DB8347FFCA1A}" type="slidenum">
              <a:rPr lang="en-GB" smtClean="0"/>
              <a:pPr/>
              <a:t>21</a:t>
            </a:fld>
            <a:endParaRPr lang="en-GB"/>
          </a:p>
        </p:txBody>
      </p:sp>
      <p:sp>
        <p:nvSpPr>
          <p:cNvPr id="5" name="TextBox 4"/>
          <p:cNvSpPr txBox="1"/>
          <p:nvPr/>
        </p:nvSpPr>
        <p:spPr>
          <a:xfrm>
            <a:off x="272480" y="5229200"/>
            <a:ext cx="9433048" cy="646331"/>
          </a:xfrm>
          <a:prstGeom prst="rect">
            <a:avLst/>
          </a:prstGeom>
          <a:noFill/>
        </p:spPr>
        <p:txBody>
          <a:bodyPr wrap="square" rtlCol="0">
            <a:spAutoFit/>
          </a:bodyPr>
          <a:lstStyle/>
          <a:p>
            <a:r>
              <a:rPr lang="nl-NL" dirty="0" smtClean="0"/>
              <a:t>Prioritering van sleutelfactoren per domein.  Gegeven is het aantal stemmen van deelnemers in de categorieën ‘heel belangrijk’ (groen) en ‘belangrijk’ (geel).</a:t>
            </a:r>
            <a:endParaRPr lang="nl-NL" dirty="0"/>
          </a:p>
        </p:txBody>
      </p:sp>
      <p:sp>
        <p:nvSpPr>
          <p:cNvPr id="3" name="TextBox 2"/>
          <p:cNvSpPr txBox="1"/>
          <p:nvPr/>
        </p:nvSpPr>
        <p:spPr>
          <a:xfrm>
            <a:off x="9129464" y="2949452"/>
            <a:ext cx="648072" cy="553998"/>
          </a:xfrm>
          <a:prstGeom prst="rect">
            <a:avLst/>
          </a:prstGeom>
          <a:solidFill>
            <a:schemeClr val="bg1"/>
          </a:solidFill>
        </p:spPr>
        <p:txBody>
          <a:bodyPr wrap="square" rtlCol="0">
            <a:spAutoFit/>
          </a:bodyPr>
          <a:lstStyle/>
          <a:p>
            <a:r>
              <a:rPr lang="en-US" sz="800" dirty="0" err="1" smtClean="0"/>
              <a:t>Belangrijk</a:t>
            </a:r>
            <a:endParaRPr lang="en-US" sz="800" dirty="0" smtClean="0"/>
          </a:p>
          <a:p>
            <a:endParaRPr lang="en-US" sz="600" dirty="0"/>
          </a:p>
          <a:p>
            <a:r>
              <a:rPr lang="en-US" sz="800" dirty="0" smtClean="0"/>
              <a:t>Heel </a:t>
            </a:r>
            <a:r>
              <a:rPr lang="en-US" sz="800" dirty="0" err="1" smtClean="0"/>
              <a:t>belangrijk</a:t>
            </a:r>
            <a:endParaRPr lang="en-US" sz="800" dirty="0"/>
          </a:p>
        </p:txBody>
      </p:sp>
      <p:cxnSp>
        <p:nvCxnSpPr>
          <p:cNvPr id="7" name="Straight Connector 6"/>
          <p:cNvCxnSpPr/>
          <p:nvPr/>
        </p:nvCxnSpPr>
        <p:spPr>
          <a:xfrm>
            <a:off x="9735628" y="2949452"/>
            <a:ext cx="0" cy="553998"/>
          </a:xfrm>
          <a:prstGeom prst="line">
            <a:avLst/>
          </a:prstGeom>
          <a:ln w="31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1018841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Uitwerking en Discussie</a:t>
            </a:r>
            <a:endParaRPr lang="nl-NL" dirty="0"/>
          </a:p>
        </p:txBody>
      </p:sp>
      <p:sp>
        <p:nvSpPr>
          <p:cNvPr id="4" name="Text Placeholder 3"/>
          <p:cNvSpPr>
            <a:spLocks noGrp="1"/>
          </p:cNvSpPr>
          <p:nvPr>
            <p:ph type="body" idx="1"/>
          </p:nvPr>
        </p:nvSpPr>
        <p:spPr/>
        <p:txBody>
          <a:bodyPr/>
          <a:lstStyle/>
          <a:p>
            <a:endParaRPr lang="en-GB"/>
          </a:p>
        </p:txBody>
      </p:sp>
      <p:sp>
        <p:nvSpPr>
          <p:cNvPr id="3" name="Slide Number Placeholder 2"/>
          <p:cNvSpPr>
            <a:spLocks noGrp="1"/>
          </p:cNvSpPr>
          <p:nvPr>
            <p:ph type="sldNum" sz="quarter" idx="12"/>
          </p:nvPr>
        </p:nvSpPr>
        <p:spPr/>
        <p:txBody>
          <a:bodyPr/>
          <a:lstStyle/>
          <a:p>
            <a:fld id="{B4FB7A10-CEFA-448A-85B6-DB8347FFCA1A}" type="slidenum">
              <a:rPr lang="en-GB" smtClean="0"/>
              <a:pPr/>
              <a:t>22</a:t>
            </a:fld>
            <a:endParaRPr lang="en-GB"/>
          </a:p>
        </p:txBody>
      </p:sp>
    </p:spTree>
    <p:extLst>
      <p:ext uri="{BB962C8B-B14F-4D97-AF65-F5344CB8AC3E}">
        <p14:creationId xmlns="" xmlns:p14="http://schemas.microsoft.com/office/powerpoint/2010/main" val="2496767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Gevonden sleutelfactoren</a:t>
            </a:r>
            <a:endParaRPr lang="nl-NL" dirty="0"/>
          </a:p>
        </p:txBody>
      </p:sp>
      <p:sp>
        <p:nvSpPr>
          <p:cNvPr id="3" name="Content Placeholder 2"/>
          <p:cNvSpPr>
            <a:spLocks noGrp="1"/>
          </p:cNvSpPr>
          <p:nvPr>
            <p:ph idx="4294967295"/>
          </p:nvPr>
        </p:nvSpPr>
        <p:spPr>
          <a:xfrm>
            <a:off x="632520" y="1052736"/>
            <a:ext cx="8568952" cy="4608512"/>
          </a:xfrm>
        </p:spPr>
        <p:txBody>
          <a:bodyPr>
            <a:noAutofit/>
          </a:bodyPr>
          <a:lstStyle/>
          <a:p>
            <a:pPr marL="0" indent="0">
              <a:lnSpc>
                <a:spcPct val="120000"/>
              </a:lnSpc>
              <a:buNone/>
            </a:pPr>
            <a:r>
              <a:rPr lang="nl-NL" sz="1600" dirty="0" smtClean="0"/>
              <a:t>Hieronder de factoren die volgens de deelnemers van de workshop bepalend zijn voor een optimaal stroomgebiedsherstel. De in </a:t>
            </a:r>
            <a:r>
              <a:rPr lang="nl-NL" sz="1600" b="1" dirty="0" smtClean="0">
                <a:solidFill>
                  <a:schemeClr val="accent3"/>
                </a:solidFill>
              </a:rPr>
              <a:t>groen</a:t>
            </a:r>
            <a:r>
              <a:rPr lang="nl-NL" sz="1600" dirty="0" smtClean="0"/>
              <a:t> weergegeven factoren onderbouwen de probleemanalyse. De in </a:t>
            </a:r>
            <a:r>
              <a:rPr lang="nl-NL" sz="1600" b="1" dirty="0" smtClean="0">
                <a:solidFill>
                  <a:schemeClr val="accent6">
                    <a:lumMod val="75000"/>
                  </a:schemeClr>
                </a:solidFill>
              </a:rPr>
              <a:t>oranje</a:t>
            </a:r>
            <a:r>
              <a:rPr lang="nl-NL" sz="1600" dirty="0" smtClean="0">
                <a:solidFill>
                  <a:schemeClr val="accent6">
                    <a:lumMod val="75000"/>
                  </a:schemeClr>
                </a:solidFill>
              </a:rPr>
              <a:t> </a:t>
            </a:r>
            <a:r>
              <a:rPr lang="nl-NL" sz="1600" dirty="0" smtClean="0"/>
              <a:t>weergegeven verbreden de probleemstelling. Verder hebben de sleutelfactoren niet de concreetheid van de ecologische sleutelfactoren.</a:t>
            </a:r>
          </a:p>
          <a:p>
            <a:pPr marL="0" indent="0">
              <a:buNone/>
            </a:pPr>
            <a:endParaRPr lang="nl-NL" sz="1400" b="1" dirty="0" smtClean="0"/>
          </a:p>
          <a:p>
            <a:pPr marL="0" indent="0">
              <a:buNone/>
            </a:pPr>
            <a:r>
              <a:rPr lang="nl-NL" sz="1100" b="1" dirty="0" smtClean="0"/>
              <a:t>Maatschappelijk krachtenveld</a:t>
            </a:r>
          </a:p>
          <a:p>
            <a:pPr marL="514350" indent="-514350">
              <a:buFont typeface="+mj-lt"/>
              <a:buAutoNum type="arabicPeriod"/>
            </a:pPr>
            <a:r>
              <a:rPr lang="nl-NL" sz="1100" dirty="0" smtClean="0">
                <a:solidFill>
                  <a:schemeClr val="accent6">
                    <a:lumMod val="75000"/>
                  </a:schemeClr>
                </a:solidFill>
              </a:rPr>
              <a:t>	 Participatie, communicatie en continuïteit</a:t>
            </a:r>
          </a:p>
          <a:p>
            <a:pPr marL="514350" indent="-514350">
              <a:buFont typeface="+mj-lt"/>
              <a:buAutoNum type="arabicPeriod"/>
            </a:pPr>
            <a:r>
              <a:rPr lang="nl-NL" sz="1100" dirty="0" smtClean="0">
                <a:solidFill>
                  <a:schemeClr val="accent3">
                    <a:lumMod val="75000"/>
                  </a:schemeClr>
                </a:solidFill>
              </a:rPr>
              <a:t>	 Oog voor belangen &amp; Heldere doelen</a:t>
            </a:r>
          </a:p>
          <a:p>
            <a:pPr marL="514350" indent="-514350">
              <a:buFont typeface="+mj-lt"/>
              <a:buAutoNum type="arabicPeriod"/>
            </a:pPr>
            <a:r>
              <a:rPr lang="nl-NL" sz="1100" dirty="0" smtClean="0">
                <a:solidFill>
                  <a:schemeClr val="accent3">
                    <a:lumMod val="75000"/>
                  </a:schemeClr>
                </a:solidFill>
              </a:rPr>
              <a:t>	 Ruimtelijke ordening</a:t>
            </a:r>
          </a:p>
          <a:p>
            <a:pPr marL="514350" indent="-514350">
              <a:buFont typeface="+mj-lt"/>
              <a:buAutoNum type="arabicPeriod"/>
            </a:pPr>
            <a:r>
              <a:rPr lang="nl-NL" sz="1100" dirty="0" smtClean="0">
                <a:solidFill>
                  <a:schemeClr val="accent3">
                    <a:lumMod val="75000"/>
                  </a:schemeClr>
                </a:solidFill>
              </a:rPr>
              <a:t>	 Economie</a:t>
            </a:r>
          </a:p>
          <a:p>
            <a:pPr marL="0" indent="0">
              <a:buNone/>
            </a:pPr>
            <a:r>
              <a:rPr lang="nl-NL" sz="1100" b="1" dirty="0" smtClean="0"/>
              <a:t>Extern bestuur en beleid</a:t>
            </a:r>
          </a:p>
          <a:p>
            <a:pPr marL="514350" indent="-514350">
              <a:buFont typeface="+mj-lt"/>
              <a:buAutoNum type="arabicPeriod" startAt="5"/>
            </a:pPr>
            <a:r>
              <a:rPr lang="nl-NL" sz="1100" dirty="0" smtClean="0">
                <a:solidFill>
                  <a:schemeClr val="accent6">
                    <a:lumMod val="75000"/>
                  </a:schemeClr>
                </a:solidFill>
              </a:rPr>
              <a:t>	Cultuur, houding en beelden </a:t>
            </a:r>
          </a:p>
          <a:p>
            <a:pPr marL="514350" indent="-514350">
              <a:buFont typeface="+mj-lt"/>
              <a:buAutoNum type="arabicPeriod" startAt="5"/>
            </a:pPr>
            <a:r>
              <a:rPr lang="nl-NL" sz="1100" dirty="0" smtClean="0">
                <a:solidFill>
                  <a:schemeClr val="accent6">
                    <a:lumMod val="75000"/>
                  </a:schemeClr>
                </a:solidFill>
              </a:rPr>
              <a:t>	Regelgeving (gebieden, verbieden en aanbieden)</a:t>
            </a:r>
          </a:p>
          <a:p>
            <a:pPr marL="514350" indent="-514350">
              <a:buFont typeface="+mj-lt"/>
              <a:buAutoNum type="arabicPeriod" startAt="5"/>
            </a:pPr>
            <a:r>
              <a:rPr lang="nl-NL" sz="1100" dirty="0" smtClean="0">
                <a:solidFill>
                  <a:schemeClr val="accent6">
                    <a:lumMod val="75000"/>
                  </a:schemeClr>
                </a:solidFill>
              </a:rPr>
              <a:t>	Middelen (euro’s en mensen)</a:t>
            </a:r>
          </a:p>
          <a:p>
            <a:pPr marL="0" indent="0">
              <a:buNone/>
            </a:pPr>
            <a:r>
              <a:rPr lang="nl-NL" sz="1100" b="1" dirty="0" smtClean="0"/>
              <a:t>Waterschap intern organisatorisch en bestuurlijk</a:t>
            </a:r>
          </a:p>
          <a:p>
            <a:pPr marL="514350" indent="-514350">
              <a:buFont typeface="+mj-lt"/>
              <a:buAutoNum type="arabicPeriod" startAt="8"/>
            </a:pPr>
            <a:r>
              <a:rPr lang="nl-NL" sz="1100" dirty="0" smtClean="0">
                <a:solidFill>
                  <a:schemeClr val="accent3">
                    <a:lumMod val="75000"/>
                  </a:schemeClr>
                </a:solidFill>
              </a:rPr>
              <a:t>	 Integraal werken (zowel disciplines als belang) &amp; lerende organisatie</a:t>
            </a:r>
          </a:p>
          <a:p>
            <a:pPr marL="514350" indent="-514350">
              <a:buFont typeface="+mj-lt"/>
              <a:buAutoNum type="arabicPeriod" startAt="8"/>
            </a:pPr>
            <a:r>
              <a:rPr lang="nl-NL" sz="1100" dirty="0" smtClean="0">
                <a:solidFill>
                  <a:schemeClr val="accent6">
                    <a:lumMod val="75000"/>
                  </a:schemeClr>
                </a:solidFill>
              </a:rPr>
              <a:t>	 Goede afspiegeling van maatschappij in waterschapsbestuur</a:t>
            </a:r>
          </a:p>
          <a:p>
            <a:pPr marL="514350" indent="-514350">
              <a:buFont typeface="+mj-lt"/>
              <a:buAutoNum type="arabicPeriod" startAt="8"/>
            </a:pPr>
            <a:r>
              <a:rPr lang="nl-NL" sz="1100" dirty="0" smtClean="0">
                <a:solidFill>
                  <a:schemeClr val="accent3">
                    <a:lumMod val="75000"/>
                  </a:schemeClr>
                </a:solidFill>
              </a:rPr>
              <a:t>	 Watersysteem leidend voor teelt</a:t>
            </a:r>
          </a:p>
          <a:p>
            <a:pPr marL="514350" indent="-514350">
              <a:buFont typeface="+mj-lt"/>
              <a:buAutoNum type="arabicPeriod" startAt="8"/>
            </a:pPr>
            <a:r>
              <a:rPr lang="nl-NL" sz="1100" dirty="0" smtClean="0">
                <a:solidFill>
                  <a:schemeClr val="accent3">
                    <a:lumMod val="75000"/>
                  </a:schemeClr>
                </a:solidFill>
              </a:rPr>
              <a:t>	 Feedback en transparantie bij beslissingen</a:t>
            </a:r>
          </a:p>
          <a:p>
            <a:pPr marL="514350" indent="-514350">
              <a:buFont typeface="+mj-lt"/>
              <a:buAutoNum type="arabicPeriod" startAt="8"/>
            </a:pPr>
            <a:r>
              <a:rPr lang="nl-NL" sz="1100" dirty="0" smtClean="0">
                <a:solidFill>
                  <a:schemeClr val="accent6">
                    <a:lumMod val="75000"/>
                  </a:schemeClr>
                </a:solidFill>
              </a:rPr>
              <a:t>	 Durf</a:t>
            </a:r>
          </a:p>
          <a:p>
            <a:pPr marL="0" indent="0">
              <a:buNone/>
            </a:pPr>
            <a:r>
              <a:rPr lang="nl-NL" sz="1100" b="1" dirty="0" smtClean="0"/>
              <a:t>Fysieke omgeving</a:t>
            </a:r>
          </a:p>
          <a:p>
            <a:pPr marL="514350" indent="-514350">
              <a:buFont typeface="+mj-lt"/>
              <a:buAutoNum type="arabicPeriod" startAt="13"/>
            </a:pPr>
            <a:r>
              <a:rPr lang="nl-NL" sz="1100" dirty="0" smtClean="0">
                <a:solidFill>
                  <a:schemeClr val="accent3">
                    <a:lumMod val="75000"/>
                  </a:schemeClr>
                </a:solidFill>
              </a:rPr>
              <a:t>	Systeem schaalniveau: type processen, bepaalt ambitieniveau, </a:t>
            </a:r>
            <a:r>
              <a:rPr lang="nl-NL" sz="1100" i="1" dirty="0" smtClean="0">
                <a:solidFill>
                  <a:schemeClr val="accent3">
                    <a:lumMod val="75000"/>
                  </a:schemeClr>
                </a:solidFill>
              </a:rPr>
              <a:t>welke ambities</a:t>
            </a:r>
          </a:p>
          <a:p>
            <a:pPr marL="514350" indent="-514350">
              <a:buFont typeface="+mj-lt"/>
              <a:buAutoNum type="arabicPeriod" startAt="13"/>
            </a:pPr>
            <a:r>
              <a:rPr lang="nl-NL" sz="1100" dirty="0" smtClean="0">
                <a:solidFill>
                  <a:schemeClr val="accent6">
                    <a:lumMod val="75000"/>
                  </a:schemeClr>
                </a:solidFill>
              </a:rPr>
              <a:t>	Kennis: wel of niet aanwezig, beter uitleggen en kwantificeren, beter integreren, welke ambities</a:t>
            </a:r>
          </a:p>
          <a:p>
            <a:endParaRPr lang="nl-NL" sz="1400" dirty="0"/>
          </a:p>
        </p:txBody>
      </p:sp>
      <p:sp>
        <p:nvSpPr>
          <p:cNvPr id="4" name="Slide Number Placeholder 3"/>
          <p:cNvSpPr>
            <a:spLocks noGrp="1"/>
          </p:cNvSpPr>
          <p:nvPr>
            <p:ph type="sldNum" sz="quarter" idx="12"/>
          </p:nvPr>
        </p:nvSpPr>
        <p:spPr/>
        <p:txBody>
          <a:bodyPr/>
          <a:lstStyle/>
          <a:p>
            <a:fld id="{B4FB7A10-CEFA-448A-85B6-DB8347FFCA1A}" type="slidenum">
              <a:rPr lang="en-GB" smtClean="0"/>
              <a:pPr/>
              <a:t>23</a:t>
            </a:fld>
            <a:endParaRPr lang="en-GB" dirty="0"/>
          </a:p>
        </p:txBody>
      </p:sp>
    </p:spTree>
    <p:extLst>
      <p:ext uri="{BB962C8B-B14F-4D97-AF65-F5344CB8AC3E}">
        <p14:creationId xmlns="" xmlns:p14="http://schemas.microsoft.com/office/powerpoint/2010/main" val="403101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99392"/>
            <a:ext cx="8915400" cy="1143000"/>
          </a:xfrm>
        </p:spPr>
        <p:txBody>
          <a:bodyPr/>
          <a:lstStyle/>
          <a:p>
            <a:r>
              <a:rPr lang="nl-NL" dirty="0" smtClean="0"/>
              <a:t>Hoe nu verder?</a:t>
            </a:r>
            <a:endParaRPr lang="nl-NL" dirty="0"/>
          </a:p>
        </p:txBody>
      </p:sp>
      <p:sp>
        <p:nvSpPr>
          <p:cNvPr id="3" name="Slide Number Placeholder 2"/>
          <p:cNvSpPr>
            <a:spLocks noGrp="1"/>
          </p:cNvSpPr>
          <p:nvPr>
            <p:ph type="sldNum" sz="quarter" idx="12"/>
          </p:nvPr>
        </p:nvSpPr>
        <p:spPr/>
        <p:txBody>
          <a:bodyPr/>
          <a:lstStyle/>
          <a:p>
            <a:fld id="{B4FB7A10-CEFA-448A-85B6-DB8347FFCA1A}" type="slidenum">
              <a:rPr lang="en-GB" smtClean="0"/>
              <a:pPr/>
              <a:t>24</a:t>
            </a:fld>
            <a:endParaRPr lang="en-GB"/>
          </a:p>
        </p:txBody>
      </p:sp>
      <p:sp>
        <p:nvSpPr>
          <p:cNvPr id="5" name="TextBox 4"/>
          <p:cNvSpPr txBox="1"/>
          <p:nvPr/>
        </p:nvSpPr>
        <p:spPr>
          <a:xfrm>
            <a:off x="632520" y="902325"/>
            <a:ext cx="8784976" cy="5262979"/>
          </a:xfrm>
          <a:prstGeom prst="rect">
            <a:avLst/>
          </a:prstGeom>
          <a:noFill/>
        </p:spPr>
        <p:txBody>
          <a:bodyPr wrap="square" rtlCol="0">
            <a:spAutoFit/>
          </a:bodyPr>
          <a:lstStyle/>
          <a:p>
            <a:pPr marL="285750" indent="-285750">
              <a:buFont typeface="Arial" panose="020B0604020202020204" pitchFamily="34" charset="0"/>
              <a:buChar char="•"/>
            </a:pPr>
            <a:r>
              <a:rPr lang="nl-NL" sz="1600" dirty="0" smtClean="0"/>
              <a:t>De workshop heeft laten zien dat er veel niet-ecologische factoren zijn die de effectiviteit van stroomgebiedsherstel beïnvloeden. </a:t>
            </a:r>
          </a:p>
          <a:p>
            <a:pPr marL="285750" indent="-285750">
              <a:buFont typeface="Arial" panose="020B0604020202020204" pitchFamily="34" charset="0"/>
              <a:buChar char="•"/>
            </a:pPr>
            <a:r>
              <a:rPr lang="nl-NL" sz="1600" dirty="0" smtClean="0"/>
              <a:t>Veel niet-ecologische factoren zijn voorwaarden voor een helder planproces.</a:t>
            </a:r>
          </a:p>
          <a:p>
            <a:pPr marL="285750" indent="-285750">
              <a:buFont typeface="Arial" panose="020B0604020202020204" pitchFamily="34" charset="0"/>
              <a:buChar char="•"/>
            </a:pPr>
            <a:r>
              <a:rPr lang="nl-NL" sz="1600" dirty="0" smtClean="0"/>
              <a:t>Veel niet-ecologische factoren vragen om heldere en te onderbouwen keuzen.</a:t>
            </a:r>
          </a:p>
          <a:p>
            <a:endParaRPr lang="nl-NL" sz="1600" dirty="0" smtClean="0"/>
          </a:p>
          <a:p>
            <a:r>
              <a:rPr lang="nl-NL" sz="1600" dirty="0" smtClean="0"/>
              <a:t>Een </a:t>
            </a:r>
            <a:r>
              <a:rPr lang="nl-NL" sz="1600" b="1" dirty="0" smtClean="0"/>
              <a:t>routekaart</a:t>
            </a:r>
            <a:r>
              <a:rPr lang="nl-NL" sz="1600" dirty="0" smtClean="0"/>
              <a:t> voor stroomgebiedsherstel:</a:t>
            </a:r>
          </a:p>
          <a:p>
            <a:pPr marL="285750" indent="-285750">
              <a:buFont typeface="Arial" panose="020B0604020202020204" pitchFamily="34" charset="0"/>
              <a:buChar char="•"/>
            </a:pPr>
            <a:r>
              <a:rPr lang="nl-NL" sz="1600" dirty="0" smtClean="0"/>
              <a:t>zou de </a:t>
            </a:r>
            <a:r>
              <a:rPr lang="nl-NL" sz="1600" dirty="0"/>
              <a:t>communicatie en participatie moeten verbeteren</a:t>
            </a:r>
            <a:r>
              <a:rPr lang="nl-NL" sz="1600" dirty="0" smtClean="0"/>
              <a:t>;</a:t>
            </a:r>
          </a:p>
          <a:p>
            <a:pPr marL="285750" indent="-285750">
              <a:buFont typeface="Arial" panose="020B0604020202020204" pitchFamily="34" charset="0"/>
              <a:buChar char="•"/>
            </a:pPr>
            <a:r>
              <a:rPr lang="nl-NL" sz="1600" dirty="0" smtClean="0"/>
              <a:t>zou goed </a:t>
            </a:r>
            <a:r>
              <a:rPr lang="nl-NL" sz="1600" dirty="0"/>
              <a:t>moeten aangeven wat wel en niet effectief is voor ecologie en andere </a:t>
            </a:r>
            <a:r>
              <a:rPr lang="nl-NL" sz="1600" dirty="0" smtClean="0"/>
              <a:t>doelen. En daarmee bijdragen aan heldere besluiten, waarmee bestaande beelden en houdingen kunnen verschuiven;</a:t>
            </a:r>
          </a:p>
          <a:p>
            <a:pPr marL="285750" indent="-285750">
              <a:buFont typeface="Arial" panose="020B0604020202020204" pitchFamily="34" charset="0"/>
              <a:buChar char="•"/>
            </a:pPr>
            <a:r>
              <a:rPr lang="nl-NL" sz="1600" dirty="0" smtClean="0"/>
              <a:t>zou het integraal werken moeten bevorderen;</a:t>
            </a:r>
          </a:p>
          <a:p>
            <a:pPr marL="285750" indent="-285750">
              <a:buFont typeface="Arial" panose="020B0604020202020204" pitchFamily="34" charset="0"/>
              <a:buChar char="•"/>
            </a:pPr>
            <a:r>
              <a:rPr lang="nl-NL" sz="1600" dirty="0" smtClean="0"/>
              <a:t>zou voor de verschillende organisatielagen binnen het planproces een stabiele toetssteen moeten zijn voor de effectiviteit;</a:t>
            </a:r>
          </a:p>
          <a:p>
            <a:pPr marL="285750" indent="-285750">
              <a:buFont typeface="Arial" panose="020B0604020202020204" pitchFamily="34" charset="0"/>
              <a:buChar char="•"/>
            </a:pPr>
            <a:r>
              <a:rPr lang="nl-NL" sz="1600" dirty="0" smtClean="0"/>
              <a:t>en zou het draagvlak van projecten moeten vergroten.</a:t>
            </a:r>
          </a:p>
          <a:p>
            <a:endParaRPr lang="nl-NL" sz="1600" dirty="0"/>
          </a:p>
          <a:p>
            <a:r>
              <a:rPr lang="nl-NL" sz="1600" dirty="0" smtClean="0"/>
              <a:t>Een </a:t>
            </a:r>
            <a:r>
              <a:rPr lang="nl-NL" sz="1600" b="1" dirty="0" smtClean="0"/>
              <a:t>routekaart</a:t>
            </a:r>
            <a:r>
              <a:rPr lang="nl-NL" sz="1600" dirty="0" smtClean="0"/>
              <a:t> moet een krachtige aanvulling zijn op het planproces van stroomgebiedsherstel, zowel toepasbaar in programma’s als op individuele plannen.</a:t>
            </a:r>
          </a:p>
          <a:p>
            <a:endParaRPr lang="nl-NL" sz="1600" dirty="0"/>
          </a:p>
          <a:p>
            <a:r>
              <a:rPr lang="nl-NL" sz="1600" b="1" dirty="0" smtClean="0"/>
              <a:t>Als doorkijk op een mogelijke routekaart is hierna een eerste theoretische uitwerking gegeven, mede gebaseerd op de bestaande ecologische sleutelfactormethode.</a:t>
            </a:r>
          </a:p>
          <a:p>
            <a:endParaRPr lang="en-US" sz="1600" b="1" dirty="0"/>
          </a:p>
          <a:p>
            <a:r>
              <a:rPr lang="en-US" sz="1600" b="1" dirty="0" smtClean="0"/>
              <a:t>!! Het is </a:t>
            </a:r>
            <a:r>
              <a:rPr lang="en-US" sz="1600" b="1" dirty="0" err="1" smtClean="0"/>
              <a:t>belangrijk</a:t>
            </a:r>
            <a:r>
              <a:rPr lang="en-US" sz="1600" b="1" dirty="0" smtClean="0"/>
              <a:t> </a:t>
            </a:r>
            <a:r>
              <a:rPr lang="en-US" sz="1600" b="1" dirty="0" err="1" smtClean="0"/>
              <a:t>deze</a:t>
            </a:r>
            <a:r>
              <a:rPr lang="en-US" sz="1600" b="1" dirty="0" smtClean="0"/>
              <a:t> </a:t>
            </a:r>
            <a:r>
              <a:rPr lang="en-US" sz="1600" b="1" dirty="0" err="1" smtClean="0"/>
              <a:t>routekaart</a:t>
            </a:r>
            <a:r>
              <a:rPr lang="en-US" sz="1600" b="1" dirty="0" smtClean="0"/>
              <a:t> </a:t>
            </a:r>
            <a:r>
              <a:rPr lang="en-US" sz="1600" b="1" dirty="0" err="1" smtClean="0"/>
              <a:t>te</a:t>
            </a:r>
            <a:r>
              <a:rPr lang="en-US" sz="1600" b="1" dirty="0" smtClean="0"/>
              <a:t> </a:t>
            </a:r>
            <a:r>
              <a:rPr lang="en-US" sz="1600" b="1" dirty="0" err="1" smtClean="0"/>
              <a:t>testen</a:t>
            </a:r>
            <a:r>
              <a:rPr lang="en-US" sz="1600" b="1" dirty="0" smtClean="0"/>
              <a:t> op </a:t>
            </a:r>
            <a:r>
              <a:rPr lang="en-US" sz="1600" b="1" dirty="0" err="1" smtClean="0"/>
              <a:t>een</a:t>
            </a:r>
            <a:r>
              <a:rPr lang="en-US" sz="1600" b="1" dirty="0" smtClean="0"/>
              <a:t> case study </a:t>
            </a:r>
            <a:r>
              <a:rPr lang="en-US" sz="1600" b="1" dirty="0" err="1" smtClean="0"/>
              <a:t>stroomgebied</a:t>
            </a:r>
            <a:r>
              <a:rPr lang="en-US" sz="1600" b="1" dirty="0" smtClean="0"/>
              <a:t> !!</a:t>
            </a:r>
            <a:endParaRPr lang="nl-NL" sz="1600" b="1" dirty="0"/>
          </a:p>
        </p:txBody>
      </p:sp>
    </p:spTree>
    <p:extLst>
      <p:ext uri="{BB962C8B-B14F-4D97-AF65-F5344CB8AC3E}">
        <p14:creationId xmlns="" xmlns:p14="http://schemas.microsoft.com/office/powerpoint/2010/main" val="3070674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290" t="2660" r="3502" b="15770"/>
          <a:stretch/>
        </p:blipFill>
        <p:spPr bwMode="auto">
          <a:xfrm>
            <a:off x="3046851" y="1208397"/>
            <a:ext cx="6570031" cy="53169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0512" y="1268760"/>
            <a:ext cx="2592288" cy="5262979"/>
          </a:xfrm>
          <a:prstGeom prst="rect">
            <a:avLst/>
          </a:prstGeom>
          <a:noFill/>
        </p:spPr>
        <p:txBody>
          <a:bodyPr wrap="square" rtlCol="0">
            <a:spAutoFit/>
          </a:bodyPr>
          <a:lstStyle/>
          <a:p>
            <a:r>
              <a:rPr lang="nl-NL" sz="1600" dirty="0" smtClean="0"/>
              <a:t>Ons voorstel is om het generieke raamwerk voor strategisch plannen te gebruiken als basis voor de routekaart. Het is toepasbaar in het regionaal stroomgebied.</a:t>
            </a:r>
          </a:p>
          <a:p>
            <a:endParaRPr lang="nl-NL" sz="1600" dirty="0"/>
          </a:p>
          <a:p>
            <a:r>
              <a:rPr lang="nl-NL" sz="1600" dirty="0" smtClean="0"/>
              <a:t>De stappen 1 en 2 zijn in eerste instantie het belangrijkst.</a:t>
            </a:r>
          </a:p>
          <a:p>
            <a:endParaRPr lang="nl-NL" sz="1600" dirty="0"/>
          </a:p>
          <a:p>
            <a:pPr marL="342900" indent="-342900">
              <a:buAutoNum type="arabicPeriod"/>
            </a:pPr>
            <a:r>
              <a:rPr lang="nl-NL" sz="1600" dirty="0" smtClean="0"/>
              <a:t>Waar hebben we het over? (elke actor moet dat snappen)</a:t>
            </a:r>
          </a:p>
          <a:p>
            <a:pPr marL="342900" indent="-342900">
              <a:buAutoNum type="arabicPeriod"/>
            </a:pPr>
            <a:r>
              <a:rPr lang="nl-NL" sz="1600" dirty="0" smtClean="0"/>
              <a:t>Iedereen moet van elkaar begrijpen wat succes is, zoals de ecologische sleutelfactoren dat laten zien voor ecologie. </a:t>
            </a:r>
            <a:endParaRPr lang="nl-NL" sz="1600" dirty="0"/>
          </a:p>
        </p:txBody>
      </p:sp>
      <p:sp>
        <p:nvSpPr>
          <p:cNvPr id="3" name="Title 2"/>
          <p:cNvSpPr>
            <a:spLocks noGrp="1"/>
          </p:cNvSpPr>
          <p:nvPr>
            <p:ph type="title"/>
          </p:nvPr>
        </p:nvSpPr>
        <p:spPr/>
        <p:txBody>
          <a:bodyPr/>
          <a:lstStyle/>
          <a:p>
            <a:r>
              <a:rPr lang="nl-NL" dirty="0" smtClean="0"/>
              <a:t>Routekaart: strategisch plannen?</a:t>
            </a:r>
            <a:endParaRPr lang="nl-NL" dirty="0"/>
          </a:p>
        </p:txBody>
      </p:sp>
      <p:sp>
        <p:nvSpPr>
          <p:cNvPr id="2" name="Slide Number Placeholder 1"/>
          <p:cNvSpPr>
            <a:spLocks noGrp="1"/>
          </p:cNvSpPr>
          <p:nvPr>
            <p:ph type="sldNum" sz="quarter" idx="12"/>
          </p:nvPr>
        </p:nvSpPr>
        <p:spPr/>
        <p:txBody>
          <a:bodyPr/>
          <a:lstStyle/>
          <a:p>
            <a:fld id="{B4FB7A10-CEFA-448A-85B6-DB8347FFCA1A}" type="slidenum">
              <a:rPr lang="en-GB" smtClean="0"/>
              <a:pPr/>
              <a:t>25</a:t>
            </a:fld>
            <a:endParaRPr lang="en-GB"/>
          </a:p>
        </p:txBody>
      </p:sp>
    </p:spTree>
    <p:extLst>
      <p:ext uri="{BB962C8B-B14F-4D97-AF65-F5344CB8AC3E}">
        <p14:creationId xmlns="" xmlns:p14="http://schemas.microsoft.com/office/powerpoint/2010/main" val="1527871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6632"/>
            <a:ext cx="8915400" cy="1143000"/>
          </a:xfrm>
        </p:spPr>
        <p:txBody>
          <a:bodyPr>
            <a:normAutofit/>
          </a:bodyPr>
          <a:lstStyle/>
          <a:p>
            <a:r>
              <a:rPr lang="en-US" dirty="0" err="1" smtClean="0"/>
              <a:t>Routekaart</a:t>
            </a:r>
            <a:r>
              <a:rPr lang="en-US" dirty="0" smtClean="0"/>
              <a:t> </a:t>
            </a:r>
            <a:r>
              <a:rPr lang="en-US" dirty="0" err="1" smtClean="0"/>
              <a:t>stroomgebiedsherstel</a:t>
            </a:r>
            <a:endParaRPr lang="en-GB" dirty="0"/>
          </a:p>
        </p:txBody>
      </p:sp>
      <p:sp>
        <p:nvSpPr>
          <p:cNvPr id="3" name="Slide Number Placeholder 2"/>
          <p:cNvSpPr>
            <a:spLocks noGrp="1"/>
          </p:cNvSpPr>
          <p:nvPr>
            <p:ph type="sldNum" sz="quarter" idx="12"/>
          </p:nvPr>
        </p:nvSpPr>
        <p:spPr/>
        <p:txBody>
          <a:bodyPr/>
          <a:lstStyle/>
          <a:p>
            <a:fld id="{B4FB7A10-CEFA-448A-85B6-DB8347FFCA1A}" type="slidenum">
              <a:rPr lang="en-GB" smtClean="0"/>
              <a:pPr/>
              <a:t>26</a:t>
            </a:fld>
            <a:endParaRPr lang="en-GB"/>
          </a:p>
        </p:txBody>
      </p:sp>
      <p:graphicFrame>
        <p:nvGraphicFramePr>
          <p:cNvPr id="4" name="Diagram 3"/>
          <p:cNvGraphicFramePr/>
          <p:nvPr>
            <p:extLst>
              <p:ext uri="{D42A27DB-BD31-4B8C-83A1-F6EECF244321}">
                <p14:modId xmlns="" xmlns:p14="http://schemas.microsoft.com/office/powerpoint/2010/main" val="1355413190"/>
              </p:ext>
            </p:extLst>
          </p:nvPr>
        </p:nvGraphicFramePr>
        <p:xfrm>
          <a:off x="3944888" y="1340768"/>
          <a:ext cx="5760640" cy="5081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88504" y="1268760"/>
            <a:ext cx="3096344" cy="3785652"/>
          </a:xfrm>
          <a:prstGeom prst="rect">
            <a:avLst/>
          </a:prstGeom>
          <a:noFill/>
        </p:spPr>
        <p:txBody>
          <a:bodyPr wrap="square" rtlCol="0">
            <a:spAutoFit/>
          </a:bodyPr>
          <a:lstStyle/>
          <a:p>
            <a:r>
              <a:rPr lang="nl-NL" sz="1600" dirty="0" smtClean="0"/>
              <a:t>De routekaart bestaat grofweg uit 4 stappen.</a:t>
            </a:r>
          </a:p>
          <a:p>
            <a:endParaRPr lang="nl-NL" sz="1600" dirty="0"/>
          </a:p>
          <a:p>
            <a:r>
              <a:rPr lang="nl-NL" sz="1600" dirty="0" smtClean="0"/>
              <a:t>Het </a:t>
            </a:r>
            <a:r>
              <a:rPr lang="nl-NL" sz="1600" dirty="0"/>
              <a:t>bepalen van </a:t>
            </a:r>
            <a:r>
              <a:rPr lang="nl-NL" sz="1600" dirty="0" smtClean="0"/>
              <a:t>ieders SUCCES is de belangrijkste stap voor het maken van consistentie en heldere afwegingen. </a:t>
            </a:r>
          </a:p>
          <a:p>
            <a:endParaRPr lang="nl-NL" sz="1600" dirty="0"/>
          </a:p>
          <a:p>
            <a:r>
              <a:rPr lang="nl-NL" sz="1600" i="1" dirty="0" smtClean="0"/>
              <a:t>Ieders</a:t>
            </a:r>
            <a:r>
              <a:rPr lang="nl-NL" sz="1600" dirty="0" smtClean="0"/>
              <a:t> SUCCES moet voor alle betrokkenen op een eenvoudige en consistente manier inzichtelijk zijn.</a:t>
            </a:r>
          </a:p>
          <a:p>
            <a:endParaRPr lang="nl-NL" sz="1600" dirty="0" smtClean="0"/>
          </a:p>
          <a:p>
            <a:r>
              <a:rPr lang="nl-NL" sz="1600" dirty="0" smtClean="0"/>
              <a:t>Dit wordt dan de toetssteen in het hele plan- en uitvoeringsproces.</a:t>
            </a:r>
            <a:endParaRPr lang="nl-NL" sz="1600" dirty="0"/>
          </a:p>
        </p:txBody>
      </p:sp>
      <p:sp>
        <p:nvSpPr>
          <p:cNvPr id="8" name="Curved Down Arrow 7"/>
          <p:cNvSpPr/>
          <p:nvPr/>
        </p:nvSpPr>
        <p:spPr>
          <a:xfrm rot="16200000">
            <a:off x="3224809" y="2348881"/>
            <a:ext cx="864096" cy="288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9" name="Curved Down Arrow 8"/>
          <p:cNvSpPr/>
          <p:nvPr/>
        </p:nvSpPr>
        <p:spPr>
          <a:xfrm rot="16200000">
            <a:off x="3224810" y="3501008"/>
            <a:ext cx="864096" cy="288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0" name="Curved Down Arrow 9"/>
          <p:cNvSpPr/>
          <p:nvPr/>
        </p:nvSpPr>
        <p:spPr>
          <a:xfrm rot="16200000">
            <a:off x="3224808" y="4725144"/>
            <a:ext cx="864096" cy="288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 xmlns:p14="http://schemas.microsoft.com/office/powerpoint/2010/main" val="975988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4624"/>
            <a:ext cx="8915400" cy="1143000"/>
          </a:xfrm>
        </p:spPr>
        <p:txBody>
          <a:bodyPr/>
          <a:lstStyle/>
          <a:p>
            <a:r>
              <a:rPr lang="nl-NL" dirty="0" smtClean="0"/>
              <a:t>Routekaart stap 1. Systeem</a:t>
            </a:r>
            <a:endParaRPr lang="nl-NL" dirty="0"/>
          </a:p>
        </p:txBody>
      </p:sp>
      <p:sp>
        <p:nvSpPr>
          <p:cNvPr id="3" name="Slide Number Placeholder 2"/>
          <p:cNvSpPr>
            <a:spLocks noGrp="1"/>
          </p:cNvSpPr>
          <p:nvPr>
            <p:ph type="sldNum" sz="quarter" idx="12"/>
          </p:nvPr>
        </p:nvSpPr>
        <p:spPr/>
        <p:txBody>
          <a:bodyPr/>
          <a:lstStyle/>
          <a:p>
            <a:fld id="{B4FB7A10-CEFA-448A-85B6-DB8347FFCA1A}" type="slidenum">
              <a:rPr lang="en-GB" smtClean="0"/>
              <a:pPr/>
              <a:t>27</a:t>
            </a:fld>
            <a:endParaRPr lang="en-GB"/>
          </a:p>
        </p:txBody>
      </p:sp>
      <p:graphicFrame>
        <p:nvGraphicFramePr>
          <p:cNvPr id="4" name="Content Placeholder 3"/>
          <p:cNvGraphicFramePr>
            <a:graphicFrameLocks/>
          </p:cNvGraphicFramePr>
          <p:nvPr>
            <p:extLst>
              <p:ext uri="{D42A27DB-BD31-4B8C-83A1-F6EECF244321}">
                <p14:modId xmlns="" xmlns:p14="http://schemas.microsoft.com/office/powerpoint/2010/main" val="612295339"/>
              </p:ext>
            </p:extLst>
          </p:nvPr>
        </p:nvGraphicFramePr>
        <p:xfrm>
          <a:off x="5673080" y="260649"/>
          <a:ext cx="3944888"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60512" y="980728"/>
            <a:ext cx="4896544" cy="5509200"/>
          </a:xfrm>
          <a:prstGeom prst="rect">
            <a:avLst/>
          </a:prstGeom>
          <a:noFill/>
        </p:spPr>
        <p:txBody>
          <a:bodyPr wrap="square" rtlCol="0">
            <a:spAutoFit/>
          </a:bodyPr>
          <a:lstStyle/>
          <a:p>
            <a:r>
              <a:rPr lang="nl-NL" sz="1600" dirty="0" smtClean="0"/>
              <a:t>De eerste stap is een systeembeschrijving om het succes en de strategie te kunnen definiëren. Dit kan als een stap in een participatief proces (zie </a:t>
            </a:r>
            <a:r>
              <a:rPr lang="nl-NL" sz="1600" dirty="0" err="1" smtClean="0"/>
              <a:t>cognitive</a:t>
            </a:r>
            <a:r>
              <a:rPr lang="nl-NL" sz="1600" dirty="0" smtClean="0"/>
              <a:t> </a:t>
            </a:r>
            <a:r>
              <a:rPr lang="nl-NL" sz="1600" dirty="0" err="1" smtClean="0"/>
              <a:t>mapping</a:t>
            </a:r>
            <a:r>
              <a:rPr lang="nl-NL" sz="1600" dirty="0" smtClean="0"/>
              <a:t>, </a:t>
            </a:r>
            <a:r>
              <a:rPr lang="nl-NL" sz="1600" dirty="0" err="1"/>
              <a:t>P</a:t>
            </a:r>
            <a:r>
              <a:rPr lang="nl-NL" sz="1600" dirty="0" err="1" smtClean="0"/>
              <a:t>enn</a:t>
            </a:r>
            <a:r>
              <a:rPr lang="nl-NL" sz="1600" dirty="0" smtClean="0"/>
              <a:t> et al. 2013) of als deskstudie. De volgende vragen komen hierin aan bod:</a:t>
            </a:r>
          </a:p>
          <a:p>
            <a:endParaRPr lang="nl-NL" sz="1600" dirty="0"/>
          </a:p>
          <a:p>
            <a:pPr marL="285750" indent="-285750">
              <a:buFont typeface="Arial" panose="020B0604020202020204" pitchFamily="34" charset="0"/>
              <a:buChar char="•"/>
            </a:pPr>
            <a:r>
              <a:rPr lang="nl-NL" sz="1600" dirty="0" smtClean="0"/>
              <a:t>Waaruit bestaat het te plannen systeem? Wat zijn de grenzen?</a:t>
            </a:r>
          </a:p>
          <a:p>
            <a:pPr marL="285750" indent="-285750">
              <a:buFont typeface="Arial" panose="020B0604020202020204" pitchFamily="34" charset="0"/>
              <a:buChar char="•"/>
            </a:pPr>
            <a:r>
              <a:rPr lang="nl-NL" sz="1600" dirty="0" smtClean="0"/>
              <a:t>Hoe werkt het systeem? Gebruik bestaande (expert) kennis.</a:t>
            </a:r>
          </a:p>
          <a:p>
            <a:pPr marL="285750" indent="-285750">
              <a:buFont typeface="Arial" panose="020B0604020202020204" pitchFamily="34" charset="0"/>
              <a:buChar char="•"/>
            </a:pPr>
            <a:r>
              <a:rPr lang="nl-NL" sz="1600" dirty="0" smtClean="0"/>
              <a:t>Wat zijn mechanismen, wetten, regels, of ‘</a:t>
            </a:r>
            <a:r>
              <a:rPr lang="nl-NL" sz="1600" dirty="0" err="1" smtClean="0"/>
              <a:t>flows</a:t>
            </a:r>
            <a:r>
              <a:rPr lang="nl-NL" sz="1600" dirty="0" smtClean="0"/>
              <a:t>’ die het systeem regeren (voor elk domein)?</a:t>
            </a:r>
          </a:p>
          <a:p>
            <a:pPr marL="285750" indent="-285750">
              <a:buFont typeface="Arial" panose="020B0604020202020204" pitchFamily="34" charset="0"/>
              <a:buChar char="•"/>
            </a:pPr>
            <a:endParaRPr lang="nl-NL" sz="1600" dirty="0"/>
          </a:p>
          <a:p>
            <a:r>
              <a:rPr lang="nl-NL" sz="1600" dirty="0" smtClean="0"/>
              <a:t>Een complete systeembeschrijving is vaak niet nodig om aan de volgende stappen te kunnen beginnen.</a:t>
            </a:r>
          </a:p>
          <a:p>
            <a:r>
              <a:rPr lang="nl-NL" sz="1600" dirty="0" smtClean="0"/>
              <a:t>Wanneer blijkt dat meer kennis nodig is, kan dat later aan deze stap worden toegevoegd. Doelstelling is dat alle actoren over dezelfde (basis)kennis kunnen beschikken.</a:t>
            </a:r>
          </a:p>
          <a:p>
            <a:endParaRPr lang="nl-NL" sz="1600" dirty="0"/>
          </a:p>
          <a:p>
            <a:r>
              <a:rPr lang="nl-NL" sz="1600" dirty="0" smtClean="0"/>
              <a:t>Voorbeeld: de beschrijving van de werking van ecologische sleutelfactoren is al een systeembeschrijving.</a:t>
            </a:r>
          </a:p>
        </p:txBody>
      </p:sp>
      <p:sp>
        <p:nvSpPr>
          <p:cNvPr id="6" name="Rectangle 5"/>
          <p:cNvSpPr/>
          <p:nvPr/>
        </p:nvSpPr>
        <p:spPr>
          <a:xfrm>
            <a:off x="5738812" y="6043354"/>
            <a:ext cx="4167188" cy="553998"/>
          </a:xfrm>
          <a:prstGeom prst="rect">
            <a:avLst/>
          </a:prstGeom>
        </p:spPr>
        <p:txBody>
          <a:bodyPr wrap="square">
            <a:spAutoFit/>
          </a:bodyPr>
          <a:lstStyle/>
          <a:p>
            <a:r>
              <a:rPr lang="nl-NL" sz="1000" dirty="0" err="1" smtClean="0"/>
              <a:t>Penn</a:t>
            </a:r>
            <a:r>
              <a:rPr lang="nl-NL" sz="1000" dirty="0" smtClean="0"/>
              <a:t> et al., 2013. </a:t>
            </a:r>
            <a:r>
              <a:rPr lang="nl-NL" sz="1000" dirty="0" err="1" smtClean="0"/>
              <a:t>Participatory</a:t>
            </a:r>
            <a:r>
              <a:rPr lang="nl-NL" sz="1000" dirty="0" smtClean="0"/>
              <a:t> </a:t>
            </a:r>
            <a:r>
              <a:rPr lang="nl-NL" sz="1000" dirty="0"/>
              <a:t>Development </a:t>
            </a:r>
            <a:r>
              <a:rPr lang="nl-NL" sz="1000" dirty="0" err="1"/>
              <a:t>and</a:t>
            </a:r>
            <a:r>
              <a:rPr lang="nl-NL" sz="1000" dirty="0"/>
              <a:t> Analysis of a </a:t>
            </a:r>
            <a:r>
              <a:rPr lang="nl-NL" sz="1000" dirty="0" err="1"/>
              <a:t>Fuzzy</a:t>
            </a:r>
            <a:r>
              <a:rPr lang="nl-NL" sz="1000" dirty="0"/>
              <a:t> </a:t>
            </a:r>
            <a:r>
              <a:rPr lang="nl-NL" sz="1000" dirty="0" err="1"/>
              <a:t>Cognitive</a:t>
            </a:r>
            <a:r>
              <a:rPr lang="nl-NL" sz="1000" dirty="0"/>
              <a:t> Map of the Establishment of a Bio-</a:t>
            </a:r>
            <a:r>
              <a:rPr lang="nl-NL" sz="1000" dirty="0" err="1"/>
              <a:t>Based</a:t>
            </a:r>
            <a:r>
              <a:rPr lang="nl-NL" sz="1000" dirty="0"/>
              <a:t> </a:t>
            </a:r>
            <a:r>
              <a:rPr lang="nl-NL" sz="1000" dirty="0" err="1"/>
              <a:t>Economy</a:t>
            </a:r>
            <a:r>
              <a:rPr lang="nl-NL" sz="1000" dirty="0"/>
              <a:t> in the Humber </a:t>
            </a:r>
            <a:r>
              <a:rPr lang="nl-NL" sz="1000" dirty="0" err="1" smtClean="0"/>
              <a:t>Region</a:t>
            </a:r>
            <a:r>
              <a:rPr lang="nl-NL" sz="1000" dirty="0" smtClean="0"/>
              <a:t>. </a:t>
            </a:r>
            <a:r>
              <a:rPr lang="nl-NL" sz="1000" dirty="0" err="1" smtClean="0"/>
              <a:t>PLOSone</a:t>
            </a:r>
            <a:r>
              <a:rPr lang="nl-NL" sz="1000" dirty="0" smtClean="0"/>
              <a:t>.</a:t>
            </a:r>
            <a:endParaRPr lang="nl-NL" sz="1000" dirty="0"/>
          </a:p>
        </p:txBody>
      </p:sp>
      <p:pic>
        <p:nvPicPr>
          <p:cNvPr id="1026"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738812" y="3226415"/>
            <a:ext cx="3894708" cy="2794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93674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300" y="44624"/>
            <a:ext cx="8915400" cy="1143000"/>
          </a:xfrm>
        </p:spPr>
        <p:txBody>
          <a:bodyPr>
            <a:normAutofit/>
          </a:bodyPr>
          <a:lstStyle/>
          <a:p>
            <a:r>
              <a:rPr lang="nl-NL" dirty="0" smtClean="0"/>
              <a:t>Routekaart stap 2: SUCCES (sleutelfactoren)</a:t>
            </a:r>
            <a:endParaRPr lang="nl-NL" dirty="0"/>
          </a:p>
        </p:txBody>
      </p:sp>
      <p:sp>
        <p:nvSpPr>
          <p:cNvPr id="3" name="Content Placeholder 2"/>
          <p:cNvSpPr>
            <a:spLocks noGrp="1"/>
          </p:cNvSpPr>
          <p:nvPr>
            <p:ph idx="4294967295"/>
          </p:nvPr>
        </p:nvSpPr>
        <p:spPr>
          <a:xfrm>
            <a:off x="560512" y="1340768"/>
            <a:ext cx="4248472" cy="4608512"/>
          </a:xfrm>
        </p:spPr>
        <p:txBody>
          <a:bodyPr>
            <a:noAutofit/>
          </a:bodyPr>
          <a:lstStyle/>
          <a:p>
            <a:pPr marL="0" indent="0">
              <a:buNone/>
            </a:pPr>
            <a:r>
              <a:rPr lang="nl-NL" sz="1800" dirty="0" smtClean="0"/>
              <a:t>Om het succes te bepalen voor elke actor kan ook de sleutelfactoren methode worden toegepast.</a:t>
            </a:r>
          </a:p>
          <a:p>
            <a:pPr marL="0" indent="0">
              <a:buNone/>
            </a:pPr>
            <a:endParaRPr lang="nl-NL" sz="1800" dirty="0"/>
          </a:p>
          <a:p>
            <a:r>
              <a:rPr lang="nl-NL" sz="1800" dirty="0" smtClean="0"/>
              <a:t>Bepaal samen, of als deskstudie, de doelen van elke actor met activiteiten in het stroomgebied (incl. waterschap)</a:t>
            </a:r>
          </a:p>
          <a:p>
            <a:r>
              <a:rPr lang="nl-NL" sz="1800" dirty="0" smtClean="0"/>
              <a:t>Ontrafel de doelen van elke actor in sleutelfactoren</a:t>
            </a:r>
          </a:p>
          <a:p>
            <a:r>
              <a:rPr lang="nl-NL" sz="1800" dirty="0" smtClean="0"/>
              <a:t>Dit is de beschrijving van SUCCES voor deze actor of activiteit</a:t>
            </a:r>
          </a:p>
          <a:p>
            <a:pPr marL="0" indent="0">
              <a:buNone/>
            </a:pPr>
            <a:endParaRPr lang="nl-NL" sz="1800" dirty="0" smtClean="0"/>
          </a:p>
          <a:p>
            <a:pPr marL="0" indent="0">
              <a:buNone/>
            </a:pPr>
            <a:r>
              <a:rPr lang="nl-NL" sz="1800" dirty="0" smtClean="0"/>
              <a:t>Hiernaast een voorbeeld met een doel van het waterschap en gekoppeld aan twee sleutelfactoren.</a:t>
            </a:r>
          </a:p>
        </p:txBody>
      </p:sp>
      <p:graphicFrame>
        <p:nvGraphicFramePr>
          <p:cNvPr id="2" name="Diagram 1"/>
          <p:cNvGraphicFramePr/>
          <p:nvPr>
            <p:extLst>
              <p:ext uri="{D42A27DB-BD31-4B8C-83A1-F6EECF244321}">
                <p14:modId xmlns="" xmlns:p14="http://schemas.microsoft.com/office/powerpoint/2010/main" val="2592237661"/>
              </p:ext>
            </p:extLst>
          </p:nvPr>
        </p:nvGraphicFramePr>
        <p:xfrm>
          <a:off x="5169024" y="1412776"/>
          <a:ext cx="410445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4FB7A10-CEFA-448A-85B6-DB8347FFCA1A}" type="slidenum">
              <a:rPr lang="en-GB" smtClean="0"/>
              <a:pPr/>
              <a:t>28</a:t>
            </a:fld>
            <a:endParaRPr lang="en-GB"/>
          </a:p>
        </p:txBody>
      </p:sp>
    </p:spTree>
    <p:extLst>
      <p:ext uri="{BB962C8B-B14F-4D97-AF65-F5344CB8AC3E}">
        <p14:creationId xmlns="" xmlns:p14="http://schemas.microsoft.com/office/powerpoint/2010/main" val="113380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Routekaart stap 2: SUCCES (sleutelfactor analyse)</a:t>
            </a:r>
            <a:endParaRPr lang="nl-NL" dirty="0"/>
          </a:p>
        </p:txBody>
      </p:sp>
      <p:graphicFrame>
        <p:nvGraphicFramePr>
          <p:cNvPr id="3" name="Diagram 2"/>
          <p:cNvGraphicFramePr/>
          <p:nvPr>
            <p:extLst>
              <p:ext uri="{D42A27DB-BD31-4B8C-83A1-F6EECF244321}">
                <p14:modId xmlns="" xmlns:p14="http://schemas.microsoft.com/office/powerpoint/2010/main" val="1489951527"/>
              </p:ext>
            </p:extLst>
          </p:nvPr>
        </p:nvGraphicFramePr>
        <p:xfrm>
          <a:off x="3584848" y="1556792"/>
          <a:ext cx="4104456" cy="5297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4FB7A10-CEFA-448A-85B6-DB8347FFCA1A}" type="slidenum">
              <a:rPr lang="en-GB" smtClean="0"/>
              <a:pPr/>
              <a:t>29</a:t>
            </a:fld>
            <a:endParaRPr lang="en-GB"/>
          </a:p>
        </p:txBody>
      </p:sp>
      <p:sp>
        <p:nvSpPr>
          <p:cNvPr id="5" name="TextBox 4"/>
          <p:cNvSpPr txBox="1"/>
          <p:nvPr/>
        </p:nvSpPr>
        <p:spPr>
          <a:xfrm>
            <a:off x="416496" y="1268760"/>
            <a:ext cx="2952328" cy="3693319"/>
          </a:xfrm>
          <a:prstGeom prst="rect">
            <a:avLst/>
          </a:prstGeom>
          <a:noFill/>
        </p:spPr>
        <p:txBody>
          <a:bodyPr wrap="square" rtlCol="0">
            <a:spAutoFit/>
          </a:bodyPr>
          <a:lstStyle/>
          <a:p>
            <a:r>
              <a:rPr lang="nl-NL" dirty="0" smtClean="0"/>
              <a:t>De gevonden sleutelfactoren kunnen per actor of activiteit worden gevisualiseerd.</a:t>
            </a:r>
          </a:p>
          <a:p>
            <a:endParaRPr lang="nl-NL" dirty="0"/>
          </a:p>
          <a:p>
            <a:r>
              <a:rPr lang="nl-NL" dirty="0" smtClean="0"/>
              <a:t>Hieronder voorbeelden voor maisteelt en ecologie (waterplanten).  </a:t>
            </a:r>
          </a:p>
          <a:p>
            <a:endParaRPr lang="nl-NL" dirty="0"/>
          </a:p>
          <a:p>
            <a:r>
              <a:rPr lang="nl-NL" b="1" dirty="0"/>
              <a:t>Duidelijke grenzen</a:t>
            </a:r>
            <a:r>
              <a:rPr lang="nl-NL" dirty="0"/>
              <a:t> zijn</a:t>
            </a:r>
            <a:r>
              <a:rPr lang="nl-NL" b="1" dirty="0"/>
              <a:t> </a:t>
            </a:r>
            <a:r>
              <a:rPr lang="nl-NL" dirty="0"/>
              <a:t>noodzakelijk om het verschil tussen succes en geen succes te kunnen aangeven voor elke factor.</a:t>
            </a:r>
          </a:p>
        </p:txBody>
      </p:sp>
      <p:graphicFrame>
        <p:nvGraphicFramePr>
          <p:cNvPr id="7" name="Diagram 6"/>
          <p:cNvGraphicFramePr/>
          <p:nvPr>
            <p:extLst>
              <p:ext uri="{D42A27DB-BD31-4B8C-83A1-F6EECF244321}">
                <p14:modId xmlns="" xmlns:p14="http://schemas.microsoft.com/office/powerpoint/2010/main" val="1071930319"/>
              </p:ext>
            </p:extLst>
          </p:nvPr>
        </p:nvGraphicFramePr>
        <p:xfrm>
          <a:off x="7041232" y="1412776"/>
          <a:ext cx="4248472" cy="53696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946590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Inhoudsopgave</a:t>
            </a:r>
            <a:endParaRPr lang="nl-NL" dirty="0"/>
          </a:p>
        </p:txBody>
      </p:sp>
      <p:sp>
        <p:nvSpPr>
          <p:cNvPr id="3" name="Slide Number Placeholder 2"/>
          <p:cNvSpPr>
            <a:spLocks noGrp="1"/>
          </p:cNvSpPr>
          <p:nvPr>
            <p:ph type="sldNum" sz="quarter" idx="12"/>
          </p:nvPr>
        </p:nvSpPr>
        <p:spPr/>
        <p:txBody>
          <a:bodyPr/>
          <a:lstStyle/>
          <a:p>
            <a:fld id="{B4FB7A10-CEFA-448A-85B6-DB8347FFCA1A}" type="slidenum">
              <a:rPr lang="en-GB" smtClean="0"/>
              <a:pPr/>
              <a:t>3</a:t>
            </a:fld>
            <a:endParaRPr lang="en-GB"/>
          </a:p>
        </p:txBody>
      </p:sp>
      <p:sp>
        <p:nvSpPr>
          <p:cNvPr id="4" name="TextBox 3"/>
          <p:cNvSpPr txBox="1"/>
          <p:nvPr/>
        </p:nvSpPr>
        <p:spPr>
          <a:xfrm>
            <a:off x="677233" y="3600354"/>
            <a:ext cx="5112568" cy="646331"/>
          </a:xfrm>
          <a:prstGeom prst="rect">
            <a:avLst/>
          </a:prstGeom>
          <a:noFill/>
        </p:spPr>
        <p:txBody>
          <a:bodyPr wrap="square" rtlCol="0">
            <a:spAutoFit/>
          </a:bodyPr>
          <a:lstStyle/>
          <a:p>
            <a:endParaRPr lang="en-US" dirty="0" smtClean="0"/>
          </a:p>
          <a:p>
            <a:endParaRPr lang="en-US" dirty="0" smtClean="0"/>
          </a:p>
        </p:txBody>
      </p:sp>
      <p:sp>
        <p:nvSpPr>
          <p:cNvPr id="5" name="Rectangle 4">
            <a:hlinkClick r:id="rId3" action="ppaction://hlinksldjump"/>
          </p:cNvPr>
          <p:cNvSpPr/>
          <p:nvPr/>
        </p:nvSpPr>
        <p:spPr>
          <a:xfrm>
            <a:off x="905141" y="1700808"/>
            <a:ext cx="1462452" cy="369332"/>
          </a:xfrm>
          <a:prstGeom prst="rect">
            <a:avLst/>
          </a:prstGeom>
        </p:spPr>
        <p:txBody>
          <a:bodyPr wrap="none">
            <a:spAutoFit/>
          </a:bodyPr>
          <a:lstStyle/>
          <a:p>
            <a:r>
              <a:rPr lang="en-US" dirty="0" err="1"/>
              <a:t>Samenvatting</a:t>
            </a:r>
            <a:endParaRPr lang="nl-NL" dirty="0"/>
          </a:p>
        </p:txBody>
      </p:sp>
      <p:sp>
        <p:nvSpPr>
          <p:cNvPr id="6" name="Rectangle 5">
            <a:hlinkClick r:id="rId4" action="ppaction://hlinksldjump"/>
          </p:cNvPr>
          <p:cNvSpPr/>
          <p:nvPr/>
        </p:nvSpPr>
        <p:spPr>
          <a:xfrm>
            <a:off x="905141" y="2035813"/>
            <a:ext cx="1794658" cy="369332"/>
          </a:xfrm>
          <a:prstGeom prst="rect">
            <a:avLst/>
          </a:prstGeom>
        </p:spPr>
        <p:txBody>
          <a:bodyPr wrap="none">
            <a:spAutoFit/>
          </a:bodyPr>
          <a:lstStyle/>
          <a:p>
            <a:r>
              <a:rPr lang="en-US" dirty="0" err="1"/>
              <a:t>Probleemanalyse</a:t>
            </a:r>
            <a:endParaRPr lang="en-US" dirty="0"/>
          </a:p>
        </p:txBody>
      </p:sp>
      <p:sp>
        <p:nvSpPr>
          <p:cNvPr id="7" name="Rectangle 6">
            <a:hlinkClick r:id="rId5" action="ppaction://hlinksldjump"/>
          </p:cNvPr>
          <p:cNvSpPr/>
          <p:nvPr/>
        </p:nvSpPr>
        <p:spPr>
          <a:xfrm>
            <a:off x="905141" y="2370818"/>
            <a:ext cx="1608710" cy="369332"/>
          </a:xfrm>
          <a:prstGeom prst="rect">
            <a:avLst/>
          </a:prstGeom>
        </p:spPr>
        <p:txBody>
          <a:bodyPr wrap="none">
            <a:spAutoFit/>
          </a:bodyPr>
          <a:lstStyle/>
          <a:p>
            <a:r>
              <a:rPr lang="en-US" dirty="0" err="1"/>
              <a:t>Sleutelfactoren</a:t>
            </a:r>
            <a:endParaRPr lang="nl-NL" dirty="0"/>
          </a:p>
        </p:txBody>
      </p:sp>
      <p:sp>
        <p:nvSpPr>
          <p:cNvPr id="8" name="Rectangle 7">
            <a:hlinkClick r:id="rId6" action="ppaction://hlinksldjump"/>
          </p:cNvPr>
          <p:cNvSpPr/>
          <p:nvPr/>
        </p:nvSpPr>
        <p:spPr>
          <a:xfrm>
            <a:off x="905141" y="2705823"/>
            <a:ext cx="2600392" cy="369332"/>
          </a:xfrm>
          <a:prstGeom prst="rect">
            <a:avLst/>
          </a:prstGeom>
        </p:spPr>
        <p:txBody>
          <a:bodyPr wrap="none">
            <a:spAutoFit/>
          </a:bodyPr>
          <a:lstStyle/>
          <a:p>
            <a:r>
              <a:rPr lang="en-US" dirty="0"/>
              <a:t>Workshop </a:t>
            </a:r>
            <a:r>
              <a:rPr lang="en-US" dirty="0" err="1"/>
              <a:t>sleutelfactoren</a:t>
            </a:r>
            <a:endParaRPr lang="en-US" dirty="0"/>
          </a:p>
        </p:txBody>
      </p:sp>
      <p:sp>
        <p:nvSpPr>
          <p:cNvPr id="9" name="Rectangle 8">
            <a:hlinkClick r:id="rId7" action="ppaction://hlinksldjump"/>
          </p:cNvPr>
          <p:cNvSpPr/>
          <p:nvPr/>
        </p:nvSpPr>
        <p:spPr>
          <a:xfrm>
            <a:off x="905141" y="3040828"/>
            <a:ext cx="1090363" cy="369332"/>
          </a:xfrm>
          <a:prstGeom prst="rect">
            <a:avLst/>
          </a:prstGeom>
        </p:spPr>
        <p:txBody>
          <a:bodyPr wrap="none">
            <a:spAutoFit/>
          </a:bodyPr>
          <a:lstStyle/>
          <a:p>
            <a:r>
              <a:rPr lang="en-US" dirty="0" err="1"/>
              <a:t>Discussie</a:t>
            </a:r>
            <a:r>
              <a:rPr lang="en-US" dirty="0"/>
              <a:t> </a:t>
            </a:r>
            <a:endParaRPr lang="nl-NL" dirty="0"/>
          </a:p>
        </p:txBody>
      </p:sp>
      <p:sp>
        <p:nvSpPr>
          <p:cNvPr id="10" name="Rectangle 9">
            <a:hlinkClick r:id="rId8" action="ppaction://hlinksldjump"/>
          </p:cNvPr>
          <p:cNvSpPr/>
          <p:nvPr/>
        </p:nvSpPr>
        <p:spPr>
          <a:xfrm>
            <a:off x="905141" y="3375833"/>
            <a:ext cx="2883610" cy="369332"/>
          </a:xfrm>
          <a:prstGeom prst="rect">
            <a:avLst/>
          </a:prstGeom>
        </p:spPr>
        <p:txBody>
          <a:bodyPr wrap="none">
            <a:spAutoFit/>
          </a:bodyPr>
          <a:lstStyle/>
          <a:p>
            <a:r>
              <a:rPr lang="en-US" dirty="0" err="1"/>
              <a:t>Conclusies</a:t>
            </a:r>
            <a:r>
              <a:rPr lang="en-US" dirty="0"/>
              <a:t> en </a:t>
            </a:r>
            <a:r>
              <a:rPr lang="en-US" dirty="0" err="1"/>
              <a:t>aanbevelingen</a:t>
            </a:r>
            <a:endParaRPr lang="en-US" dirty="0"/>
          </a:p>
        </p:txBody>
      </p:sp>
      <p:sp>
        <p:nvSpPr>
          <p:cNvPr id="11" name="Rectangle 10">
            <a:hlinkClick r:id="rId9" action="ppaction://hlinksldjump"/>
          </p:cNvPr>
          <p:cNvSpPr/>
          <p:nvPr/>
        </p:nvSpPr>
        <p:spPr>
          <a:xfrm>
            <a:off x="905141" y="3710838"/>
            <a:ext cx="2916761" cy="369332"/>
          </a:xfrm>
          <a:prstGeom prst="rect">
            <a:avLst/>
          </a:prstGeom>
        </p:spPr>
        <p:txBody>
          <a:bodyPr wrap="none">
            <a:spAutoFit/>
          </a:bodyPr>
          <a:lstStyle/>
          <a:p>
            <a:r>
              <a:rPr lang="en-US" dirty="0" err="1"/>
              <a:t>Bijlage</a:t>
            </a:r>
            <a:r>
              <a:rPr lang="en-US" dirty="0"/>
              <a:t> 1: </a:t>
            </a:r>
            <a:r>
              <a:rPr lang="en-US" dirty="0" err="1"/>
              <a:t>strategisch</a:t>
            </a:r>
            <a:r>
              <a:rPr lang="en-US" dirty="0"/>
              <a:t> </a:t>
            </a:r>
            <a:r>
              <a:rPr lang="en-US" dirty="0" err="1"/>
              <a:t>plannen</a:t>
            </a:r>
            <a:endParaRPr lang="en-US" dirty="0"/>
          </a:p>
        </p:txBody>
      </p:sp>
      <p:sp>
        <p:nvSpPr>
          <p:cNvPr id="12" name="Rectangle 11">
            <a:hlinkClick r:id="rId10" action="ppaction://hlinksldjump"/>
          </p:cNvPr>
          <p:cNvSpPr/>
          <p:nvPr/>
        </p:nvSpPr>
        <p:spPr>
          <a:xfrm>
            <a:off x="905141" y="4045843"/>
            <a:ext cx="3184654" cy="369332"/>
          </a:xfrm>
          <a:prstGeom prst="rect">
            <a:avLst/>
          </a:prstGeom>
        </p:spPr>
        <p:txBody>
          <a:bodyPr wrap="none">
            <a:spAutoFit/>
          </a:bodyPr>
          <a:lstStyle/>
          <a:p>
            <a:r>
              <a:rPr lang="en-US" dirty="0" err="1"/>
              <a:t>Bijlage</a:t>
            </a:r>
            <a:r>
              <a:rPr lang="en-US" dirty="0"/>
              <a:t> 2: PDCA </a:t>
            </a:r>
            <a:r>
              <a:rPr lang="en-US" dirty="0" err="1"/>
              <a:t>planningsproces</a:t>
            </a:r>
            <a:endParaRPr lang="en-US" dirty="0"/>
          </a:p>
        </p:txBody>
      </p:sp>
      <p:sp>
        <p:nvSpPr>
          <p:cNvPr id="13" name="Rectangle 12">
            <a:hlinkClick r:id="" action="ppaction://noaction"/>
          </p:cNvPr>
          <p:cNvSpPr/>
          <p:nvPr/>
        </p:nvSpPr>
        <p:spPr>
          <a:xfrm>
            <a:off x="905141" y="4380848"/>
            <a:ext cx="2751715" cy="369332"/>
          </a:xfrm>
          <a:prstGeom prst="rect">
            <a:avLst/>
          </a:prstGeom>
        </p:spPr>
        <p:txBody>
          <a:bodyPr wrap="none">
            <a:spAutoFit/>
          </a:bodyPr>
          <a:lstStyle/>
          <a:p>
            <a:r>
              <a:rPr lang="en-US" dirty="0" err="1"/>
              <a:t>Bijlage</a:t>
            </a:r>
            <a:r>
              <a:rPr lang="en-US" dirty="0"/>
              <a:t> 3: </a:t>
            </a:r>
            <a:r>
              <a:rPr lang="en-US" dirty="0" err="1"/>
              <a:t>Participatieladder</a:t>
            </a:r>
            <a:endParaRPr lang="en-US" dirty="0"/>
          </a:p>
        </p:txBody>
      </p:sp>
      <p:sp>
        <p:nvSpPr>
          <p:cNvPr id="14" name="Rectangle 13">
            <a:hlinkClick r:id="rId11" action="ppaction://hlinksldjump"/>
          </p:cNvPr>
          <p:cNvSpPr/>
          <p:nvPr/>
        </p:nvSpPr>
        <p:spPr>
          <a:xfrm>
            <a:off x="905141" y="4715852"/>
            <a:ext cx="3322833" cy="369332"/>
          </a:xfrm>
          <a:prstGeom prst="rect">
            <a:avLst/>
          </a:prstGeom>
        </p:spPr>
        <p:txBody>
          <a:bodyPr wrap="none">
            <a:spAutoFit/>
          </a:bodyPr>
          <a:lstStyle/>
          <a:p>
            <a:r>
              <a:rPr lang="en-US" dirty="0" err="1"/>
              <a:t>Bijlage</a:t>
            </a:r>
            <a:r>
              <a:rPr lang="en-US" dirty="0"/>
              <a:t> 4: </a:t>
            </a:r>
            <a:r>
              <a:rPr lang="en-US" dirty="0" err="1"/>
              <a:t>Uitwerkingen</a:t>
            </a:r>
            <a:r>
              <a:rPr lang="en-US" dirty="0"/>
              <a:t> workshop</a:t>
            </a:r>
          </a:p>
        </p:txBody>
      </p:sp>
    </p:spTree>
    <p:extLst>
      <p:ext uri="{BB962C8B-B14F-4D97-AF65-F5344CB8AC3E}">
        <p14:creationId xmlns="" xmlns:p14="http://schemas.microsoft.com/office/powerpoint/2010/main" val="2919480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84514" y="332656"/>
            <a:ext cx="1248139" cy="1152128"/>
          </a:xfrm>
          <a:prstGeom prst="ellipse">
            <a:avLst/>
          </a:prstGeom>
          <a:blipFill>
            <a:blip r:embed="rId3"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r>
              <a:rPr lang="nl-NL" sz="1100" b="1" dirty="0" smtClean="0">
                <a:solidFill>
                  <a:schemeClr val="bg1"/>
                </a:solidFill>
              </a:rPr>
              <a:t>Landbouw</a:t>
            </a:r>
            <a:endParaRPr lang="nl-NL" sz="1100" b="1" dirty="0">
              <a:solidFill>
                <a:schemeClr val="bg1"/>
              </a:solidFill>
            </a:endParaRPr>
          </a:p>
        </p:txBody>
      </p:sp>
      <p:sp>
        <p:nvSpPr>
          <p:cNvPr id="5" name="Oval 4"/>
          <p:cNvSpPr/>
          <p:nvPr/>
        </p:nvSpPr>
        <p:spPr>
          <a:xfrm>
            <a:off x="4328931" y="2852936"/>
            <a:ext cx="1248139" cy="1152128"/>
          </a:xfrm>
          <a:prstGeom prst="ellipse">
            <a:avLst/>
          </a:prstGeom>
          <a:blipFill>
            <a:blip r:embed="rId4"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r>
              <a:rPr lang="nl-NL" sz="1100" b="1" dirty="0" smtClean="0">
                <a:solidFill>
                  <a:schemeClr val="bg1"/>
                </a:solidFill>
              </a:rPr>
              <a:t>Natuur</a:t>
            </a:r>
            <a:endParaRPr lang="nl-NL" sz="1100" b="1" dirty="0">
              <a:solidFill>
                <a:schemeClr val="bg1"/>
              </a:solidFill>
            </a:endParaRPr>
          </a:p>
        </p:txBody>
      </p:sp>
      <p:sp>
        <p:nvSpPr>
          <p:cNvPr id="6" name="Oval 5"/>
          <p:cNvSpPr/>
          <p:nvPr/>
        </p:nvSpPr>
        <p:spPr>
          <a:xfrm>
            <a:off x="8073347" y="332656"/>
            <a:ext cx="1248139" cy="1152128"/>
          </a:xfrm>
          <a:prstGeom prst="ellipse">
            <a:avLst/>
          </a:prstGeom>
          <a:blipFill>
            <a:blip r:embed="rId5"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r>
              <a:rPr lang="nl-NL" sz="1100" b="1" dirty="0" smtClean="0">
                <a:solidFill>
                  <a:schemeClr val="bg1"/>
                </a:solidFill>
              </a:rPr>
              <a:t>Recreatie</a:t>
            </a:r>
            <a:endParaRPr lang="nl-NL" sz="1100" b="1" dirty="0">
              <a:solidFill>
                <a:schemeClr val="bg1"/>
              </a:solidFill>
            </a:endParaRPr>
          </a:p>
        </p:txBody>
      </p:sp>
      <p:sp>
        <p:nvSpPr>
          <p:cNvPr id="7" name="Oval 6"/>
          <p:cNvSpPr/>
          <p:nvPr/>
        </p:nvSpPr>
        <p:spPr>
          <a:xfrm>
            <a:off x="8073347" y="5445224"/>
            <a:ext cx="1248139" cy="1152128"/>
          </a:xfrm>
          <a:prstGeom prst="ellipse">
            <a:avLst/>
          </a:prstGeom>
          <a:blipFill>
            <a:blip r:embed="rId6"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r>
              <a:rPr lang="nl-NL" sz="1100" b="1" dirty="0" smtClean="0">
                <a:solidFill>
                  <a:schemeClr val="bg1"/>
                </a:solidFill>
              </a:rPr>
              <a:t>Stad</a:t>
            </a:r>
            <a:endParaRPr lang="nl-NL" sz="1100" b="1" dirty="0">
              <a:solidFill>
                <a:schemeClr val="bg1"/>
              </a:solidFill>
            </a:endParaRPr>
          </a:p>
        </p:txBody>
      </p:sp>
      <p:sp>
        <p:nvSpPr>
          <p:cNvPr id="8" name="Oval 7"/>
          <p:cNvSpPr/>
          <p:nvPr/>
        </p:nvSpPr>
        <p:spPr>
          <a:xfrm>
            <a:off x="584514" y="5445224"/>
            <a:ext cx="1248139" cy="1152128"/>
          </a:xfrm>
          <a:prstGeom prst="ellipse">
            <a:avLst/>
          </a:prstGeom>
          <a:blipFill>
            <a:blip r:embed="rId3"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r>
              <a:rPr lang="nl-NL" sz="1100" b="1" dirty="0" smtClean="0">
                <a:solidFill>
                  <a:schemeClr val="bg1"/>
                </a:solidFill>
              </a:rPr>
              <a:t>Veeteelt</a:t>
            </a:r>
            <a:endParaRPr lang="nl-NL" sz="1100" b="1" dirty="0">
              <a:solidFill>
                <a:schemeClr val="bg1"/>
              </a:solidFill>
            </a:endParaRPr>
          </a:p>
        </p:txBody>
      </p:sp>
      <p:sp>
        <p:nvSpPr>
          <p:cNvPr id="9" name="Oval 8"/>
          <p:cNvSpPr/>
          <p:nvPr/>
        </p:nvSpPr>
        <p:spPr>
          <a:xfrm>
            <a:off x="2181142" y="584684"/>
            <a:ext cx="1248139"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000" dirty="0" smtClean="0"/>
              <a:t>Optimale groei qua water</a:t>
            </a:r>
            <a:endParaRPr lang="nl-NL" sz="1000" dirty="0"/>
          </a:p>
        </p:txBody>
      </p:sp>
      <p:sp>
        <p:nvSpPr>
          <p:cNvPr id="10" name="Oval 9"/>
          <p:cNvSpPr/>
          <p:nvPr/>
        </p:nvSpPr>
        <p:spPr>
          <a:xfrm>
            <a:off x="1832653" y="1151622"/>
            <a:ext cx="1248139"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000" dirty="0" smtClean="0"/>
              <a:t>Vruchtbare grond</a:t>
            </a:r>
            <a:endParaRPr lang="nl-NL" sz="1000" dirty="0"/>
          </a:p>
        </p:txBody>
      </p:sp>
      <p:sp>
        <p:nvSpPr>
          <p:cNvPr id="11" name="Oval 10"/>
          <p:cNvSpPr/>
          <p:nvPr/>
        </p:nvSpPr>
        <p:spPr>
          <a:xfrm>
            <a:off x="1272970" y="1628800"/>
            <a:ext cx="1248139"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000" dirty="0" smtClean="0"/>
              <a:t>Hoge opbrengst</a:t>
            </a:r>
            <a:endParaRPr lang="nl-NL" sz="1000" dirty="0"/>
          </a:p>
        </p:txBody>
      </p:sp>
      <p:sp>
        <p:nvSpPr>
          <p:cNvPr id="12" name="Oval 11"/>
          <p:cNvSpPr/>
          <p:nvPr/>
        </p:nvSpPr>
        <p:spPr>
          <a:xfrm>
            <a:off x="307882" y="1772816"/>
            <a:ext cx="1248139"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000" dirty="0" smtClean="0"/>
              <a:t>Mechanisch bewerkbaar</a:t>
            </a:r>
            <a:endParaRPr lang="nl-NL" sz="1000" dirty="0"/>
          </a:p>
        </p:txBody>
      </p:sp>
      <p:sp>
        <p:nvSpPr>
          <p:cNvPr id="13" name="Oval 12"/>
          <p:cNvSpPr/>
          <p:nvPr/>
        </p:nvSpPr>
        <p:spPr>
          <a:xfrm>
            <a:off x="74804" y="4005064"/>
            <a:ext cx="1248139" cy="64807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1000" dirty="0" smtClean="0"/>
              <a:t>Optimale grasgroei qua water</a:t>
            </a:r>
            <a:endParaRPr lang="nl-NL" sz="1000" dirty="0"/>
          </a:p>
        </p:txBody>
      </p:sp>
      <p:sp>
        <p:nvSpPr>
          <p:cNvPr id="14" name="Oval 13"/>
          <p:cNvSpPr/>
          <p:nvPr/>
        </p:nvSpPr>
        <p:spPr>
          <a:xfrm>
            <a:off x="1598627" y="4293096"/>
            <a:ext cx="1248139" cy="64807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1000" dirty="0" smtClean="0"/>
              <a:t>Voedzaam gras</a:t>
            </a:r>
            <a:endParaRPr lang="nl-NL" sz="1000" dirty="0"/>
          </a:p>
        </p:txBody>
      </p:sp>
      <p:sp>
        <p:nvSpPr>
          <p:cNvPr id="15" name="Oval 14"/>
          <p:cNvSpPr/>
          <p:nvPr/>
        </p:nvSpPr>
        <p:spPr>
          <a:xfrm>
            <a:off x="2119284" y="4798753"/>
            <a:ext cx="1248139" cy="64807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1000" dirty="0" smtClean="0"/>
              <a:t>Maai- en </a:t>
            </a:r>
            <a:r>
              <a:rPr lang="nl-NL" sz="1000" dirty="0" err="1" smtClean="0"/>
              <a:t>hooibaar</a:t>
            </a:r>
            <a:endParaRPr lang="nl-NL" sz="1000" dirty="0"/>
          </a:p>
        </p:txBody>
      </p:sp>
      <p:sp>
        <p:nvSpPr>
          <p:cNvPr id="16" name="Oval 15"/>
          <p:cNvSpPr/>
          <p:nvPr/>
        </p:nvSpPr>
        <p:spPr>
          <a:xfrm>
            <a:off x="2208758" y="5407690"/>
            <a:ext cx="1248139" cy="64807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1000" dirty="0" smtClean="0"/>
              <a:t>Beweiding mogelijk</a:t>
            </a:r>
            <a:endParaRPr lang="nl-NL" sz="1000" dirty="0"/>
          </a:p>
        </p:txBody>
      </p:sp>
      <p:sp>
        <p:nvSpPr>
          <p:cNvPr id="17" name="Oval 16"/>
          <p:cNvSpPr/>
          <p:nvPr/>
        </p:nvSpPr>
        <p:spPr>
          <a:xfrm>
            <a:off x="1896936" y="6021288"/>
            <a:ext cx="1248139" cy="64807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1000" dirty="0" smtClean="0"/>
              <a:t>Gezond vee, hoge opbrengst</a:t>
            </a:r>
            <a:endParaRPr lang="nl-NL" sz="1000" dirty="0"/>
          </a:p>
        </p:txBody>
      </p:sp>
      <p:sp>
        <p:nvSpPr>
          <p:cNvPr id="18" name="Oval 17"/>
          <p:cNvSpPr/>
          <p:nvPr/>
        </p:nvSpPr>
        <p:spPr>
          <a:xfrm>
            <a:off x="116462" y="4581128"/>
            <a:ext cx="1248139" cy="64807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1000" dirty="0" smtClean="0"/>
              <a:t>Geen moeras</a:t>
            </a:r>
            <a:endParaRPr lang="nl-NL" sz="1000" dirty="0"/>
          </a:p>
        </p:txBody>
      </p:sp>
      <p:sp>
        <p:nvSpPr>
          <p:cNvPr id="19" name="Oval 18"/>
          <p:cNvSpPr/>
          <p:nvPr/>
        </p:nvSpPr>
        <p:spPr>
          <a:xfrm>
            <a:off x="6818438" y="6160689"/>
            <a:ext cx="1248139" cy="64807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00" dirty="0" smtClean="0"/>
              <a:t>Wonen</a:t>
            </a:r>
            <a:endParaRPr lang="nl-NL" sz="1000" dirty="0"/>
          </a:p>
        </p:txBody>
      </p:sp>
      <p:sp>
        <p:nvSpPr>
          <p:cNvPr id="20" name="Oval 19"/>
          <p:cNvSpPr/>
          <p:nvPr/>
        </p:nvSpPr>
        <p:spPr>
          <a:xfrm>
            <a:off x="6681920" y="5625266"/>
            <a:ext cx="1248139" cy="64807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00" dirty="0" smtClean="0"/>
              <a:t>Infra altijd bruikbaar</a:t>
            </a:r>
            <a:endParaRPr lang="nl-NL" sz="1000" dirty="0"/>
          </a:p>
        </p:txBody>
      </p:sp>
      <p:sp>
        <p:nvSpPr>
          <p:cNvPr id="21" name="Oval 20"/>
          <p:cNvSpPr/>
          <p:nvPr/>
        </p:nvSpPr>
        <p:spPr>
          <a:xfrm>
            <a:off x="6903217" y="5121188"/>
            <a:ext cx="1248139" cy="64807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00" dirty="0" smtClean="0"/>
              <a:t>Goede aan- en afvoer</a:t>
            </a:r>
            <a:endParaRPr lang="nl-NL" sz="1000" dirty="0"/>
          </a:p>
        </p:txBody>
      </p:sp>
      <p:sp>
        <p:nvSpPr>
          <p:cNvPr id="22" name="Oval 21"/>
          <p:cNvSpPr/>
          <p:nvPr/>
        </p:nvSpPr>
        <p:spPr>
          <a:xfrm>
            <a:off x="7215251" y="4617132"/>
            <a:ext cx="1248139" cy="64807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00" dirty="0" smtClean="0"/>
              <a:t>Humaan gezonde omgeving</a:t>
            </a:r>
            <a:endParaRPr lang="nl-NL" sz="1000" dirty="0"/>
          </a:p>
        </p:txBody>
      </p:sp>
      <p:sp>
        <p:nvSpPr>
          <p:cNvPr id="23" name="Oval 22"/>
          <p:cNvSpPr/>
          <p:nvPr/>
        </p:nvSpPr>
        <p:spPr>
          <a:xfrm>
            <a:off x="8657861" y="4651217"/>
            <a:ext cx="1248139" cy="64807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00" dirty="0" smtClean="0"/>
              <a:t>Goede voedselvoorziening</a:t>
            </a:r>
            <a:endParaRPr lang="nl-NL" sz="1000" dirty="0"/>
          </a:p>
        </p:txBody>
      </p:sp>
      <p:sp>
        <p:nvSpPr>
          <p:cNvPr id="24" name="Oval 23"/>
          <p:cNvSpPr/>
          <p:nvPr/>
        </p:nvSpPr>
        <p:spPr>
          <a:xfrm>
            <a:off x="7953333" y="4149080"/>
            <a:ext cx="1248139" cy="64807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00" dirty="0" smtClean="0"/>
              <a:t>Recreatie mogelijk</a:t>
            </a:r>
            <a:endParaRPr lang="nl-NL" sz="1000" dirty="0"/>
          </a:p>
        </p:txBody>
      </p:sp>
      <p:sp>
        <p:nvSpPr>
          <p:cNvPr id="25" name="Oval 24"/>
          <p:cNvSpPr/>
          <p:nvPr/>
        </p:nvSpPr>
        <p:spPr>
          <a:xfrm>
            <a:off x="8467755" y="1700808"/>
            <a:ext cx="1248139" cy="64807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000" dirty="0" smtClean="0"/>
              <a:t>Recreanten (in de buurt)</a:t>
            </a:r>
            <a:endParaRPr lang="nl-NL" sz="1000" dirty="0"/>
          </a:p>
        </p:txBody>
      </p:sp>
      <p:sp>
        <p:nvSpPr>
          <p:cNvPr id="26" name="Oval 25"/>
          <p:cNvSpPr/>
          <p:nvPr/>
        </p:nvSpPr>
        <p:spPr>
          <a:xfrm>
            <a:off x="7449277" y="1695395"/>
            <a:ext cx="1248139" cy="64807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000" dirty="0" err="1" smtClean="0"/>
              <a:t>Exploiteer-bare</a:t>
            </a:r>
            <a:r>
              <a:rPr lang="nl-NL" sz="1000" dirty="0" smtClean="0"/>
              <a:t> natuur</a:t>
            </a:r>
            <a:endParaRPr lang="nl-NL" sz="1000" dirty="0"/>
          </a:p>
        </p:txBody>
      </p:sp>
      <p:sp>
        <p:nvSpPr>
          <p:cNvPr id="27" name="Oval 26"/>
          <p:cNvSpPr/>
          <p:nvPr/>
        </p:nvSpPr>
        <p:spPr>
          <a:xfrm>
            <a:off x="6752053" y="1275680"/>
            <a:ext cx="1248139" cy="64807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000" dirty="0" err="1" smtClean="0"/>
              <a:t>Bebouw-baar</a:t>
            </a:r>
            <a:r>
              <a:rPr lang="nl-NL" sz="1000" dirty="0" smtClean="0"/>
              <a:t> terrein</a:t>
            </a:r>
            <a:endParaRPr lang="nl-NL" sz="1000" dirty="0"/>
          </a:p>
        </p:txBody>
      </p:sp>
      <p:sp>
        <p:nvSpPr>
          <p:cNvPr id="28" name="Oval 27"/>
          <p:cNvSpPr/>
          <p:nvPr/>
        </p:nvSpPr>
        <p:spPr>
          <a:xfrm>
            <a:off x="6291417" y="764704"/>
            <a:ext cx="1248139" cy="64807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000" dirty="0" smtClean="0"/>
              <a:t>Bereikbaar</a:t>
            </a:r>
            <a:endParaRPr lang="nl-NL" sz="1000" dirty="0"/>
          </a:p>
        </p:txBody>
      </p:sp>
      <p:sp>
        <p:nvSpPr>
          <p:cNvPr id="29" name="Oval 28"/>
          <p:cNvSpPr/>
          <p:nvPr/>
        </p:nvSpPr>
        <p:spPr>
          <a:xfrm>
            <a:off x="5967112" y="332656"/>
            <a:ext cx="1248139" cy="64807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000" dirty="0" smtClean="0"/>
              <a:t>“mooie” omgeving</a:t>
            </a:r>
            <a:endParaRPr lang="nl-NL" sz="1000" dirty="0"/>
          </a:p>
        </p:txBody>
      </p:sp>
      <p:sp>
        <p:nvSpPr>
          <p:cNvPr id="30" name="Oval 29"/>
          <p:cNvSpPr/>
          <p:nvPr/>
        </p:nvSpPr>
        <p:spPr>
          <a:xfrm>
            <a:off x="6818438" y="8620"/>
            <a:ext cx="1248139" cy="64807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000" dirty="0" smtClean="0"/>
              <a:t>mooi weer</a:t>
            </a:r>
            <a:endParaRPr lang="nl-NL" sz="1000" dirty="0"/>
          </a:p>
        </p:txBody>
      </p:sp>
      <p:sp>
        <p:nvSpPr>
          <p:cNvPr id="31" name="Oval 30"/>
          <p:cNvSpPr/>
          <p:nvPr/>
        </p:nvSpPr>
        <p:spPr>
          <a:xfrm>
            <a:off x="3782870" y="1916832"/>
            <a:ext cx="1248139"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sz="1000" dirty="0" smtClean="0"/>
              <a:t>Ecologische </a:t>
            </a:r>
            <a:r>
              <a:rPr lang="nl-NL" sz="1000" dirty="0" err="1" smtClean="0"/>
              <a:t>sleutelfacto-ren</a:t>
            </a:r>
            <a:endParaRPr lang="nl-NL" sz="1000" dirty="0"/>
          </a:p>
        </p:txBody>
      </p:sp>
      <p:sp>
        <p:nvSpPr>
          <p:cNvPr id="32" name="Oval 31"/>
          <p:cNvSpPr/>
          <p:nvPr/>
        </p:nvSpPr>
        <p:spPr>
          <a:xfrm>
            <a:off x="3158801" y="2492896"/>
            <a:ext cx="1248139"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sz="1000" dirty="0" smtClean="0"/>
              <a:t>Zekere grootte</a:t>
            </a:r>
            <a:endParaRPr lang="nl-NL" sz="1000" dirty="0"/>
          </a:p>
        </p:txBody>
      </p:sp>
      <p:sp>
        <p:nvSpPr>
          <p:cNvPr id="33" name="Oval 32"/>
          <p:cNvSpPr/>
          <p:nvPr/>
        </p:nvSpPr>
        <p:spPr>
          <a:xfrm>
            <a:off x="4953000" y="2204864"/>
            <a:ext cx="1248139"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sz="1000" dirty="0" smtClean="0"/>
              <a:t>Lage verstoring door mensen</a:t>
            </a:r>
            <a:endParaRPr lang="nl-NL" sz="1000" dirty="0"/>
          </a:p>
        </p:txBody>
      </p:sp>
      <p:sp>
        <p:nvSpPr>
          <p:cNvPr id="34" name="Oval 33"/>
          <p:cNvSpPr/>
          <p:nvPr/>
        </p:nvSpPr>
        <p:spPr>
          <a:xfrm>
            <a:off x="5655078" y="2852936"/>
            <a:ext cx="1248139"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sz="1000" dirty="0" smtClean="0"/>
              <a:t>Deel van ecologisch netwerk</a:t>
            </a:r>
            <a:endParaRPr lang="nl-NL" sz="1000" dirty="0"/>
          </a:p>
        </p:txBody>
      </p:sp>
      <p:sp>
        <p:nvSpPr>
          <p:cNvPr id="35" name="Oval 34"/>
          <p:cNvSpPr/>
          <p:nvPr/>
        </p:nvSpPr>
        <p:spPr>
          <a:xfrm>
            <a:off x="2924775" y="3284984"/>
            <a:ext cx="1248139"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sz="1000" dirty="0" smtClean="0"/>
              <a:t>Langere ontwikkel tijd</a:t>
            </a:r>
            <a:endParaRPr lang="nl-NL" sz="1000" dirty="0"/>
          </a:p>
        </p:txBody>
      </p:sp>
      <p:sp>
        <p:nvSpPr>
          <p:cNvPr id="37" name="Oval 36"/>
          <p:cNvSpPr/>
          <p:nvPr/>
        </p:nvSpPr>
        <p:spPr>
          <a:xfrm>
            <a:off x="1052567" y="4797152"/>
            <a:ext cx="1248139" cy="64807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1000" dirty="0" smtClean="0"/>
              <a:t>‘Afvalstof’ afvoer</a:t>
            </a:r>
            <a:endParaRPr lang="nl-NL" sz="1000" dirty="0"/>
          </a:p>
        </p:txBody>
      </p:sp>
    </p:spTree>
    <p:extLst>
      <p:ext uri="{BB962C8B-B14F-4D97-AF65-F5344CB8AC3E}">
        <p14:creationId xmlns="" xmlns:p14="http://schemas.microsoft.com/office/powerpoint/2010/main" val="3760417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Sleutelfactoren</a:t>
            </a:r>
            <a:r>
              <a:rPr lang="en-US" dirty="0" smtClean="0"/>
              <a:t> matrix </a:t>
            </a:r>
            <a:r>
              <a:rPr lang="en-US" dirty="0" err="1" smtClean="0"/>
              <a:t>geeft</a:t>
            </a:r>
            <a:r>
              <a:rPr lang="en-US" dirty="0" smtClean="0"/>
              <a:t> </a:t>
            </a:r>
            <a:r>
              <a:rPr lang="en-US" dirty="0" err="1" smtClean="0"/>
              <a:t>knelpunten</a:t>
            </a:r>
            <a:r>
              <a:rPr lang="en-US" dirty="0" smtClean="0"/>
              <a:t> en </a:t>
            </a:r>
            <a:r>
              <a:rPr lang="en-US" dirty="0" err="1" smtClean="0"/>
              <a:t>kansen</a:t>
            </a:r>
            <a:endParaRPr lang="en-GB" dirty="0"/>
          </a:p>
        </p:txBody>
      </p:sp>
      <p:graphicFrame>
        <p:nvGraphicFramePr>
          <p:cNvPr id="3" name="Table 2"/>
          <p:cNvGraphicFramePr>
            <a:graphicFrameLocks noGrp="1"/>
          </p:cNvGraphicFramePr>
          <p:nvPr>
            <p:extLst>
              <p:ext uri="{D42A27DB-BD31-4B8C-83A1-F6EECF244321}">
                <p14:modId xmlns="" xmlns:p14="http://schemas.microsoft.com/office/powerpoint/2010/main" val="429350394"/>
              </p:ext>
            </p:extLst>
          </p:nvPr>
        </p:nvGraphicFramePr>
        <p:xfrm>
          <a:off x="704528" y="1340769"/>
          <a:ext cx="8424935" cy="4865630"/>
        </p:xfrm>
        <a:graphic>
          <a:graphicData uri="http://schemas.openxmlformats.org/drawingml/2006/table">
            <a:tbl>
              <a:tblPr firstRow="1" bandRow="1">
                <a:tableStyleId>{5C22544A-7EE6-4342-B048-85BDC9FD1C3A}</a:tableStyleId>
              </a:tblPr>
              <a:tblGrid>
                <a:gridCol w="1684987"/>
                <a:gridCol w="1684987"/>
                <a:gridCol w="1684987"/>
                <a:gridCol w="1684987"/>
                <a:gridCol w="1684987"/>
              </a:tblGrid>
              <a:tr h="849739">
                <a:tc>
                  <a:txBody>
                    <a:bodyPr/>
                    <a:lstStyle/>
                    <a:p>
                      <a:endParaRPr lang="en-GB" dirty="0"/>
                    </a:p>
                  </a:txBody>
                  <a:tcPr>
                    <a:solidFill>
                      <a:schemeClr val="bg1"/>
                    </a:solidFill>
                  </a:tcPr>
                </a:tc>
                <a:tc>
                  <a:txBody>
                    <a:bodyPr/>
                    <a:lstStyle/>
                    <a:p>
                      <a:r>
                        <a:rPr lang="en-US" dirty="0" err="1" smtClean="0"/>
                        <a:t>Productiviteit</a:t>
                      </a:r>
                      <a:r>
                        <a:rPr lang="en-US" baseline="0" dirty="0" smtClean="0"/>
                        <a:t> water</a:t>
                      </a:r>
                      <a:endParaRPr lang="en-GB" dirty="0"/>
                    </a:p>
                  </a:txBody>
                  <a:tcPr>
                    <a:solidFill>
                      <a:schemeClr val="accent3">
                        <a:lumMod val="60000"/>
                        <a:lumOff val="40000"/>
                      </a:schemeClr>
                    </a:solidFill>
                  </a:tcPr>
                </a:tc>
                <a:tc>
                  <a:txBody>
                    <a:bodyPr/>
                    <a:lstStyle/>
                    <a:p>
                      <a:r>
                        <a:rPr lang="en-US" dirty="0" err="1" smtClean="0"/>
                        <a:t>Lichtklimaat</a:t>
                      </a:r>
                      <a:endParaRPr lang="en-GB" dirty="0"/>
                    </a:p>
                  </a:txBody>
                  <a:tcPr>
                    <a:solidFill>
                      <a:schemeClr val="accent3">
                        <a:lumMod val="60000"/>
                        <a:lumOff val="40000"/>
                      </a:schemeClr>
                    </a:solidFill>
                  </a:tcPr>
                </a:tc>
                <a:tc>
                  <a:txBody>
                    <a:bodyPr/>
                    <a:lstStyle/>
                    <a:p>
                      <a:r>
                        <a:rPr lang="en-US" dirty="0" err="1" smtClean="0"/>
                        <a:t>Productiviteit</a:t>
                      </a:r>
                      <a:r>
                        <a:rPr lang="en-US" dirty="0" smtClean="0"/>
                        <a:t> </a:t>
                      </a:r>
                      <a:r>
                        <a:rPr lang="en-US" dirty="0" err="1" smtClean="0"/>
                        <a:t>bodem</a:t>
                      </a:r>
                      <a:endParaRPr lang="en-GB" dirty="0"/>
                    </a:p>
                  </a:txBody>
                  <a:tcPr>
                    <a:solidFill>
                      <a:schemeClr val="accent3">
                        <a:lumMod val="60000"/>
                        <a:lumOff val="40000"/>
                      </a:schemeClr>
                    </a:solidFill>
                  </a:tcPr>
                </a:tc>
                <a:tc>
                  <a:txBody>
                    <a:bodyPr/>
                    <a:lstStyle/>
                    <a:p>
                      <a:r>
                        <a:rPr lang="en-US" dirty="0" smtClean="0"/>
                        <a:t>Habitat</a:t>
                      </a:r>
                      <a:r>
                        <a:rPr lang="en-US" baseline="0" dirty="0" smtClean="0"/>
                        <a:t> </a:t>
                      </a:r>
                      <a:r>
                        <a:rPr lang="en-US" baseline="0" dirty="0" err="1" smtClean="0"/>
                        <a:t>geschiktheid</a:t>
                      </a:r>
                      <a:endParaRPr lang="en-GB" dirty="0"/>
                    </a:p>
                  </a:txBody>
                  <a:tcPr>
                    <a:solidFill>
                      <a:schemeClr val="accent3">
                        <a:lumMod val="60000"/>
                        <a:lumOff val="40000"/>
                      </a:schemeClr>
                    </a:solidFill>
                  </a:tcPr>
                </a:tc>
              </a:tr>
              <a:tr h="1466674">
                <a:tc>
                  <a:txBody>
                    <a:bodyPr/>
                    <a:lstStyle/>
                    <a:p>
                      <a:r>
                        <a:rPr lang="en-US" dirty="0" err="1" smtClean="0">
                          <a:solidFill>
                            <a:schemeClr val="bg1"/>
                          </a:solidFill>
                        </a:rPr>
                        <a:t>Bereikbaarheid</a:t>
                      </a:r>
                      <a:endParaRPr lang="en-GB" dirty="0">
                        <a:solidFill>
                          <a:schemeClr val="bg1"/>
                        </a:solidFill>
                      </a:endParaRPr>
                    </a:p>
                  </a:txBody>
                  <a:tcPr>
                    <a:solidFill>
                      <a:schemeClr val="accent2">
                        <a:lumMod val="60000"/>
                        <a:lumOff val="40000"/>
                      </a:schemeClr>
                    </a:solidFill>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r>
                        <a:rPr lang="en-US" sz="1400" i="1" dirty="0" err="1" smtClean="0">
                          <a:solidFill>
                            <a:schemeClr val="tx1"/>
                          </a:solidFill>
                        </a:rPr>
                        <a:t>Beperking</a:t>
                      </a:r>
                      <a:r>
                        <a:rPr lang="en-US" sz="1400" i="1" dirty="0" smtClean="0">
                          <a:solidFill>
                            <a:schemeClr val="tx1"/>
                          </a:solidFill>
                        </a:rPr>
                        <a:t> </a:t>
                      </a:r>
                      <a:r>
                        <a:rPr lang="en-US" sz="1400" i="1" dirty="0" err="1" smtClean="0">
                          <a:solidFill>
                            <a:schemeClr val="tx1"/>
                          </a:solidFill>
                        </a:rPr>
                        <a:t>morfologie</a:t>
                      </a:r>
                      <a:r>
                        <a:rPr lang="en-US" sz="1400" i="1" dirty="0" smtClean="0">
                          <a:solidFill>
                            <a:schemeClr val="tx1"/>
                          </a:solidFill>
                        </a:rPr>
                        <a:t> door </a:t>
                      </a:r>
                      <a:r>
                        <a:rPr lang="en-US" sz="1400" i="1" dirty="0" err="1" smtClean="0">
                          <a:solidFill>
                            <a:schemeClr val="tx1"/>
                          </a:solidFill>
                        </a:rPr>
                        <a:t>bruggen</a:t>
                      </a:r>
                      <a:r>
                        <a:rPr lang="en-US" sz="1400" i="1" dirty="0" smtClean="0">
                          <a:solidFill>
                            <a:schemeClr val="tx1"/>
                          </a:solidFill>
                        </a:rPr>
                        <a:t> en</a:t>
                      </a:r>
                      <a:r>
                        <a:rPr lang="en-US" sz="1400" i="1" baseline="0" dirty="0" smtClean="0">
                          <a:solidFill>
                            <a:schemeClr val="tx1"/>
                          </a:solidFill>
                        </a:rPr>
                        <a:t> </a:t>
                      </a:r>
                      <a:r>
                        <a:rPr lang="en-US" sz="1400" i="1" baseline="0" dirty="0" err="1" smtClean="0">
                          <a:solidFill>
                            <a:schemeClr val="tx1"/>
                          </a:solidFill>
                        </a:rPr>
                        <a:t>steile</a:t>
                      </a:r>
                      <a:r>
                        <a:rPr lang="en-US" sz="1400" i="1" baseline="0" dirty="0" smtClean="0">
                          <a:solidFill>
                            <a:schemeClr val="tx1"/>
                          </a:solidFill>
                        </a:rPr>
                        <a:t> </a:t>
                      </a:r>
                      <a:r>
                        <a:rPr lang="en-US" sz="1400" i="1" baseline="0" dirty="0" err="1" smtClean="0">
                          <a:solidFill>
                            <a:schemeClr val="tx1"/>
                          </a:solidFill>
                        </a:rPr>
                        <a:t>berijdbare</a:t>
                      </a:r>
                      <a:r>
                        <a:rPr lang="en-US" sz="1400" i="1" baseline="0" dirty="0" smtClean="0">
                          <a:solidFill>
                            <a:schemeClr val="tx1"/>
                          </a:solidFill>
                        </a:rPr>
                        <a:t> </a:t>
                      </a:r>
                      <a:r>
                        <a:rPr lang="en-US" sz="1400" i="1" baseline="0" dirty="0" err="1" smtClean="0">
                          <a:solidFill>
                            <a:schemeClr val="tx1"/>
                          </a:solidFill>
                        </a:rPr>
                        <a:t>oevers</a:t>
                      </a:r>
                      <a:endParaRPr lang="en-GB" sz="1400" i="1" dirty="0">
                        <a:solidFill>
                          <a:schemeClr val="tx1"/>
                        </a:solidFill>
                      </a:endParaRPr>
                    </a:p>
                  </a:txBody>
                  <a:tcPr/>
                </a:tc>
              </a:tr>
              <a:tr h="849739">
                <a:tc>
                  <a:txBody>
                    <a:bodyPr/>
                    <a:lstStyle/>
                    <a:p>
                      <a:r>
                        <a:rPr lang="en-US" dirty="0" err="1" smtClean="0">
                          <a:solidFill>
                            <a:schemeClr val="bg1"/>
                          </a:solidFill>
                        </a:rPr>
                        <a:t>Bemesting</a:t>
                      </a:r>
                      <a:endParaRPr lang="en-GB" dirty="0">
                        <a:solidFill>
                          <a:schemeClr val="bg1"/>
                        </a:solidFill>
                      </a:endParaRPr>
                    </a:p>
                  </a:txBody>
                  <a:tcPr>
                    <a:solidFill>
                      <a:schemeClr val="accent2">
                        <a:lumMod val="60000"/>
                        <a:lumOff val="40000"/>
                      </a:schemeClr>
                    </a:solidFill>
                  </a:tcPr>
                </a:tc>
                <a:tc>
                  <a:txBody>
                    <a:bodyPr/>
                    <a:lstStyle/>
                    <a:p>
                      <a:r>
                        <a:rPr lang="en-US" sz="1400" i="1" dirty="0" smtClean="0"/>
                        <a:t>(</a:t>
                      </a:r>
                      <a:r>
                        <a:rPr lang="en-US" sz="1400" i="1" dirty="0" err="1" smtClean="0"/>
                        <a:t>Kunst</a:t>
                      </a:r>
                      <a:r>
                        <a:rPr lang="en-US" sz="1400" i="1" dirty="0" smtClean="0"/>
                        <a:t>)</a:t>
                      </a:r>
                      <a:r>
                        <a:rPr lang="en-US" sz="1400" i="1" dirty="0" err="1" smtClean="0"/>
                        <a:t>mest</a:t>
                      </a:r>
                      <a:r>
                        <a:rPr lang="en-US" sz="1400" i="1" dirty="0" smtClean="0"/>
                        <a:t> </a:t>
                      </a:r>
                      <a:r>
                        <a:rPr lang="en-US" sz="1400" i="1" dirty="0" err="1" smtClean="0"/>
                        <a:t>wordt</a:t>
                      </a:r>
                      <a:r>
                        <a:rPr lang="en-US" sz="1400" i="1" dirty="0" smtClean="0"/>
                        <a:t> </a:t>
                      </a:r>
                      <a:r>
                        <a:rPr lang="en-US" sz="1400" i="1" dirty="0" err="1" smtClean="0"/>
                        <a:t>uitgereden</a:t>
                      </a:r>
                      <a:endParaRPr lang="en-GB" sz="1400" i="1" dirty="0"/>
                    </a:p>
                  </a:txBody>
                  <a:tcPr/>
                </a:tc>
                <a:tc>
                  <a:txBody>
                    <a:bodyPr/>
                    <a:lstStyle/>
                    <a:p>
                      <a:endParaRPr lang="en-GB" sz="1400" dirty="0"/>
                    </a:p>
                  </a:txBody>
                  <a:tcPr/>
                </a:tc>
                <a:tc>
                  <a:txBody>
                    <a:bodyPr/>
                    <a:lstStyle/>
                    <a:p>
                      <a:r>
                        <a:rPr lang="en-US" sz="1400" i="1" dirty="0" err="1" smtClean="0"/>
                        <a:t>Mestophoping</a:t>
                      </a:r>
                      <a:r>
                        <a:rPr lang="en-US" sz="1400" i="1" baseline="0" dirty="0" smtClean="0"/>
                        <a:t> in </a:t>
                      </a:r>
                      <a:r>
                        <a:rPr lang="en-US" sz="1400" i="1" baseline="0" dirty="0" err="1" smtClean="0"/>
                        <a:t>bodem</a:t>
                      </a:r>
                      <a:r>
                        <a:rPr lang="en-US" sz="1400" i="1" baseline="0" dirty="0" smtClean="0"/>
                        <a:t> van </a:t>
                      </a:r>
                      <a:r>
                        <a:rPr lang="en-US" sz="1400" i="1" baseline="0" dirty="0" err="1" smtClean="0"/>
                        <a:t>voorgaande</a:t>
                      </a:r>
                      <a:r>
                        <a:rPr lang="en-US" sz="1400" i="1" baseline="0" dirty="0" smtClean="0"/>
                        <a:t> </a:t>
                      </a:r>
                      <a:r>
                        <a:rPr lang="en-US" sz="1400" i="1" baseline="0" dirty="0" err="1" smtClean="0"/>
                        <a:t>jaren</a:t>
                      </a:r>
                      <a:endParaRPr lang="en-GB" sz="1400" i="1" dirty="0"/>
                    </a:p>
                  </a:txBody>
                  <a:tcPr/>
                </a:tc>
                <a:tc>
                  <a:txBody>
                    <a:bodyPr/>
                    <a:lstStyle/>
                    <a:p>
                      <a:endParaRPr lang="en-GB" sz="1400"/>
                    </a:p>
                  </a:txBody>
                  <a:tcPr/>
                </a:tc>
              </a:tr>
              <a:tr h="849739">
                <a:tc>
                  <a:txBody>
                    <a:bodyPr/>
                    <a:lstStyle/>
                    <a:p>
                      <a:r>
                        <a:rPr lang="en-US" dirty="0" err="1" smtClean="0">
                          <a:solidFill>
                            <a:schemeClr val="bg1"/>
                          </a:solidFill>
                        </a:rPr>
                        <a:t>Grondsoort</a:t>
                      </a:r>
                      <a:endParaRPr lang="en-GB" dirty="0">
                        <a:solidFill>
                          <a:schemeClr val="bg1"/>
                        </a:solidFill>
                      </a:endParaRPr>
                    </a:p>
                  </a:txBody>
                  <a:tcPr>
                    <a:solidFill>
                      <a:schemeClr val="accent2">
                        <a:lumMod val="60000"/>
                        <a:lumOff val="40000"/>
                      </a:schemeClr>
                    </a:solidFill>
                  </a:tcPr>
                </a:tc>
                <a:tc>
                  <a:txBody>
                    <a:bodyPr/>
                    <a:lstStyle/>
                    <a:p>
                      <a:endParaRPr lang="en-GB" sz="1400" dirty="0"/>
                    </a:p>
                  </a:txBody>
                  <a:tcPr/>
                </a:tc>
                <a:tc>
                  <a:txBody>
                    <a:bodyPr/>
                    <a:lstStyle/>
                    <a:p>
                      <a:endParaRPr lang="en-GB" sz="1400"/>
                    </a:p>
                  </a:txBody>
                  <a:tcPr/>
                </a:tc>
                <a:tc>
                  <a:txBody>
                    <a:bodyPr/>
                    <a:lstStyle/>
                    <a:p>
                      <a:r>
                        <a:rPr lang="en-US" sz="1400" dirty="0" err="1" smtClean="0"/>
                        <a:t>Vruchtbare</a:t>
                      </a:r>
                      <a:r>
                        <a:rPr lang="en-US" sz="1400" dirty="0" smtClean="0"/>
                        <a:t> </a:t>
                      </a:r>
                      <a:r>
                        <a:rPr lang="en-US" sz="1400" dirty="0" err="1" smtClean="0"/>
                        <a:t>voedingsstoffen</a:t>
                      </a:r>
                      <a:r>
                        <a:rPr lang="en-US" sz="1400" baseline="0" dirty="0" smtClean="0"/>
                        <a:t> </a:t>
                      </a:r>
                      <a:r>
                        <a:rPr lang="en-US" sz="1400" baseline="0" dirty="0" err="1" smtClean="0"/>
                        <a:t>vasthoudende</a:t>
                      </a:r>
                      <a:r>
                        <a:rPr lang="en-US" sz="1400" baseline="0" dirty="0" smtClean="0"/>
                        <a:t> </a:t>
                      </a:r>
                      <a:r>
                        <a:rPr lang="en-US" sz="1400" baseline="0" dirty="0" err="1" smtClean="0"/>
                        <a:t>grond</a:t>
                      </a:r>
                      <a:endParaRPr lang="en-GB" sz="1400" dirty="0"/>
                    </a:p>
                  </a:txBody>
                  <a:tcPr/>
                </a:tc>
                <a:tc>
                  <a:txBody>
                    <a:bodyPr/>
                    <a:lstStyle/>
                    <a:p>
                      <a:endParaRPr lang="en-GB" sz="1400" dirty="0"/>
                    </a:p>
                  </a:txBody>
                  <a:tcPr/>
                </a:tc>
              </a:tr>
              <a:tr h="849739">
                <a:tc>
                  <a:txBody>
                    <a:bodyPr/>
                    <a:lstStyle/>
                    <a:p>
                      <a:r>
                        <a:rPr lang="en-US" dirty="0" err="1" smtClean="0">
                          <a:solidFill>
                            <a:schemeClr val="bg1"/>
                          </a:solidFill>
                        </a:rPr>
                        <a:t>Grondwater</a:t>
                      </a:r>
                      <a:r>
                        <a:rPr lang="en-US" dirty="0" smtClean="0">
                          <a:solidFill>
                            <a:schemeClr val="bg1"/>
                          </a:solidFill>
                        </a:rPr>
                        <a:t> </a:t>
                      </a:r>
                      <a:r>
                        <a:rPr lang="en-US" dirty="0" err="1" smtClean="0">
                          <a:solidFill>
                            <a:schemeClr val="bg1"/>
                          </a:solidFill>
                        </a:rPr>
                        <a:t>peil</a:t>
                      </a:r>
                      <a:endParaRPr lang="en-GB" dirty="0">
                        <a:solidFill>
                          <a:schemeClr val="bg1"/>
                        </a:solidFill>
                      </a:endParaRPr>
                    </a:p>
                  </a:txBody>
                  <a:tcPr>
                    <a:solidFill>
                      <a:schemeClr val="accent2">
                        <a:lumMod val="60000"/>
                        <a:lumOff val="40000"/>
                      </a:schemeClr>
                    </a:solidFill>
                  </a:tcPr>
                </a:tc>
                <a:tc>
                  <a:txBody>
                    <a:bodyPr/>
                    <a:lstStyle/>
                    <a:p>
                      <a:r>
                        <a:rPr lang="en-US" sz="1400" i="1" dirty="0" err="1" smtClean="0"/>
                        <a:t>Hoog</a:t>
                      </a:r>
                      <a:r>
                        <a:rPr lang="en-US" sz="1400" i="1" dirty="0" smtClean="0"/>
                        <a:t> </a:t>
                      </a:r>
                      <a:r>
                        <a:rPr lang="en-US" sz="1400" i="1" dirty="0" err="1" smtClean="0"/>
                        <a:t>grondwaterpeil</a:t>
                      </a:r>
                      <a:endParaRPr lang="en-GB" sz="1400" i="1" dirty="0"/>
                    </a:p>
                  </a:txBody>
                  <a:tcPr/>
                </a:tc>
                <a:tc>
                  <a:txBody>
                    <a:bodyPr/>
                    <a:lstStyle/>
                    <a:p>
                      <a:r>
                        <a:rPr lang="en-US" sz="1400" i="1" dirty="0" err="1" smtClean="0"/>
                        <a:t>Hogere</a:t>
                      </a:r>
                      <a:r>
                        <a:rPr lang="en-US" sz="1400" i="1" baseline="0" dirty="0" smtClean="0"/>
                        <a:t> </a:t>
                      </a:r>
                      <a:r>
                        <a:rPr lang="en-US" sz="1400" i="1" baseline="0" dirty="0" err="1" smtClean="0"/>
                        <a:t>waterstanden</a:t>
                      </a:r>
                      <a:r>
                        <a:rPr lang="en-US" sz="1400" i="1" baseline="0" dirty="0" smtClean="0"/>
                        <a:t> </a:t>
                      </a:r>
                      <a:r>
                        <a:rPr lang="en-US" sz="1400" i="1" baseline="0" dirty="0" err="1" smtClean="0"/>
                        <a:t>zomer</a:t>
                      </a:r>
                      <a:endParaRPr lang="en-GB" sz="1400" i="1" dirty="0"/>
                    </a:p>
                  </a:txBody>
                  <a:tcPr/>
                </a:tc>
                <a:tc>
                  <a:txBody>
                    <a:bodyPr/>
                    <a:lstStyle/>
                    <a:p>
                      <a:endParaRPr lang="en-GB" sz="1400"/>
                    </a:p>
                  </a:txBody>
                  <a:tcPr/>
                </a:tc>
                <a:tc>
                  <a:txBody>
                    <a:bodyPr/>
                    <a:lstStyle/>
                    <a:p>
                      <a:endParaRPr lang="en-GB" sz="1400" dirty="0"/>
                    </a:p>
                  </a:txBody>
                  <a:tcPr/>
                </a:tc>
              </a:tr>
            </a:tbl>
          </a:graphicData>
        </a:graphic>
      </p:graphicFrame>
      <p:sp>
        <p:nvSpPr>
          <p:cNvPr id="4" name="Slide Number Placeholder 3"/>
          <p:cNvSpPr>
            <a:spLocks noGrp="1"/>
          </p:cNvSpPr>
          <p:nvPr>
            <p:ph type="sldNum" sz="quarter" idx="12"/>
          </p:nvPr>
        </p:nvSpPr>
        <p:spPr/>
        <p:txBody>
          <a:bodyPr/>
          <a:lstStyle/>
          <a:p>
            <a:fld id="{B4FB7A10-CEFA-448A-85B6-DB8347FFCA1A}" type="slidenum">
              <a:rPr lang="en-GB" smtClean="0"/>
              <a:pPr/>
              <a:t>31</a:t>
            </a:fld>
            <a:endParaRPr lang="en-GB"/>
          </a:p>
        </p:txBody>
      </p:sp>
    </p:spTree>
    <p:extLst>
      <p:ext uri="{BB962C8B-B14F-4D97-AF65-F5344CB8AC3E}">
        <p14:creationId xmlns="" xmlns:p14="http://schemas.microsoft.com/office/powerpoint/2010/main" val="665145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ardrop 8"/>
          <p:cNvSpPr/>
          <p:nvPr/>
        </p:nvSpPr>
        <p:spPr>
          <a:xfrm>
            <a:off x="1928664" y="3284984"/>
            <a:ext cx="5616624" cy="1800200"/>
          </a:xfrm>
          <a:prstGeom prst="teardrop">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nl-NL" dirty="0" smtClean="0"/>
              <a:t>Ordening in ruimte / welke sleutelfactoren komen vaak samen voor?</a:t>
            </a:r>
            <a:endParaRPr lang="nl-NL" dirty="0"/>
          </a:p>
        </p:txBody>
      </p:sp>
      <p:cxnSp>
        <p:nvCxnSpPr>
          <p:cNvPr id="5" name="Curved Connector 4"/>
          <p:cNvCxnSpPr/>
          <p:nvPr/>
        </p:nvCxnSpPr>
        <p:spPr>
          <a:xfrm rot="10800000" flipV="1">
            <a:off x="5169024" y="3428997"/>
            <a:ext cx="2232247" cy="544253"/>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 name="Curved Connector 5"/>
          <p:cNvCxnSpPr/>
          <p:nvPr/>
        </p:nvCxnSpPr>
        <p:spPr>
          <a:xfrm flipV="1">
            <a:off x="2648745" y="3973252"/>
            <a:ext cx="2520280" cy="211833"/>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792760" y="3573017"/>
            <a:ext cx="576065" cy="688267"/>
          </a:xfrm>
          <a:prstGeom prst="rect">
            <a:avLst/>
          </a:prstGeom>
          <a:solidFill>
            <a:schemeClr val="bg2">
              <a:lumMod val="50000"/>
            </a:schemeClr>
          </a:solidFill>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a:off x="3080792" y="2780929"/>
            <a:ext cx="0" cy="11923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8" name="Group 7"/>
          <p:cNvGrpSpPr/>
          <p:nvPr/>
        </p:nvGrpSpPr>
        <p:grpSpPr>
          <a:xfrm>
            <a:off x="2526873" y="2251940"/>
            <a:ext cx="1057976" cy="1057976"/>
            <a:chOff x="1507933" y="163122"/>
            <a:chExt cx="1057976" cy="1057976"/>
          </a:xfrm>
          <a:scene3d>
            <a:camera prst="isometricTopUp"/>
            <a:lightRig rig="threePt" dir="t"/>
          </a:scene3d>
        </p:grpSpPr>
        <p:sp>
          <p:nvSpPr>
            <p:cNvPr id="10" name="Oval 9"/>
            <p:cNvSpPr/>
            <p:nvPr/>
          </p:nvSpPr>
          <p:spPr>
            <a:xfrm>
              <a:off x="1507933" y="163122"/>
              <a:ext cx="1057976" cy="1057976"/>
            </a:xfrm>
            <a:prstGeom prst="ellipse">
              <a:avLst/>
            </a:prstGeom>
          </p:spPr>
          <p:style>
            <a:lnRef idx="2">
              <a:schemeClr val="accent4">
                <a:shade val="50000"/>
              </a:schemeClr>
            </a:lnRef>
            <a:fillRef idx="1">
              <a:schemeClr val="accent4"/>
            </a:fillRef>
            <a:effectRef idx="0">
              <a:schemeClr val="accent4"/>
            </a:effectRef>
            <a:fontRef idx="minor">
              <a:schemeClr val="lt1"/>
            </a:fontRef>
          </p:style>
        </p:sp>
        <p:sp>
          <p:nvSpPr>
            <p:cNvPr id="11" name="Oval 4"/>
            <p:cNvSpPr/>
            <p:nvPr/>
          </p:nvSpPr>
          <p:spPr>
            <a:xfrm>
              <a:off x="1662870" y="318059"/>
              <a:ext cx="748102" cy="748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t>Bemesting</a:t>
              </a:r>
              <a:endParaRPr lang="en-GB" sz="1300" kern="1200" dirty="0"/>
            </a:p>
          </p:txBody>
        </p:sp>
      </p:grpSp>
      <p:grpSp>
        <p:nvGrpSpPr>
          <p:cNvPr id="12" name="Group 11"/>
          <p:cNvGrpSpPr/>
          <p:nvPr/>
        </p:nvGrpSpPr>
        <p:grpSpPr>
          <a:xfrm>
            <a:off x="3676373" y="3361928"/>
            <a:ext cx="1124864" cy="1124864"/>
            <a:chOff x="0" y="775621"/>
            <a:chExt cx="1124864" cy="1124864"/>
          </a:xfrm>
          <a:scene3d>
            <a:camera prst="isometricTopUp"/>
            <a:lightRig rig="threePt" dir="t"/>
          </a:scene3d>
        </p:grpSpPr>
        <p:sp>
          <p:nvSpPr>
            <p:cNvPr id="13" name="Oval 12"/>
            <p:cNvSpPr/>
            <p:nvPr/>
          </p:nvSpPr>
          <p:spPr>
            <a:xfrm>
              <a:off x="0" y="775621"/>
              <a:ext cx="1124864" cy="112486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4" name="Oval 4"/>
            <p:cNvSpPr/>
            <p:nvPr/>
          </p:nvSpPr>
          <p:spPr>
            <a:xfrm>
              <a:off x="164733" y="940354"/>
              <a:ext cx="795398" cy="79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t>Nutrienten</a:t>
              </a:r>
              <a:r>
                <a:rPr lang="en-US" sz="1300" kern="1200" dirty="0" smtClean="0"/>
                <a:t> </a:t>
              </a:r>
              <a:r>
                <a:rPr lang="en-US" sz="1300" kern="1200" dirty="0" err="1" smtClean="0"/>
                <a:t>toevoer</a:t>
              </a:r>
              <a:endParaRPr lang="en-GB" sz="1300" kern="1200" dirty="0"/>
            </a:p>
          </p:txBody>
        </p:sp>
      </p:grpSp>
      <p:sp>
        <p:nvSpPr>
          <p:cNvPr id="4" name="Slide Number Placeholder 3"/>
          <p:cNvSpPr>
            <a:spLocks noGrp="1"/>
          </p:cNvSpPr>
          <p:nvPr>
            <p:ph type="sldNum" sz="quarter" idx="12"/>
          </p:nvPr>
        </p:nvSpPr>
        <p:spPr/>
        <p:txBody>
          <a:bodyPr/>
          <a:lstStyle/>
          <a:p>
            <a:fld id="{B4FB7A10-CEFA-448A-85B6-DB8347FFCA1A}" type="slidenum">
              <a:rPr lang="en-GB" smtClean="0"/>
              <a:pPr/>
              <a:t>32</a:t>
            </a:fld>
            <a:endParaRPr lang="en-GB"/>
          </a:p>
        </p:txBody>
      </p:sp>
    </p:spTree>
    <p:extLst>
      <p:ext uri="{BB962C8B-B14F-4D97-AF65-F5344CB8AC3E}">
        <p14:creationId xmlns="" xmlns:p14="http://schemas.microsoft.com/office/powerpoint/2010/main" val="3435633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Sleutelfactor: impact op welke schaal?</a:t>
            </a:r>
            <a:endParaRPr lang="nl-NL" dirty="0"/>
          </a:p>
        </p:txBody>
      </p:sp>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3488512193"/>
              </p:ext>
            </p:extLst>
          </p:nvPr>
        </p:nvGraphicFramePr>
        <p:xfrm>
          <a:off x="617538" y="1412875"/>
          <a:ext cx="9288462" cy="5329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4FB7A10-CEFA-448A-85B6-DB8347FFCA1A}" type="slidenum">
              <a:rPr lang="en-GB" smtClean="0"/>
              <a:pPr/>
              <a:t>33</a:t>
            </a:fld>
            <a:endParaRPr lang="en-GB"/>
          </a:p>
        </p:txBody>
      </p:sp>
    </p:spTree>
    <p:extLst>
      <p:ext uri="{BB962C8B-B14F-4D97-AF65-F5344CB8AC3E}">
        <p14:creationId xmlns="" xmlns:p14="http://schemas.microsoft.com/office/powerpoint/2010/main" val="3444902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Conclusies en aanbevelingen</a:t>
            </a:r>
            <a:endParaRPr lang="nl-NL" dirty="0"/>
          </a:p>
        </p:txBody>
      </p:sp>
      <p:sp>
        <p:nvSpPr>
          <p:cNvPr id="3" name="Slide Number Placeholder 2"/>
          <p:cNvSpPr>
            <a:spLocks noGrp="1"/>
          </p:cNvSpPr>
          <p:nvPr>
            <p:ph type="sldNum" sz="quarter" idx="12"/>
          </p:nvPr>
        </p:nvSpPr>
        <p:spPr/>
        <p:txBody>
          <a:bodyPr/>
          <a:lstStyle/>
          <a:p>
            <a:fld id="{B4FB7A10-CEFA-448A-85B6-DB8347FFCA1A}" type="slidenum">
              <a:rPr lang="en-GB" smtClean="0"/>
              <a:pPr/>
              <a:t>34</a:t>
            </a:fld>
            <a:endParaRPr lang="en-GB"/>
          </a:p>
        </p:txBody>
      </p:sp>
      <p:sp>
        <p:nvSpPr>
          <p:cNvPr id="4" name="TextBox 3"/>
          <p:cNvSpPr txBox="1"/>
          <p:nvPr/>
        </p:nvSpPr>
        <p:spPr>
          <a:xfrm>
            <a:off x="560512" y="1124744"/>
            <a:ext cx="8712968" cy="5262979"/>
          </a:xfrm>
          <a:prstGeom prst="rect">
            <a:avLst/>
          </a:prstGeom>
          <a:noFill/>
        </p:spPr>
        <p:txBody>
          <a:bodyPr wrap="square" rtlCol="0">
            <a:spAutoFit/>
          </a:bodyPr>
          <a:lstStyle/>
          <a:p>
            <a:r>
              <a:rPr lang="nl-NL" sz="1600" b="1" dirty="0" smtClean="0"/>
              <a:t>Conclusies</a:t>
            </a:r>
            <a:endParaRPr lang="nl-NL" sz="1600" dirty="0" smtClean="0"/>
          </a:p>
          <a:p>
            <a:pPr marL="285750" indent="-285750">
              <a:buFont typeface="Arial" panose="020B0604020202020204" pitchFamily="34" charset="0"/>
              <a:buChar char="•"/>
            </a:pPr>
            <a:r>
              <a:rPr lang="nl-NL" sz="1600" dirty="0" smtClean="0"/>
              <a:t>Probleemanalyse wordt gedragen en is verbreed met de resultaten van de workshop.</a:t>
            </a:r>
          </a:p>
          <a:p>
            <a:pPr marL="285750" indent="-285750">
              <a:buFont typeface="Arial" panose="020B0604020202020204" pitchFamily="34" charset="0"/>
              <a:buChar char="•"/>
            </a:pPr>
            <a:r>
              <a:rPr lang="nl-NL" sz="1600" dirty="0"/>
              <a:t>Het resultaat van de workshop is een tussenstap tot het komen van een routekaart.</a:t>
            </a:r>
          </a:p>
          <a:p>
            <a:pPr marL="285750" indent="-285750">
              <a:buFont typeface="Arial" panose="020B0604020202020204" pitchFamily="34" charset="0"/>
              <a:buChar char="•"/>
            </a:pPr>
            <a:r>
              <a:rPr lang="nl-NL" sz="1600" dirty="0" smtClean="0"/>
              <a:t>Het </a:t>
            </a:r>
            <a:r>
              <a:rPr lang="nl-NL" sz="1600" dirty="0"/>
              <a:t>raamwerk voor strategisch plannen gecombineerd met de (ecologische) sleutelfactor methode kan een startpunt zijn voor de routekaart</a:t>
            </a:r>
            <a:r>
              <a:rPr lang="nl-NL" sz="1600" dirty="0" smtClean="0"/>
              <a:t>.</a:t>
            </a:r>
          </a:p>
          <a:p>
            <a:endParaRPr lang="nl-NL" sz="1600" dirty="0"/>
          </a:p>
          <a:p>
            <a:r>
              <a:rPr lang="nl-NL" sz="1600" dirty="0" smtClean="0"/>
              <a:t>Een </a:t>
            </a:r>
            <a:r>
              <a:rPr lang="nl-NL" sz="1600" b="1" dirty="0"/>
              <a:t>routekaart</a:t>
            </a:r>
            <a:r>
              <a:rPr lang="nl-NL" sz="1600" dirty="0"/>
              <a:t> voor stroomgebiedsherstel:</a:t>
            </a:r>
          </a:p>
          <a:p>
            <a:pPr marL="285750" indent="-285750">
              <a:buFont typeface="Arial" panose="020B0604020202020204" pitchFamily="34" charset="0"/>
              <a:buChar char="•"/>
            </a:pPr>
            <a:r>
              <a:rPr lang="nl-NL" sz="1600" dirty="0"/>
              <a:t>zou de communicatie en participatie moeten verbeteren;</a:t>
            </a:r>
          </a:p>
          <a:p>
            <a:pPr marL="285750" indent="-285750">
              <a:buFont typeface="Arial" panose="020B0604020202020204" pitchFamily="34" charset="0"/>
              <a:buChar char="•"/>
            </a:pPr>
            <a:r>
              <a:rPr lang="nl-NL" sz="1600" dirty="0"/>
              <a:t>zou goed moeten aangeven wat wel en niet effectief is voor ecologie en andere doelen. En daarmee bijdragen aan heldere besluiten, waarmee bestaande beelden en houdingen kunnen verschuiven;</a:t>
            </a:r>
          </a:p>
          <a:p>
            <a:pPr marL="285750" indent="-285750">
              <a:buFont typeface="Arial" panose="020B0604020202020204" pitchFamily="34" charset="0"/>
              <a:buChar char="•"/>
            </a:pPr>
            <a:r>
              <a:rPr lang="nl-NL" sz="1600" dirty="0"/>
              <a:t>zou het integraal werken moeten bevorderen;</a:t>
            </a:r>
          </a:p>
          <a:p>
            <a:pPr marL="285750" indent="-285750">
              <a:buFont typeface="Arial" panose="020B0604020202020204" pitchFamily="34" charset="0"/>
              <a:buChar char="•"/>
            </a:pPr>
            <a:r>
              <a:rPr lang="nl-NL" sz="1600" dirty="0"/>
              <a:t>zou voor de verschillende organisatielagen binnen het planproces een stabiele toetssteen moeten zijn voor de effectiviteit;</a:t>
            </a:r>
          </a:p>
          <a:p>
            <a:pPr marL="285750" indent="-285750">
              <a:buFont typeface="Arial" panose="020B0604020202020204" pitchFamily="34" charset="0"/>
              <a:buChar char="•"/>
            </a:pPr>
            <a:r>
              <a:rPr lang="nl-NL" sz="1600" dirty="0"/>
              <a:t>en zou het draagvlak van projecten moeten vergroten.</a:t>
            </a:r>
          </a:p>
          <a:p>
            <a:endParaRPr lang="nl-NL" sz="1600" dirty="0"/>
          </a:p>
          <a:p>
            <a:r>
              <a:rPr lang="nl-NL" sz="1600" b="1" dirty="0" smtClean="0"/>
              <a:t>Aanbevelingen</a:t>
            </a:r>
            <a:endParaRPr lang="nl-NL" sz="1600" dirty="0" smtClean="0"/>
          </a:p>
          <a:p>
            <a:pPr marL="285750" indent="-285750">
              <a:buFont typeface="Arial" panose="020B0604020202020204" pitchFamily="34" charset="0"/>
              <a:buChar char="•"/>
            </a:pPr>
            <a:r>
              <a:rPr lang="nl-NL" sz="1600" b="1" dirty="0" smtClean="0"/>
              <a:t>Het principe van de routekaart verder uitwerken aan de hand van een echte stroomgebiedscase</a:t>
            </a:r>
            <a:r>
              <a:rPr lang="nl-NL" sz="1600" dirty="0" smtClean="0"/>
              <a:t>.</a:t>
            </a:r>
          </a:p>
          <a:p>
            <a:pPr marL="285750" indent="-285750">
              <a:buFont typeface="Arial" panose="020B0604020202020204" pitchFamily="34" charset="0"/>
              <a:buChar char="•"/>
            </a:pPr>
            <a:r>
              <a:rPr lang="nl-NL" sz="1600" dirty="0" smtClean="0"/>
              <a:t>Testdraaien met de stuurfactorenmethode vanuit andere actoren.</a:t>
            </a:r>
          </a:p>
          <a:p>
            <a:pPr marL="285750" indent="-285750">
              <a:buFont typeface="Arial" panose="020B0604020202020204" pitchFamily="34" charset="0"/>
              <a:buChar char="•"/>
            </a:pPr>
            <a:r>
              <a:rPr lang="nl-NL" sz="1600" dirty="0" smtClean="0"/>
              <a:t>De routekaart zodanig uitwerken dat het zowel een goede participatietool wordt.</a:t>
            </a:r>
          </a:p>
          <a:p>
            <a:pPr marL="285750" indent="-285750">
              <a:buFont typeface="Arial" panose="020B0604020202020204" pitchFamily="34" charset="0"/>
              <a:buChar char="•"/>
            </a:pPr>
            <a:r>
              <a:rPr lang="nl-NL" sz="1600" dirty="0" smtClean="0"/>
              <a:t>Maak de tool inzetbaar op elk niveau van het waterschap, zodat op elk niveau integrale en heldere keuzen kunnen worden gemaakt.</a:t>
            </a:r>
            <a:endParaRPr lang="nl-NL" sz="1600" dirty="0"/>
          </a:p>
        </p:txBody>
      </p:sp>
    </p:spTree>
    <p:extLst>
      <p:ext uri="{BB962C8B-B14F-4D97-AF65-F5344CB8AC3E}">
        <p14:creationId xmlns="" xmlns:p14="http://schemas.microsoft.com/office/powerpoint/2010/main" val="8645894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Bijlage 1: Strategisch plannen</a:t>
            </a:r>
            <a:endParaRPr lang="nl-NL" dirty="0"/>
          </a:p>
        </p:txBody>
      </p:sp>
      <p:sp>
        <p:nvSpPr>
          <p:cNvPr id="5" name="Text Placeholder 4"/>
          <p:cNvSpPr>
            <a:spLocks noGrp="1"/>
          </p:cNvSpPr>
          <p:nvPr>
            <p:ph type="body" idx="1"/>
          </p:nvPr>
        </p:nvSpPr>
        <p:spPr/>
        <p:txBody>
          <a:bodyPr/>
          <a:lstStyle/>
          <a:p>
            <a:r>
              <a:rPr lang="nl-NL" dirty="0" smtClean="0"/>
              <a:t>Het stroomgebied met alle actoren, acties, (ecologische) effecten en </a:t>
            </a:r>
            <a:r>
              <a:rPr lang="nl-NL" dirty="0" err="1" smtClean="0"/>
              <a:t>feedbacks</a:t>
            </a:r>
            <a:r>
              <a:rPr lang="nl-NL" dirty="0" smtClean="0"/>
              <a:t>, kan worden opgevat als een complex systeem.</a:t>
            </a:r>
          </a:p>
          <a:p>
            <a:r>
              <a:rPr lang="nl-NL" dirty="0" smtClean="0"/>
              <a:t>De slides hierna laten kort een planningsmethode zien voor planning in ‘complexe systemen’ en een kleine uitwerking ervan voor een stroomgebied. </a:t>
            </a:r>
            <a:endParaRPr lang="nl-NL" dirty="0"/>
          </a:p>
        </p:txBody>
      </p:sp>
      <p:sp>
        <p:nvSpPr>
          <p:cNvPr id="7" name="Slide Number Placeholder 6"/>
          <p:cNvSpPr>
            <a:spLocks noGrp="1"/>
          </p:cNvSpPr>
          <p:nvPr>
            <p:ph type="sldNum" sz="quarter" idx="12"/>
          </p:nvPr>
        </p:nvSpPr>
        <p:spPr/>
        <p:txBody>
          <a:bodyPr/>
          <a:lstStyle/>
          <a:p>
            <a:fld id="{B4FB7A10-CEFA-448A-85B6-DB8347FFCA1A}" type="slidenum">
              <a:rPr lang="en-GB" smtClean="0"/>
              <a:pPr/>
              <a:t>35</a:t>
            </a:fld>
            <a:endParaRPr lang="en-GB"/>
          </a:p>
        </p:txBody>
      </p:sp>
    </p:spTree>
    <p:extLst>
      <p:ext uri="{BB962C8B-B14F-4D97-AF65-F5344CB8AC3E}">
        <p14:creationId xmlns="" xmlns:p14="http://schemas.microsoft.com/office/powerpoint/2010/main" val="4134685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4994" y="1163714"/>
            <a:ext cx="1343026" cy="5495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76734" y="1052736"/>
            <a:ext cx="6173544" cy="57701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2480" y="129406"/>
            <a:ext cx="9289032" cy="923330"/>
          </a:xfrm>
          <a:prstGeom prst="rect">
            <a:avLst/>
          </a:prstGeom>
          <a:noFill/>
        </p:spPr>
        <p:txBody>
          <a:bodyPr wrap="square" rtlCol="0">
            <a:spAutoFit/>
          </a:bodyPr>
          <a:lstStyle/>
          <a:p>
            <a:r>
              <a:rPr lang="nl-NL" dirty="0" smtClean="0"/>
              <a:t>Dit is een generiek raamwerk voor strategisch plannen. Het is goed toepasbaar in het “complex systeem” regionaal stroomgebied. Het ordent de gedachten en plaatst zaken waar ze moeten staan. Zo </a:t>
            </a:r>
            <a:r>
              <a:rPr lang="nl-NL" dirty="0"/>
              <a:t>is </a:t>
            </a:r>
            <a:r>
              <a:rPr lang="nl-NL" dirty="0" smtClean="0"/>
              <a:t>bijvoorbeeld </a:t>
            </a:r>
            <a:r>
              <a:rPr lang="nl-NL" dirty="0"/>
              <a:t>de </a:t>
            </a:r>
            <a:r>
              <a:rPr lang="nl-NL" dirty="0" smtClean="0"/>
              <a:t>KRW niet meer dan een tool en eigenlijk geen doel op zichzelf.</a:t>
            </a:r>
            <a:endParaRPr lang="nl-NL" dirty="0"/>
          </a:p>
        </p:txBody>
      </p:sp>
      <p:sp>
        <p:nvSpPr>
          <p:cNvPr id="2" name="Slide Number Placeholder 1"/>
          <p:cNvSpPr>
            <a:spLocks noGrp="1"/>
          </p:cNvSpPr>
          <p:nvPr>
            <p:ph type="sldNum" sz="quarter" idx="12"/>
          </p:nvPr>
        </p:nvSpPr>
        <p:spPr/>
        <p:txBody>
          <a:bodyPr/>
          <a:lstStyle/>
          <a:p>
            <a:fld id="{B4FB7A10-CEFA-448A-85B6-DB8347FFCA1A}" type="slidenum">
              <a:rPr lang="en-GB" smtClean="0"/>
              <a:pPr/>
              <a:t>36</a:t>
            </a:fld>
            <a:endParaRPr lang="en-GB"/>
          </a:p>
        </p:txBody>
      </p:sp>
    </p:spTree>
    <p:extLst>
      <p:ext uri="{BB962C8B-B14F-4D97-AF65-F5344CB8AC3E}">
        <p14:creationId xmlns="" xmlns:p14="http://schemas.microsoft.com/office/powerpoint/2010/main" val="1296926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 xmlns:p14="http://schemas.microsoft.com/office/powerpoint/2010/main" val="1440998190"/>
              </p:ext>
            </p:extLst>
          </p:nvPr>
        </p:nvGraphicFramePr>
        <p:xfrm>
          <a:off x="0" y="44624"/>
          <a:ext cx="9906000" cy="6813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160912" y="5570656"/>
            <a:ext cx="5544616" cy="738664"/>
          </a:xfrm>
          <a:prstGeom prst="rect">
            <a:avLst/>
          </a:prstGeom>
          <a:noFill/>
        </p:spPr>
        <p:txBody>
          <a:bodyPr wrap="square" rtlCol="0">
            <a:spAutoFit/>
          </a:bodyPr>
          <a:lstStyle/>
          <a:p>
            <a:r>
              <a:rPr lang="en-US" sz="1400" b="1" dirty="0" smtClean="0"/>
              <a:t>LET OP</a:t>
            </a:r>
            <a:r>
              <a:rPr lang="en-US" sz="1400" dirty="0" smtClean="0"/>
              <a:t>: </a:t>
            </a:r>
            <a:r>
              <a:rPr lang="en-US" sz="1400" dirty="0" err="1" smtClean="0"/>
              <a:t>Dit</a:t>
            </a:r>
            <a:r>
              <a:rPr lang="en-US" sz="1400" dirty="0" smtClean="0"/>
              <a:t> is </a:t>
            </a:r>
            <a:r>
              <a:rPr lang="en-US" sz="1400" dirty="0" err="1" smtClean="0"/>
              <a:t>bedoeld</a:t>
            </a:r>
            <a:r>
              <a:rPr lang="en-US" sz="1400" dirty="0" smtClean="0"/>
              <a:t> </a:t>
            </a:r>
            <a:r>
              <a:rPr lang="en-US" sz="1400" dirty="0" err="1" smtClean="0"/>
              <a:t>als</a:t>
            </a:r>
            <a:r>
              <a:rPr lang="en-US" sz="1400" dirty="0" smtClean="0"/>
              <a:t> </a:t>
            </a:r>
            <a:r>
              <a:rPr lang="en-US" sz="1400" dirty="0" err="1" smtClean="0"/>
              <a:t>ordeningsprincipe</a:t>
            </a:r>
            <a:r>
              <a:rPr lang="en-US" sz="1400" dirty="0" smtClean="0"/>
              <a:t> en de </a:t>
            </a:r>
            <a:r>
              <a:rPr lang="en-US" sz="1400" dirty="0" err="1" smtClean="0"/>
              <a:t>inhoud</a:t>
            </a:r>
            <a:r>
              <a:rPr lang="en-US" sz="1400" dirty="0" smtClean="0"/>
              <a:t> </a:t>
            </a:r>
            <a:r>
              <a:rPr lang="en-US" sz="1400" dirty="0" err="1" smtClean="0"/>
              <a:t>een</a:t>
            </a:r>
            <a:r>
              <a:rPr lang="en-US" sz="1400" dirty="0" smtClean="0"/>
              <a:t> </a:t>
            </a:r>
            <a:r>
              <a:rPr lang="en-US" sz="1400" dirty="0" err="1" smtClean="0"/>
              <a:t>eerste</a:t>
            </a:r>
            <a:r>
              <a:rPr lang="en-US" sz="1400" dirty="0" smtClean="0"/>
              <a:t> grove </a:t>
            </a:r>
            <a:r>
              <a:rPr lang="en-US" sz="1400" dirty="0" err="1" smtClean="0"/>
              <a:t>invulling</a:t>
            </a:r>
            <a:r>
              <a:rPr lang="en-US" sz="1400" dirty="0" smtClean="0"/>
              <a:t>. </a:t>
            </a:r>
            <a:r>
              <a:rPr lang="en-US" sz="1400" dirty="0" err="1" smtClean="0"/>
              <a:t>Dit</a:t>
            </a:r>
            <a:r>
              <a:rPr lang="en-US" sz="1400" dirty="0" smtClean="0"/>
              <a:t> </a:t>
            </a:r>
            <a:r>
              <a:rPr lang="en-US" sz="1400" dirty="0" err="1" smtClean="0"/>
              <a:t>hoeft</a:t>
            </a:r>
            <a:r>
              <a:rPr lang="en-US" sz="1400" dirty="0" smtClean="0"/>
              <a:t> </a:t>
            </a:r>
            <a:r>
              <a:rPr lang="en-US" sz="1400" dirty="0" err="1" smtClean="0"/>
              <a:t>niet</a:t>
            </a:r>
            <a:r>
              <a:rPr lang="en-US" sz="1400" dirty="0" smtClean="0"/>
              <a:t> </a:t>
            </a:r>
            <a:r>
              <a:rPr lang="en-US" sz="1400" dirty="0" err="1" smtClean="0"/>
              <a:t>noodzakelijk</a:t>
            </a:r>
            <a:r>
              <a:rPr lang="en-US" sz="1400" dirty="0" smtClean="0"/>
              <a:t> </a:t>
            </a:r>
            <a:r>
              <a:rPr lang="en-US" sz="1400" dirty="0" err="1" smtClean="0"/>
              <a:t>zo</a:t>
            </a:r>
            <a:r>
              <a:rPr lang="en-US" sz="1400" dirty="0" smtClean="0"/>
              <a:t> </a:t>
            </a:r>
            <a:r>
              <a:rPr lang="en-US" sz="1400" dirty="0" err="1" smtClean="0"/>
              <a:t>worden</a:t>
            </a:r>
            <a:r>
              <a:rPr lang="en-US" sz="1400" dirty="0" smtClean="0"/>
              <a:t> </a:t>
            </a:r>
            <a:r>
              <a:rPr lang="en-US" sz="1400" dirty="0" err="1" smtClean="0"/>
              <a:t>gecommuniceerd</a:t>
            </a:r>
            <a:r>
              <a:rPr lang="en-US" sz="1400" dirty="0" smtClean="0"/>
              <a:t> </a:t>
            </a:r>
            <a:r>
              <a:rPr lang="en-US" sz="1400" dirty="0" err="1" smtClean="0"/>
              <a:t>naar</a:t>
            </a:r>
            <a:r>
              <a:rPr lang="en-US" sz="1400" dirty="0" smtClean="0"/>
              <a:t> de experts.</a:t>
            </a:r>
            <a:endParaRPr lang="en-GB" sz="1400" dirty="0"/>
          </a:p>
        </p:txBody>
      </p:sp>
      <p:sp>
        <p:nvSpPr>
          <p:cNvPr id="2" name="Slide Number Placeholder 1"/>
          <p:cNvSpPr>
            <a:spLocks noGrp="1"/>
          </p:cNvSpPr>
          <p:nvPr>
            <p:ph type="sldNum" sz="quarter" idx="12"/>
          </p:nvPr>
        </p:nvSpPr>
        <p:spPr/>
        <p:txBody>
          <a:bodyPr/>
          <a:lstStyle/>
          <a:p>
            <a:fld id="{B4FB7A10-CEFA-448A-85B6-DB8347FFCA1A}" type="slidenum">
              <a:rPr lang="en-GB" smtClean="0"/>
              <a:pPr/>
              <a:t>37</a:t>
            </a:fld>
            <a:endParaRPr lang="en-GB"/>
          </a:p>
        </p:txBody>
      </p:sp>
    </p:spTree>
    <p:extLst>
      <p:ext uri="{BB962C8B-B14F-4D97-AF65-F5344CB8AC3E}">
        <p14:creationId xmlns="" xmlns:p14="http://schemas.microsoft.com/office/powerpoint/2010/main" val="3170924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481" y="1039044"/>
            <a:ext cx="7704856" cy="5486300"/>
          </a:xfrm>
        </p:spPr>
        <p:txBody>
          <a:bodyPr>
            <a:normAutofit lnSpcReduction="10000"/>
          </a:bodyPr>
          <a:lstStyle/>
          <a:p>
            <a:pPr marL="0" indent="0">
              <a:buNone/>
            </a:pPr>
            <a:r>
              <a:rPr lang="nl-NL" sz="1200" b="1" dirty="0" smtClean="0"/>
              <a:t>Schoon (beperkt tot ecologisch herstel regionaal stroomgebied)</a:t>
            </a:r>
          </a:p>
          <a:p>
            <a:pPr marL="0" indent="0">
              <a:buNone/>
            </a:pPr>
            <a:endParaRPr lang="nl-NL" sz="1200" b="1" dirty="0" smtClean="0"/>
          </a:p>
          <a:p>
            <a:pPr marL="0" indent="0">
              <a:buNone/>
            </a:pPr>
            <a:r>
              <a:rPr lang="nl-NL" sz="1200" b="1" dirty="0" smtClean="0"/>
              <a:t>Optie 1. Toekomstbeeld voor het hersteld regionaal stroomgebied</a:t>
            </a:r>
          </a:p>
          <a:p>
            <a:pPr marL="0" indent="0">
              <a:buNone/>
            </a:pPr>
            <a:endParaRPr lang="nl-NL" sz="1200" dirty="0" smtClean="0"/>
          </a:p>
          <a:p>
            <a:pPr marL="0" indent="0">
              <a:buNone/>
            </a:pPr>
            <a:r>
              <a:rPr lang="nl-NL" sz="1200" dirty="0" smtClean="0"/>
              <a:t>“Een </a:t>
            </a:r>
            <a:r>
              <a:rPr lang="nl-NL" sz="1200" dirty="0" err="1" smtClean="0"/>
              <a:t>biodivers</a:t>
            </a:r>
            <a:r>
              <a:rPr lang="nl-NL" sz="1200" dirty="0" smtClean="0"/>
              <a:t> watersysteem gestuurd door natuurlijke processen dat een bijdrage levert aan de behoeften van de maatschappij.”</a:t>
            </a:r>
          </a:p>
          <a:p>
            <a:pPr marL="0" indent="0">
              <a:buNone/>
            </a:pPr>
            <a:endParaRPr lang="nl-NL" sz="1200" b="1" dirty="0" smtClean="0"/>
          </a:p>
          <a:p>
            <a:pPr marL="0" indent="0">
              <a:buNone/>
            </a:pPr>
            <a:r>
              <a:rPr lang="nl-NL" sz="1200" i="1" dirty="0" smtClean="0"/>
              <a:t>(Zie een ander voorbeeld ter illustratie, een getekende visie voor de </a:t>
            </a:r>
            <a:r>
              <a:rPr lang="nl-NL" sz="1200" i="1" dirty="0" err="1" smtClean="0"/>
              <a:t>Citarum</a:t>
            </a:r>
            <a:r>
              <a:rPr lang="nl-NL" sz="1200" i="1" dirty="0" smtClean="0"/>
              <a:t> River</a:t>
            </a:r>
            <a:r>
              <a:rPr lang="nl-NL" sz="1200" i="1" dirty="0"/>
              <a:t> </a:t>
            </a:r>
            <a:r>
              <a:rPr lang="nl-NL" sz="1200" i="1" dirty="0" smtClean="0"/>
              <a:t>in Indonesië)</a:t>
            </a:r>
          </a:p>
          <a:p>
            <a:pPr marL="0" indent="0">
              <a:buNone/>
            </a:pPr>
            <a:endParaRPr lang="nl-NL" sz="1200" b="1" dirty="0" smtClean="0"/>
          </a:p>
          <a:p>
            <a:pPr marL="0" indent="0">
              <a:buNone/>
            </a:pPr>
            <a:r>
              <a:rPr lang="nl-NL" sz="1200" b="1" dirty="0" smtClean="0"/>
              <a:t>Optie 2. Principes voor het bereiken van een hersteld regionaal stroomgebied</a:t>
            </a:r>
          </a:p>
          <a:p>
            <a:pPr marL="0" indent="0">
              <a:buNone/>
            </a:pPr>
            <a:endParaRPr lang="nl-NL" sz="1200" b="1" dirty="0" smtClean="0"/>
          </a:p>
          <a:p>
            <a:pPr marL="0" indent="0">
              <a:buNone/>
            </a:pPr>
            <a:r>
              <a:rPr lang="nl-NL" sz="1200" dirty="0" smtClean="0"/>
              <a:t>In een natuurlijk regionaal stroomgebied wordt:</a:t>
            </a:r>
          </a:p>
          <a:p>
            <a:r>
              <a:rPr lang="nl-NL" sz="1200" dirty="0" smtClean="0"/>
              <a:t>de waterkwaliteit niet nadelig beïnvloed;</a:t>
            </a:r>
          </a:p>
          <a:p>
            <a:r>
              <a:rPr lang="nl-NL" sz="1200" dirty="0" smtClean="0"/>
              <a:t>de waterloop niet verstoord;</a:t>
            </a:r>
          </a:p>
          <a:p>
            <a:r>
              <a:rPr lang="nl-NL" sz="1200" dirty="0" smtClean="0"/>
              <a:t>de connectiviteit van het (grond)watersysteem niet verminderd;</a:t>
            </a:r>
          </a:p>
          <a:p>
            <a:r>
              <a:rPr lang="nl-NL" sz="1200" dirty="0" smtClean="0"/>
              <a:t>de verstoring van het fysieke landschap niet vergroot;</a:t>
            </a:r>
          </a:p>
          <a:p>
            <a:r>
              <a:rPr lang="nl-NL" sz="1200" dirty="0" smtClean="0"/>
              <a:t>de mogelijkheid van mensen om in hun behoeften te voorzien niet systematisch benadeeld.</a:t>
            </a:r>
          </a:p>
          <a:p>
            <a:pPr marL="0" indent="0">
              <a:buNone/>
            </a:pPr>
            <a:endParaRPr lang="nl-NL" sz="1200" b="1" dirty="0" smtClean="0"/>
          </a:p>
          <a:p>
            <a:pPr marL="0" indent="0">
              <a:buNone/>
            </a:pPr>
            <a:endParaRPr lang="nl-NL" sz="1200" b="1" dirty="0" smtClean="0"/>
          </a:p>
          <a:p>
            <a:pPr marL="0" indent="0">
              <a:buNone/>
            </a:pPr>
            <a:r>
              <a:rPr lang="nl-NL" sz="1200" b="1" dirty="0" smtClean="0"/>
              <a:t>Optie 3. In termen van ecologisch potentieel</a:t>
            </a:r>
          </a:p>
          <a:p>
            <a:pPr marL="0" indent="0">
              <a:buNone/>
            </a:pPr>
            <a:endParaRPr lang="nl-NL" sz="1200" dirty="0" smtClean="0"/>
          </a:p>
          <a:p>
            <a:pPr marL="0" indent="0">
              <a:buNone/>
            </a:pPr>
            <a:r>
              <a:rPr lang="nl-NL" sz="1200" dirty="0" smtClean="0"/>
              <a:t>“Hoogst haalbare ecologische kwaliteit gegeven de sociaal economische context.”</a:t>
            </a:r>
          </a:p>
          <a:p>
            <a:pPr marL="0" indent="0">
              <a:buNone/>
            </a:pPr>
            <a:endParaRPr lang="nl-NL" sz="1200" dirty="0" smtClean="0"/>
          </a:p>
          <a:p>
            <a:r>
              <a:rPr lang="nl-NL" sz="1200" dirty="0" smtClean="0"/>
              <a:t>Zoeken naar synergie tussen schoon, veilig en voldoende</a:t>
            </a:r>
          </a:p>
          <a:p>
            <a:r>
              <a:rPr lang="nl-NL" sz="1200" dirty="0" smtClean="0"/>
              <a:t>Waterkwaliteit is goed</a:t>
            </a:r>
          </a:p>
          <a:p>
            <a:r>
              <a:rPr lang="nl-NL" sz="1200" dirty="0" smtClean="0"/>
              <a:t>Hydromorfologie wordt verbeterd tenzij …</a:t>
            </a:r>
          </a:p>
          <a:p>
            <a:r>
              <a:rPr lang="nl-NL" sz="1200" dirty="0" smtClean="0"/>
              <a:t>“Rapportcijfer KRW”</a:t>
            </a:r>
          </a:p>
          <a:p>
            <a:pPr marL="0" indent="0">
              <a:buNone/>
            </a:pPr>
            <a:endParaRPr lang="nl-NL" sz="1200" b="1" dirty="0" smtClean="0"/>
          </a:p>
          <a:p>
            <a:pPr marL="0" indent="0">
              <a:buNone/>
            </a:pPr>
            <a:endParaRPr lang="nl-NL" sz="1200" b="1" dirty="0" smtClean="0"/>
          </a:p>
          <a:p>
            <a:pPr marL="0" indent="0">
              <a:buNone/>
            </a:pPr>
            <a:endParaRPr lang="nl-NL" sz="1200" b="1" dirty="0" smtClean="0"/>
          </a:p>
          <a:p>
            <a:pPr marL="0" indent="0">
              <a:buNone/>
            </a:pPr>
            <a:endParaRPr lang="nl-NL" sz="1200" dirty="0" smtClean="0"/>
          </a:p>
          <a:p>
            <a:pPr marL="0" indent="0">
              <a:buNone/>
            </a:pPr>
            <a:endParaRPr lang="nl-NL" sz="1200" dirty="0"/>
          </a:p>
        </p:txBody>
      </p:sp>
      <p:sp>
        <p:nvSpPr>
          <p:cNvPr id="9" name="Title 1"/>
          <p:cNvSpPr>
            <a:spLocks noGrp="1"/>
          </p:cNvSpPr>
          <p:nvPr>
            <p:ph type="title"/>
          </p:nvPr>
        </p:nvSpPr>
        <p:spPr>
          <a:xfrm>
            <a:off x="0" y="274638"/>
            <a:ext cx="9906000" cy="634082"/>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l"/>
            <a:r>
              <a:rPr lang="nl-NL" sz="3600" dirty="0" smtClean="0"/>
              <a:t>Succes: Wanneer zijn we blij?</a:t>
            </a:r>
            <a:endParaRPr lang="nl-NL" sz="3600"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93160" y="3501008"/>
            <a:ext cx="3528392" cy="2934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93701" y="6376259"/>
            <a:ext cx="2356626" cy="253916"/>
          </a:xfrm>
          <a:prstGeom prst="rect">
            <a:avLst/>
          </a:prstGeom>
          <a:noFill/>
        </p:spPr>
        <p:txBody>
          <a:bodyPr wrap="square" rtlCol="0">
            <a:spAutoFit/>
          </a:bodyPr>
          <a:lstStyle/>
          <a:p>
            <a:r>
              <a:rPr lang="en-US" sz="1050" dirty="0" err="1" smtClean="0"/>
              <a:t>Bron</a:t>
            </a:r>
            <a:r>
              <a:rPr lang="en-US" sz="1050" dirty="0" smtClean="0"/>
              <a:t>: ADB strategic plan (2007)</a:t>
            </a:r>
            <a:endParaRPr lang="en-GB" sz="1050" dirty="0"/>
          </a:p>
        </p:txBody>
      </p:sp>
      <p:sp>
        <p:nvSpPr>
          <p:cNvPr id="2" name="Slide Number Placeholder 1"/>
          <p:cNvSpPr>
            <a:spLocks noGrp="1"/>
          </p:cNvSpPr>
          <p:nvPr>
            <p:ph type="sldNum" sz="quarter" idx="12"/>
          </p:nvPr>
        </p:nvSpPr>
        <p:spPr/>
        <p:txBody>
          <a:bodyPr/>
          <a:lstStyle/>
          <a:p>
            <a:fld id="{B4FB7A10-CEFA-448A-85B6-DB8347FFCA1A}" type="slidenum">
              <a:rPr lang="en-GB" smtClean="0"/>
              <a:pPr/>
              <a:t>38</a:t>
            </a:fld>
            <a:endParaRPr lang="en-GB"/>
          </a:p>
        </p:txBody>
      </p:sp>
    </p:spTree>
    <p:extLst>
      <p:ext uri="{BB962C8B-B14F-4D97-AF65-F5344CB8AC3E}">
        <p14:creationId xmlns="" xmlns:p14="http://schemas.microsoft.com/office/powerpoint/2010/main" val="3735480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28" y="1844824"/>
            <a:ext cx="8420100" cy="1362075"/>
          </a:xfrm>
        </p:spPr>
        <p:txBody>
          <a:bodyPr/>
          <a:lstStyle/>
          <a:p>
            <a:r>
              <a:rPr lang="nl-NL" dirty="0" smtClean="0"/>
              <a:t>Bijlage 2: PDCA planningsproces</a:t>
            </a:r>
            <a:endParaRPr lang="nl-NL" dirty="0"/>
          </a:p>
        </p:txBody>
      </p:sp>
      <p:sp>
        <p:nvSpPr>
          <p:cNvPr id="4" name="Text Placeholder 3"/>
          <p:cNvSpPr>
            <a:spLocks noGrp="1"/>
          </p:cNvSpPr>
          <p:nvPr>
            <p:ph type="body" idx="1"/>
          </p:nvPr>
        </p:nvSpPr>
        <p:spPr>
          <a:xfrm>
            <a:off x="704528" y="476672"/>
            <a:ext cx="8420100" cy="1500187"/>
          </a:xfrm>
        </p:spPr>
        <p:txBody>
          <a:bodyPr anchor="t"/>
          <a:lstStyle/>
          <a:p>
            <a:r>
              <a:rPr lang="nl-NL" dirty="0" smtClean="0"/>
              <a:t>Het PDCA planningsproces (uit REFORM) is een mogelijk ordeningsprincipe.  Het is van een andere orde dan het strategisch planproces. Het lijkt een planningsinstrument te zijn voor individuele projecten en als zodanig een kleiner onderdeel van het strategisch planproces.</a:t>
            </a:r>
            <a:endParaRPr lang="nl-NL" dirty="0"/>
          </a:p>
        </p:txBody>
      </p:sp>
      <p:sp>
        <p:nvSpPr>
          <p:cNvPr id="5" name="Slide Number Placeholder 4"/>
          <p:cNvSpPr>
            <a:spLocks noGrp="1"/>
          </p:cNvSpPr>
          <p:nvPr>
            <p:ph type="sldNum" sz="quarter" idx="12"/>
          </p:nvPr>
        </p:nvSpPr>
        <p:spPr/>
        <p:txBody>
          <a:bodyPr/>
          <a:lstStyle/>
          <a:p>
            <a:fld id="{B4FB7A10-CEFA-448A-85B6-DB8347FFCA1A}" type="slidenum">
              <a:rPr lang="en-GB" smtClean="0"/>
              <a:pPr/>
              <a:t>39</a:t>
            </a:fld>
            <a:endParaRPr lang="en-GB"/>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68624" y="2708920"/>
            <a:ext cx="5400000" cy="36445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73042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Samenvatting</a:t>
            </a:r>
            <a:endParaRPr lang="nl-NL" dirty="0"/>
          </a:p>
        </p:txBody>
      </p:sp>
      <p:sp>
        <p:nvSpPr>
          <p:cNvPr id="3" name="TextBox 2"/>
          <p:cNvSpPr txBox="1"/>
          <p:nvPr/>
        </p:nvSpPr>
        <p:spPr>
          <a:xfrm>
            <a:off x="560512" y="1261204"/>
            <a:ext cx="8928992" cy="5001369"/>
          </a:xfrm>
          <a:prstGeom prst="rect">
            <a:avLst/>
          </a:prstGeom>
          <a:noFill/>
        </p:spPr>
        <p:txBody>
          <a:bodyPr wrap="square" rtlCol="0">
            <a:spAutoFit/>
          </a:bodyPr>
          <a:lstStyle/>
          <a:p>
            <a:r>
              <a:rPr lang="nl-NL" sz="1100" dirty="0" smtClean="0"/>
              <a:t>STOWA constateert dat stroomgebiedsherstel niet altijd (ecologisch) effectief is. Herstelprojecten doorlopen een lang traject waarin voortdurend compromissen worden gesloten met andere functies. Een heroverweging van de uitgangspunten of een heroverweging op samenhang met andere projecten vindt in dat traject meestal niet meer plaats. De gedachte is dat met een soort routekaart keuzes meer expliciet kunnen worden gemaakt en </a:t>
            </a:r>
            <a:r>
              <a:rPr lang="nl-NL" sz="1100" dirty="0"/>
              <a:t>daardoor stroomgebiedsherstel </a:t>
            </a:r>
            <a:r>
              <a:rPr lang="nl-NL" sz="1100" dirty="0" smtClean="0"/>
              <a:t>effectiever wordt. </a:t>
            </a:r>
            <a:br>
              <a:rPr lang="nl-NL" sz="1100" dirty="0" smtClean="0"/>
            </a:br>
            <a:endParaRPr lang="nl-NL" sz="1100" dirty="0" smtClean="0"/>
          </a:p>
          <a:p>
            <a:r>
              <a:rPr lang="nl-NL" sz="1100" dirty="0" smtClean="0"/>
              <a:t>In de eerste periode van het project is Deltares samen met STOWA op zoek gegaan naar de juiste invalshoek voor een routekaart. Hierin kwamen begrippen als stuurfactoren, sleutelfactoren, knelpunten, kansen en doelen steeds terug. Deltares heeft een korte literatuurverkenning gedaan naar doelen en knelpunten in het stroomgebiedsherstel. Daarna is in meerdere overleggen het probleem achter de inefficiëntie van stroomgebiedsherstel in beeld gebracht met hierin het waterschap als centrale actor als bewuste keuze en afbakening van de probleemanalyse.</a:t>
            </a:r>
          </a:p>
          <a:p>
            <a:endParaRPr lang="nl-NL" sz="1100" dirty="0" smtClean="0"/>
          </a:p>
          <a:p>
            <a:r>
              <a:rPr lang="nl-NL" sz="1100" dirty="0" smtClean="0"/>
              <a:t>De kern van het probleem wordt verderop in deze rapportage (in presentatievorm) uitgelegd. Een stroomgebied biedt meerdere ecosysteemdiensten, die alle hun doelen kennen. Waardoor er vaak meerdere doelen liggen op gebieden waar stroomgebiedsherstel plaatsvindt. In de plannings- en uitvoeringsfase van stroomgebiedsherstelprojecten worden deze doelen soms integraal in de planvorming meegenomen, soms in latere fasen aan het project opgelegd en soms worden ze helemaal niet meegenomen. Hierdoor worden individuele projecten in de uitvoeringsfase alsnog aangepast om negatieve effecten te mitigeren. Vaak vermindert dit de ecologische effectiviteit van projecten en kan zelfs de effectiviteit van andere samenhangende plannen/projecten in het gedrang komen.</a:t>
            </a:r>
            <a:endParaRPr lang="nl-NL" sz="1100" dirty="0"/>
          </a:p>
          <a:p>
            <a:endParaRPr lang="nl-NL" sz="1100" dirty="0" smtClean="0"/>
          </a:p>
          <a:p>
            <a:r>
              <a:rPr lang="nl-NL" sz="1100" dirty="0" smtClean="0"/>
              <a:t>Door het in beeld brengen van sleutelfactoren van alle doelen die op een herstelproject of stroomgebied liggen, wordt helder welke ‘externe’ factoren  het stroomgebiedsherstel beïnvloeden. Daarom is gezocht naar bepalende factoren uit de ‘domeinen’ (1) maatschappij, (2) het beleid en bestuur, (3) waterschaps</a:t>
            </a:r>
            <a:r>
              <a:rPr lang="nl-NL" sz="1100" dirty="0"/>
              <a:t>-</a:t>
            </a:r>
            <a:r>
              <a:rPr lang="nl-NL" sz="1100" dirty="0" smtClean="0"/>
              <a:t>intern bestuur en (4) ecologie. Hiervoor is een workshop georganiseerd met (</a:t>
            </a:r>
            <a:r>
              <a:rPr lang="nl-NL" sz="1100" dirty="0" err="1" smtClean="0"/>
              <a:t>ervarings</a:t>
            </a:r>
            <a:r>
              <a:rPr lang="nl-NL" sz="1100" dirty="0" smtClean="0"/>
              <a:t>)deskundigen in regionaal stroomgebiedsherstel.</a:t>
            </a:r>
          </a:p>
          <a:p>
            <a:endParaRPr lang="nl-NL" sz="1100" dirty="0"/>
          </a:p>
          <a:p>
            <a:r>
              <a:rPr lang="nl-NL" sz="1100" dirty="0" smtClean="0"/>
              <a:t>De resultaten van de workshop onderbouwen en verbreden de probleemanalyse. In alle domeinen bleek een behoefte aan meer continu en helder communiceren, inzicht in doelen, het maken van duidelijke keuzen, en integraliteit. Bij de bestuurlijke domeinen werden cultuur, houding, transparantie en durf als bepalende factoren genoemd.</a:t>
            </a:r>
          </a:p>
          <a:p>
            <a:endParaRPr lang="nl-NL" sz="1100" dirty="0"/>
          </a:p>
          <a:p>
            <a:r>
              <a:rPr lang="nl-NL" sz="1100" dirty="0" smtClean="0"/>
              <a:t>Als oplossingsrichting is voortgebouwd op de ecologische sleutelfactormethode van STOWA. Door het verbreden van deze methode naar andere actoren en doelen dan alleen ecologische, draagt bij aan de gevonden bepalende factoren en zou middels een consistentere afstemming tot een hogere ecologische effectiviteit moeten leiden. Het is de aanbeveling deze “concept routekaart” toe te passen op een bestaand stroomgebied en op basis hiervan verder uit te werken.</a:t>
            </a:r>
            <a:endParaRPr lang="nl-NL" sz="1100" dirty="0"/>
          </a:p>
        </p:txBody>
      </p:sp>
      <p:sp>
        <p:nvSpPr>
          <p:cNvPr id="4" name="Slide Number Placeholder 3"/>
          <p:cNvSpPr>
            <a:spLocks noGrp="1"/>
          </p:cNvSpPr>
          <p:nvPr>
            <p:ph type="sldNum" sz="quarter" idx="12"/>
          </p:nvPr>
        </p:nvSpPr>
        <p:spPr/>
        <p:txBody>
          <a:bodyPr/>
          <a:lstStyle/>
          <a:p>
            <a:fld id="{B4FB7A10-CEFA-448A-85B6-DB8347FFCA1A}" type="slidenum">
              <a:rPr lang="en-GB" smtClean="0"/>
              <a:pPr/>
              <a:t>4</a:t>
            </a:fld>
            <a:endParaRPr lang="en-GB" dirty="0"/>
          </a:p>
        </p:txBody>
      </p:sp>
    </p:spTree>
    <p:extLst>
      <p:ext uri="{BB962C8B-B14F-4D97-AF65-F5344CB8AC3E}">
        <p14:creationId xmlns="" xmlns:p14="http://schemas.microsoft.com/office/powerpoint/2010/main" val="1790861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0472" y="188640"/>
            <a:ext cx="6355804" cy="64979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4FB7A10-CEFA-448A-85B6-DB8347FFCA1A}" type="slidenum">
              <a:rPr lang="en-GB" smtClean="0"/>
              <a:pPr/>
              <a:t>40</a:t>
            </a:fld>
            <a:endParaRPr lang="en-GB"/>
          </a:p>
        </p:txBody>
      </p:sp>
    </p:spTree>
    <p:extLst>
      <p:ext uri="{BB962C8B-B14F-4D97-AF65-F5344CB8AC3E}">
        <p14:creationId xmlns="" xmlns:p14="http://schemas.microsoft.com/office/powerpoint/2010/main" val="2477398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Bijlage 3: uitwerkingen workshop</a:t>
            </a:r>
            <a:endParaRPr lang="nl-NL" dirty="0"/>
          </a:p>
        </p:txBody>
      </p:sp>
      <p:sp>
        <p:nvSpPr>
          <p:cNvPr id="5" name="Text Placeholder 4"/>
          <p:cNvSpPr>
            <a:spLocks noGrp="1"/>
          </p:cNvSpPr>
          <p:nvPr>
            <p:ph type="body" idx="1"/>
          </p:nvPr>
        </p:nvSpPr>
        <p:spPr/>
        <p:txBody>
          <a:bodyPr/>
          <a:lstStyle/>
          <a:p>
            <a:r>
              <a:rPr lang="nl-NL" dirty="0" smtClean="0"/>
              <a:t>In de PDF versie van deze presentatie zijn de A3 uitwerkingen van de workshopresultaten bijgevoegd.</a:t>
            </a:r>
            <a:endParaRPr lang="nl-NL" dirty="0"/>
          </a:p>
        </p:txBody>
      </p:sp>
      <p:sp>
        <p:nvSpPr>
          <p:cNvPr id="6" name="Slide Number Placeholder 5"/>
          <p:cNvSpPr>
            <a:spLocks noGrp="1"/>
          </p:cNvSpPr>
          <p:nvPr>
            <p:ph type="sldNum" sz="quarter" idx="12"/>
          </p:nvPr>
        </p:nvSpPr>
        <p:spPr/>
        <p:txBody>
          <a:bodyPr/>
          <a:lstStyle/>
          <a:p>
            <a:fld id="{B4FB7A10-CEFA-448A-85B6-DB8347FFCA1A}" type="slidenum">
              <a:rPr lang="en-GB" smtClean="0"/>
              <a:pPr/>
              <a:t>41</a:t>
            </a:fld>
            <a:endParaRPr lang="en-GB"/>
          </a:p>
        </p:txBody>
      </p:sp>
    </p:spTree>
    <p:extLst>
      <p:ext uri="{BB962C8B-B14F-4D97-AF65-F5344CB8AC3E}">
        <p14:creationId xmlns="" xmlns:p14="http://schemas.microsoft.com/office/powerpoint/2010/main" val="3911232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Probleemanalyse</a:t>
            </a:r>
            <a:endParaRPr lang="nl-NL" dirty="0"/>
          </a:p>
        </p:txBody>
      </p:sp>
      <p:sp>
        <p:nvSpPr>
          <p:cNvPr id="5" name="Text Placeholder 4"/>
          <p:cNvSpPr>
            <a:spLocks noGrp="1"/>
          </p:cNvSpPr>
          <p:nvPr>
            <p:ph type="body" idx="1"/>
          </p:nvPr>
        </p:nvSpPr>
        <p:spPr/>
        <p:txBody>
          <a:bodyPr/>
          <a:lstStyle/>
          <a:p>
            <a:r>
              <a:rPr lang="nl-NL" dirty="0" smtClean="0"/>
              <a:t>De eerste fase van het project bestond uit het analyseren van het achterliggende probleem. Waarom is stroomgebiedsherstel niet altijd effectief? Nadrukkelijk werd gekeken naar andere factoren dan ecologische factoren.</a:t>
            </a:r>
            <a:endParaRPr lang="nl-NL" dirty="0"/>
          </a:p>
        </p:txBody>
      </p:sp>
      <p:sp>
        <p:nvSpPr>
          <p:cNvPr id="2" name="Slide Number Placeholder 1"/>
          <p:cNvSpPr>
            <a:spLocks noGrp="1"/>
          </p:cNvSpPr>
          <p:nvPr>
            <p:ph type="sldNum" sz="quarter" idx="12"/>
          </p:nvPr>
        </p:nvSpPr>
        <p:spPr/>
        <p:txBody>
          <a:bodyPr/>
          <a:lstStyle/>
          <a:p>
            <a:fld id="{B4FB7A10-CEFA-448A-85B6-DB8347FFCA1A}" type="slidenum">
              <a:rPr lang="en-GB" smtClean="0"/>
              <a:pPr/>
              <a:t>5</a:t>
            </a:fld>
            <a:endParaRPr lang="en-GB"/>
          </a:p>
        </p:txBody>
      </p:sp>
    </p:spTree>
    <p:extLst>
      <p:ext uri="{BB962C8B-B14F-4D97-AF65-F5344CB8AC3E}">
        <p14:creationId xmlns="" xmlns:p14="http://schemas.microsoft.com/office/powerpoint/2010/main" val="2164338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vslagenland.nl/wp-content/uploads/2010/03/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14096" y="548680"/>
            <a:ext cx="2763440" cy="184229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i.huffpost.com/gen/1194854/thumbs/o-G8-PROTEST-facebook.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14096" y="4512048"/>
            <a:ext cx="2763440" cy="186928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nl-NL" dirty="0" smtClean="0"/>
              <a:t>Een stroomgebied</a:t>
            </a:r>
            <a:endParaRPr lang="nl-NL" dirty="0"/>
          </a:p>
        </p:txBody>
      </p:sp>
      <p:sp>
        <p:nvSpPr>
          <p:cNvPr id="6" name="TextBox 5"/>
          <p:cNvSpPr txBox="1"/>
          <p:nvPr/>
        </p:nvSpPr>
        <p:spPr>
          <a:xfrm>
            <a:off x="344488" y="1412776"/>
            <a:ext cx="4176464" cy="2585323"/>
          </a:xfrm>
          <a:prstGeom prst="rect">
            <a:avLst/>
          </a:prstGeom>
          <a:noFill/>
        </p:spPr>
        <p:txBody>
          <a:bodyPr wrap="square" rtlCol="0">
            <a:spAutoFit/>
          </a:bodyPr>
          <a:lstStyle/>
          <a:p>
            <a:r>
              <a:rPr lang="nl-NL" dirty="0" smtClean="0"/>
              <a:t>Het stroomgebied bestaat niet alleen uit het fysieke stroomgebied, maar het is een </a:t>
            </a:r>
            <a:r>
              <a:rPr lang="nl-NL" b="1" dirty="0" smtClean="0"/>
              <a:t>complex systeem</a:t>
            </a:r>
            <a:r>
              <a:rPr lang="nl-NL" dirty="0" smtClean="0"/>
              <a:t>. We onderscheiden de volgende “domeinen”:</a:t>
            </a:r>
            <a:br>
              <a:rPr lang="nl-NL" dirty="0" smtClean="0"/>
            </a:br>
            <a:endParaRPr lang="nl-NL" dirty="0" smtClean="0"/>
          </a:p>
          <a:p>
            <a:pPr marL="285750" indent="-285750">
              <a:buFont typeface="Arial" pitchFamily="34" charset="0"/>
              <a:buChar char="•"/>
            </a:pPr>
            <a:r>
              <a:rPr lang="nl-NL" b="1" dirty="0"/>
              <a:t>Waterschap-intern</a:t>
            </a:r>
          </a:p>
          <a:p>
            <a:pPr marL="285750" indent="-285750">
              <a:buFont typeface="Arial" pitchFamily="34" charset="0"/>
              <a:buChar char="•"/>
            </a:pPr>
            <a:r>
              <a:rPr lang="nl-NL" b="1" dirty="0" smtClean="0"/>
              <a:t>Bestuurlijke omgeving</a:t>
            </a:r>
          </a:p>
          <a:p>
            <a:pPr marL="285750" indent="-285750">
              <a:buFont typeface="Arial" pitchFamily="34" charset="0"/>
              <a:buChar char="•"/>
            </a:pPr>
            <a:r>
              <a:rPr lang="nl-NL" b="1" dirty="0" smtClean="0"/>
              <a:t>Maatschappelijk krachtenveld</a:t>
            </a:r>
            <a:endParaRPr lang="nl-NL" b="1" dirty="0"/>
          </a:p>
          <a:p>
            <a:pPr marL="285750" indent="-285750">
              <a:buFont typeface="Arial" pitchFamily="34" charset="0"/>
              <a:buChar char="•"/>
            </a:pPr>
            <a:r>
              <a:rPr lang="nl-NL" b="1" dirty="0" smtClean="0"/>
              <a:t>Fysieke omgeving</a:t>
            </a:r>
            <a:endParaRPr lang="nl-NL" b="1" dirty="0"/>
          </a:p>
        </p:txBody>
      </p:sp>
      <p:pic>
        <p:nvPicPr>
          <p:cNvPr id="8" name="Picture 2" descr="http://d3sdoylwcs36el.cloudfront.net/complex_network_management.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2480" y="4576118"/>
            <a:ext cx="3278138" cy="230926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http://www.floodsite.net/juniorfloodsite/images/content/catchmentarea.png"/>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7143" b="96857" l="0" r="98167"/>
                    </a14:imgEffect>
                  </a14:imgLayer>
                </a14:imgProps>
              </a:ext>
              <a:ext uri="{28A0092B-C50C-407E-A947-70E740481C1C}">
                <a14:useLocalDpi xmlns="" xmlns:a14="http://schemas.microsoft.com/office/drawing/2010/main" val="0"/>
              </a:ext>
            </a:extLst>
          </a:blip>
          <a:srcRect/>
          <a:stretch>
            <a:fillRect/>
          </a:stretch>
        </p:blipFill>
        <p:spPr bwMode="auto">
          <a:xfrm>
            <a:off x="4232920" y="836712"/>
            <a:ext cx="3358584" cy="195917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roup 2"/>
          <p:cNvGrpSpPr/>
          <p:nvPr/>
        </p:nvGrpSpPr>
        <p:grpSpPr>
          <a:xfrm>
            <a:off x="3493641" y="2708920"/>
            <a:ext cx="3763616" cy="2737768"/>
            <a:chOff x="3296816" y="1513203"/>
            <a:chExt cx="6494243" cy="4724109"/>
          </a:xfrm>
        </p:grpSpPr>
        <p:pic>
          <p:nvPicPr>
            <p:cNvPr id="9"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963078" y="3715585"/>
              <a:ext cx="1827981" cy="25045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339172" y="1513203"/>
              <a:ext cx="2971800"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296816" y="3843926"/>
              <a:ext cx="4084712" cy="23933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028" name="Picture 4" descr="Organogram waterschap Rijn en IJssel"/>
          <p:cNvPicPr>
            <a:picLocks noChangeAspect="1" noChangeArrowheads="1"/>
          </p:cNvPicPr>
          <p:nvPr/>
        </p:nvPicPr>
        <p:blipFill rotWithShape="1">
          <a:blip r:embed="rId11" cstate="print">
            <a:extLst>
              <a:ext uri="{BEBA8EAE-BF5A-486C-A8C5-ECC9F3942E4B}">
                <a14:imgProps xmlns="" xmlns:a14="http://schemas.microsoft.com/office/drawing/2010/main">
                  <a14:imgLayer r:embed="rId12">
                    <a14:imgEffect>
                      <a14:backgroundRemoval t="926" b="100000" l="556" r="99444"/>
                    </a14:imgEffect>
                  </a14:imgLayer>
                </a14:imgProps>
              </a:ext>
              <a:ext uri="{28A0092B-C50C-407E-A947-70E740481C1C}">
                <a14:useLocalDpi xmlns="" xmlns:a14="http://schemas.microsoft.com/office/drawing/2010/main" val="0"/>
              </a:ext>
            </a:extLst>
          </a:blip>
          <a:srcRect l="20016" b="35024"/>
          <a:stretch/>
        </p:blipFill>
        <p:spPr bwMode="auto">
          <a:xfrm>
            <a:off x="7041232" y="2564904"/>
            <a:ext cx="2742646" cy="167102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4FB7A10-CEFA-448A-85B6-DB8347FFCA1A}" type="slidenum">
              <a:rPr lang="en-GB" smtClean="0"/>
              <a:pPr/>
              <a:t>6</a:t>
            </a:fld>
            <a:endParaRPr lang="en-GB"/>
          </a:p>
        </p:txBody>
      </p:sp>
    </p:spTree>
    <p:extLst>
      <p:ext uri="{BB962C8B-B14F-4D97-AF65-F5344CB8AC3E}">
        <p14:creationId xmlns="" xmlns:p14="http://schemas.microsoft.com/office/powerpoint/2010/main" val="267261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Stroomgebiedsherstel</a:t>
            </a:r>
            <a:endParaRPr lang="en-GB" dirty="0"/>
          </a:p>
        </p:txBody>
      </p:sp>
      <p:sp>
        <p:nvSpPr>
          <p:cNvPr id="3" name="Content Placeholder 2"/>
          <p:cNvSpPr>
            <a:spLocks noGrp="1"/>
          </p:cNvSpPr>
          <p:nvPr>
            <p:ph idx="4294967295"/>
          </p:nvPr>
        </p:nvSpPr>
        <p:spPr>
          <a:xfrm>
            <a:off x="502096" y="1484784"/>
            <a:ext cx="8915400" cy="4525963"/>
          </a:xfrm>
        </p:spPr>
        <p:txBody>
          <a:bodyPr>
            <a:normAutofit fontScale="70000" lnSpcReduction="20000"/>
          </a:bodyPr>
          <a:lstStyle/>
          <a:p>
            <a:pPr marL="0" indent="0">
              <a:buNone/>
            </a:pPr>
            <a:r>
              <a:rPr lang="nl-NL" dirty="0"/>
              <a:t>Uit onze ervaring blijkt dat ecologisch stroomgebiedsherstel niet optimaal effectief is. </a:t>
            </a:r>
            <a:endParaRPr lang="nl-NL" dirty="0" smtClean="0"/>
          </a:p>
          <a:p>
            <a:pPr marL="0" indent="0">
              <a:buNone/>
            </a:pPr>
            <a:endParaRPr lang="nl-NL" dirty="0" smtClean="0"/>
          </a:p>
          <a:p>
            <a:pPr marL="0" indent="0">
              <a:buNone/>
            </a:pPr>
            <a:r>
              <a:rPr lang="nl-NL" dirty="0" smtClean="0"/>
              <a:t>Waarom?</a:t>
            </a:r>
          </a:p>
          <a:p>
            <a:pPr marL="0" indent="0">
              <a:buNone/>
            </a:pPr>
            <a:endParaRPr lang="nl-NL" dirty="0"/>
          </a:p>
          <a:p>
            <a:pPr marL="514350" indent="-514350">
              <a:buFont typeface="+mj-lt"/>
              <a:buAutoNum type="arabicPeriod"/>
            </a:pPr>
            <a:r>
              <a:rPr lang="nl-NL" dirty="0" smtClean="0"/>
              <a:t>Verschillende ecologische en niet ecologische doelen worden op verschillende momenten aan herstelmaatregelen gekoppeld.</a:t>
            </a:r>
          </a:p>
          <a:p>
            <a:pPr marL="514350" indent="-514350">
              <a:buFont typeface="+mj-lt"/>
              <a:buAutoNum type="arabicPeriod"/>
            </a:pPr>
            <a:endParaRPr lang="nl-NL" dirty="0" smtClean="0"/>
          </a:p>
          <a:p>
            <a:pPr marL="514350" indent="-514350">
              <a:buFont typeface="+mj-lt"/>
              <a:buAutoNum type="arabicPeriod"/>
            </a:pPr>
            <a:r>
              <a:rPr lang="nl-NL" dirty="0" smtClean="0"/>
              <a:t>Een compromis-maatregel werkt veelal niet meer voor realisatie van de oorspronkelijke ecologische doelstelling.</a:t>
            </a:r>
            <a:br>
              <a:rPr lang="nl-NL" dirty="0" smtClean="0"/>
            </a:br>
            <a:endParaRPr lang="nl-NL" dirty="0" smtClean="0"/>
          </a:p>
          <a:p>
            <a:pPr marL="514350" indent="-514350">
              <a:buFont typeface="+mj-lt"/>
              <a:buAutoNum type="arabicPeriod"/>
            </a:pPr>
            <a:r>
              <a:rPr lang="nl-NL" dirty="0" smtClean="0"/>
              <a:t>In een stroomgebied versterken succesvolle maatregelen elkaar. </a:t>
            </a:r>
            <a:r>
              <a:rPr lang="nl-NL" dirty="0"/>
              <a:t>Bij minder of niet succesvolle maatregelen zal het totale succes lager zijn.</a:t>
            </a:r>
          </a:p>
          <a:p>
            <a:pPr marL="514350" indent="-514350">
              <a:buFont typeface="+mj-lt"/>
              <a:buAutoNum type="arabicPeriod"/>
            </a:pPr>
            <a:endParaRPr lang="nl-NL" dirty="0"/>
          </a:p>
          <a:p>
            <a:pPr marL="0" indent="0">
              <a:buNone/>
            </a:pPr>
            <a:endParaRPr lang="nl-NL" dirty="0" smtClean="0"/>
          </a:p>
          <a:p>
            <a:pPr marL="0" indent="0">
              <a:buNone/>
            </a:pPr>
            <a:endParaRPr lang="nl-NL" dirty="0"/>
          </a:p>
          <a:p>
            <a:pPr marL="0" indent="0">
              <a:buNone/>
            </a:pPr>
            <a:endParaRPr lang="nl-NL" dirty="0" smtClean="0"/>
          </a:p>
          <a:p>
            <a:endParaRPr lang="nl-NL" dirty="0"/>
          </a:p>
          <a:p>
            <a:pPr marL="0" indent="0">
              <a:buNone/>
            </a:pPr>
            <a:endParaRPr lang="nl-NL" dirty="0"/>
          </a:p>
          <a:p>
            <a:pPr marL="0" indent="0">
              <a:buNone/>
            </a:pPr>
            <a:endParaRPr lang="nl-NL" b="1" dirty="0"/>
          </a:p>
          <a:p>
            <a:pPr marL="0" indent="0">
              <a:buNone/>
            </a:pPr>
            <a:endParaRPr lang="en-GB" dirty="0"/>
          </a:p>
        </p:txBody>
      </p:sp>
    </p:spTree>
    <p:extLst>
      <p:ext uri="{BB962C8B-B14F-4D97-AF65-F5344CB8AC3E}">
        <p14:creationId xmlns="" xmlns:p14="http://schemas.microsoft.com/office/powerpoint/2010/main" val="1890973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6185892" cy="1143000"/>
          </a:xfrm>
        </p:spPr>
        <p:txBody>
          <a:bodyPr/>
          <a:lstStyle/>
          <a:p>
            <a:r>
              <a:rPr lang="nl-NL" dirty="0" smtClean="0"/>
              <a:t>Waterschap intern</a:t>
            </a:r>
            <a:endParaRPr lang="nl-NL" dirty="0"/>
          </a:p>
        </p:txBody>
      </p:sp>
      <p:sp>
        <p:nvSpPr>
          <p:cNvPr id="3" name="Isosceles Triangle 2"/>
          <p:cNvSpPr/>
          <p:nvPr/>
        </p:nvSpPr>
        <p:spPr>
          <a:xfrm>
            <a:off x="3656856" y="116632"/>
            <a:ext cx="5400600" cy="5688632"/>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p:cNvSpPr/>
          <p:nvPr/>
        </p:nvSpPr>
        <p:spPr>
          <a:xfrm>
            <a:off x="5313039" y="1844824"/>
            <a:ext cx="2088231" cy="108012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smtClean="0"/>
              <a:t>Programma</a:t>
            </a:r>
            <a:endParaRPr lang="nl-NL" sz="2000" b="1" dirty="0"/>
          </a:p>
        </p:txBody>
      </p:sp>
      <p:sp>
        <p:nvSpPr>
          <p:cNvPr id="5" name="TextBox 4"/>
          <p:cNvSpPr txBox="1"/>
          <p:nvPr/>
        </p:nvSpPr>
        <p:spPr>
          <a:xfrm>
            <a:off x="5817096" y="1340768"/>
            <a:ext cx="1872208" cy="461665"/>
          </a:xfrm>
          <a:prstGeom prst="rect">
            <a:avLst/>
          </a:prstGeom>
          <a:noFill/>
        </p:spPr>
        <p:txBody>
          <a:bodyPr wrap="square" rtlCol="0">
            <a:spAutoFit/>
          </a:bodyPr>
          <a:lstStyle/>
          <a:p>
            <a:r>
              <a:rPr lang="nl-NL" sz="2400" b="1" dirty="0" smtClean="0">
                <a:solidFill>
                  <a:schemeClr val="bg1"/>
                </a:solidFill>
              </a:rPr>
              <a:t>Bestuur</a:t>
            </a:r>
            <a:endParaRPr lang="nl-NL" sz="2400" b="1" dirty="0">
              <a:solidFill>
                <a:schemeClr val="bg1"/>
              </a:solidFill>
            </a:endParaRPr>
          </a:p>
        </p:txBody>
      </p:sp>
      <p:sp>
        <p:nvSpPr>
          <p:cNvPr id="6" name="TextBox 5"/>
          <p:cNvSpPr txBox="1"/>
          <p:nvPr/>
        </p:nvSpPr>
        <p:spPr>
          <a:xfrm>
            <a:off x="4736976" y="2924944"/>
            <a:ext cx="3384376" cy="1200329"/>
          </a:xfrm>
          <a:prstGeom prst="rect">
            <a:avLst/>
          </a:prstGeom>
          <a:noFill/>
        </p:spPr>
        <p:txBody>
          <a:bodyPr wrap="square" rtlCol="0">
            <a:spAutoFit/>
          </a:bodyPr>
          <a:lstStyle/>
          <a:p>
            <a:pPr algn="ctr"/>
            <a:r>
              <a:rPr lang="nl-NL" sz="2400" b="1" dirty="0" smtClean="0">
                <a:solidFill>
                  <a:schemeClr val="bg1"/>
                </a:solidFill>
              </a:rPr>
              <a:t>Planning en </a:t>
            </a:r>
          </a:p>
          <a:p>
            <a:pPr algn="ctr"/>
            <a:r>
              <a:rPr lang="nl-NL" sz="2400" b="1" dirty="0" smtClean="0">
                <a:solidFill>
                  <a:schemeClr val="bg1"/>
                </a:solidFill>
              </a:rPr>
              <a:t>coördinatie per sector</a:t>
            </a:r>
          </a:p>
          <a:p>
            <a:pPr algn="ctr"/>
            <a:endParaRPr lang="nl-NL" sz="2400" b="1" dirty="0">
              <a:solidFill>
                <a:schemeClr val="bg1"/>
              </a:solidFill>
            </a:endParaRPr>
          </a:p>
        </p:txBody>
      </p:sp>
      <p:sp>
        <p:nvSpPr>
          <p:cNvPr id="7" name="TextBox 6"/>
          <p:cNvSpPr txBox="1"/>
          <p:nvPr/>
        </p:nvSpPr>
        <p:spPr>
          <a:xfrm>
            <a:off x="5529064" y="5199583"/>
            <a:ext cx="1872208" cy="461665"/>
          </a:xfrm>
          <a:prstGeom prst="rect">
            <a:avLst/>
          </a:prstGeom>
          <a:noFill/>
        </p:spPr>
        <p:txBody>
          <a:bodyPr wrap="square" rtlCol="0">
            <a:spAutoFit/>
          </a:bodyPr>
          <a:lstStyle/>
          <a:p>
            <a:r>
              <a:rPr lang="nl-NL" sz="2400" b="1" dirty="0" smtClean="0">
                <a:solidFill>
                  <a:schemeClr val="bg1"/>
                </a:solidFill>
              </a:rPr>
              <a:t>Uitvoering</a:t>
            </a:r>
            <a:endParaRPr lang="nl-NL" sz="2400" b="1" dirty="0">
              <a:solidFill>
                <a:schemeClr val="bg1"/>
              </a:solidFill>
            </a:endParaRPr>
          </a:p>
        </p:txBody>
      </p:sp>
      <p:sp>
        <p:nvSpPr>
          <p:cNvPr id="11" name="Right Arrow 10"/>
          <p:cNvSpPr/>
          <p:nvPr/>
        </p:nvSpPr>
        <p:spPr>
          <a:xfrm rot="20944822">
            <a:off x="4104442" y="1353606"/>
            <a:ext cx="129614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Veilig</a:t>
            </a:r>
            <a:endParaRPr lang="nl-NL" dirty="0"/>
          </a:p>
        </p:txBody>
      </p:sp>
      <p:sp>
        <p:nvSpPr>
          <p:cNvPr id="13" name="Right Arrow 12"/>
          <p:cNvSpPr/>
          <p:nvPr/>
        </p:nvSpPr>
        <p:spPr>
          <a:xfrm rot="2227123">
            <a:off x="4502879" y="427930"/>
            <a:ext cx="1296144" cy="72008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Schoon</a:t>
            </a:r>
            <a:endParaRPr lang="nl-NL" dirty="0"/>
          </a:p>
        </p:txBody>
      </p:sp>
      <p:sp>
        <p:nvSpPr>
          <p:cNvPr id="8" name="Left Arrow 7"/>
          <p:cNvSpPr/>
          <p:nvPr/>
        </p:nvSpPr>
        <p:spPr>
          <a:xfrm rot="832803">
            <a:off x="7468084" y="1483042"/>
            <a:ext cx="1368152" cy="723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Voldoende</a:t>
            </a:r>
            <a:endParaRPr lang="nl-NL" sz="1600" b="1" dirty="0"/>
          </a:p>
        </p:txBody>
      </p:sp>
      <p:sp>
        <p:nvSpPr>
          <p:cNvPr id="15" name="Left Arrow 14"/>
          <p:cNvSpPr/>
          <p:nvPr/>
        </p:nvSpPr>
        <p:spPr>
          <a:xfrm rot="20024172">
            <a:off x="7185248" y="426188"/>
            <a:ext cx="1368152" cy="723563"/>
          </a:xfrm>
          <a:prstGeom prst="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KRW</a:t>
            </a:r>
            <a:endParaRPr lang="nl-NL" sz="1600" b="1" dirty="0"/>
          </a:p>
        </p:txBody>
      </p:sp>
      <p:sp>
        <p:nvSpPr>
          <p:cNvPr id="16" name="TextBox 15"/>
          <p:cNvSpPr txBox="1"/>
          <p:nvPr/>
        </p:nvSpPr>
        <p:spPr>
          <a:xfrm>
            <a:off x="344488" y="1052736"/>
            <a:ext cx="3384376" cy="1200329"/>
          </a:xfrm>
          <a:prstGeom prst="rect">
            <a:avLst/>
          </a:prstGeom>
          <a:noFill/>
        </p:spPr>
        <p:txBody>
          <a:bodyPr wrap="square" rtlCol="0">
            <a:spAutoFit/>
          </a:bodyPr>
          <a:lstStyle/>
          <a:p>
            <a:pPr marL="285750" indent="-285750">
              <a:buFont typeface="Arial" panose="020B0604020202020204" pitchFamily="34" charset="0"/>
              <a:buChar char="•"/>
            </a:pPr>
            <a:r>
              <a:rPr lang="nl-NL" dirty="0" smtClean="0"/>
              <a:t>Een </a:t>
            </a:r>
            <a:r>
              <a:rPr lang="nl-NL" dirty="0"/>
              <a:t>“gebiedsprogramma” wordt ‘</a:t>
            </a:r>
            <a:r>
              <a:rPr lang="nl-NL" dirty="0" smtClean="0"/>
              <a:t>hoog’ </a:t>
            </a:r>
            <a:r>
              <a:rPr lang="nl-NL" dirty="0"/>
              <a:t>in het waterschap gestart. Het betreft </a:t>
            </a:r>
            <a:r>
              <a:rPr lang="nl-NL" dirty="0" smtClean="0"/>
              <a:t>meerdere </a:t>
            </a:r>
            <a:r>
              <a:rPr lang="nl-NL" dirty="0"/>
              <a:t>locaties</a:t>
            </a:r>
            <a:r>
              <a:rPr lang="nl-NL" dirty="0" smtClean="0"/>
              <a:t>.</a:t>
            </a:r>
            <a:endParaRPr lang="nl-NL" dirty="0"/>
          </a:p>
        </p:txBody>
      </p:sp>
    </p:spTree>
    <p:extLst>
      <p:ext uri="{BB962C8B-B14F-4D97-AF65-F5344CB8AC3E}">
        <p14:creationId xmlns="" xmlns:p14="http://schemas.microsoft.com/office/powerpoint/2010/main" val="1514234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Waterschap intern</a:t>
            </a:r>
            <a:endParaRPr lang="nl-NL" dirty="0"/>
          </a:p>
        </p:txBody>
      </p:sp>
      <p:sp>
        <p:nvSpPr>
          <p:cNvPr id="3" name="Isosceles Triangle 2"/>
          <p:cNvSpPr/>
          <p:nvPr/>
        </p:nvSpPr>
        <p:spPr>
          <a:xfrm>
            <a:off x="3656856" y="116632"/>
            <a:ext cx="5400600" cy="5688632"/>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p:cNvSpPr/>
          <p:nvPr/>
        </p:nvSpPr>
        <p:spPr>
          <a:xfrm>
            <a:off x="4510100" y="3838475"/>
            <a:ext cx="1046584" cy="57359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5" name="TextBox 4"/>
          <p:cNvSpPr txBox="1"/>
          <p:nvPr/>
        </p:nvSpPr>
        <p:spPr>
          <a:xfrm>
            <a:off x="5817096" y="1340768"/>
            <a:ext cx="1872208" cy="461665"/>
          </a:xfrm>
          <a:prstGeom prst="rect">
            <a:avLst/>
          </a:prstGeom>
          <a:noFill/>
        </p:spPr>
        <p:txBody>
          <a:bodyPr wrap="square" rtlCol="0">
            <a:spAutoFit/>
          </a:bodyPr>
          <a:lstStyle/>
          <a:p>
            <a:r>
              <a:rPr lang="nl-NL" sz="2400" b="1" dirty="0" smtClean="0">
                <a:solidFill>
                  <a:schemeClr val="bg1"/>
                </a:solidFill>
              </a:rPr>
              <a:t>Bestuur</a:t>
            </a:r>
            <a:endParaRPr lang="nl-NL" sz="2400" b="1" dirty="0">
              <a:solidFill>
                <a:schemeClr val="bg1"/>
              </a:solidFill>
            </a:endParaRPr>
          </a:p>
        </p:txBody>
      </p:sp>
      <p:sp>
        <p:nvSpPr>
          <p:cNvPr id="6" name="TextBox 5"/>
          <p:cNvSpPr txBox="1"/>
          <p:nvPr/>
        </p:nvSpPr>
        <p:spPr>
          <a:xfrm>
            <a:off x="4736976" y="2924944"/>
            <a:ext cx="3384376" cy="1200329"/>
          </a:xfrm>
          <a:prstGeom prst="rect">
            <a:avLst/>
          </a:prstGeom>
          <a:noFill/>
        </p:spPr>
        <p:txBody>
          <a:bodyPr wrap="square" rtlCol="0">
            <a:spAutoFit/>
          </a:bodyPr>
          <a:lstStyle/>
          <a:p>
            <a:pPr algn="ctr"/>
            <a:r>
              <a:rPr lang="nl-NL" sz="2400" b="1" dirty="0" smtClean="0">
                <a:solidFill>
                  <a:schemeClr val="bg1"/>
                </a:solidFill>
              </a:rPr>
              <a:t>Planning en </a:t>
            </a:r>
          </a:p>
          <a:p>
            <a:pPr algn="ctr"/>
            <a:r>
              <a:rPr lang="nl-NL" sz="2400" b="1" dirty="0" smtClean="0">
                <a:solidFill>
                  <a:schemeClr val="bg1"/>
                </a:solidFill>
              </a:rPr>
              <a:t>coördinatie per sector</a:t>
            </a:r>
          </a:p>
          <a:p>
            <a:pPr algn="ctr"/>
            <a:endParaRPr lang="nl-NL" sz="2400" b="1" dirty="0">
              <a:solidFill>
                <a:schemeClr val="bg1"/>
              </a:solidFill>
            </a:endParaRPr>
          </a:p>
        </p:txBody>
      </p:sp>
      <p:sp>
        <p:nvSpPr>
          <p:cNvPr id="7" name="TextBox 6"/>
          <p:cNvSpPr txBox="1"/>
          <p:nvPr/>
        </p:nvSpPr>
        <p:spPr>
          <a:xfrm>
            <a:off x="5529064" y="5199583"/>
            <a:ext cx="1872208" cy="461665"/>
          </a:xfrm>
          <a:prstGeom prst="rect">
            <a:avLst/>
          </a:prstGeom>
          <a:noFill/>
        </p:spPr>
        <p:txBody>
          <a:bodyPr wrap="square" rtlCol="0">
            <a:spAutoFit/>
          </a:bodyPr>
          <a:lstStyle/>
          <a:p>
            <a:r>
              <a:rPr lang="nl-NL" sz="2400" b="1" dirty="0" smtClean="0">
                <a:solidFill>
                  <a:schemeClr val="bg1"/>
                </a:solidFill>
              </a:rPr>
              <a:t>Uitvoering</a:t>
            </a:r>
            <a:endParaRPr lang="nl-NL" sz="2400" b="1" dirty="0">
              <a:solidFill>
                <a:schemeClr val="bg1"/>
              </a:solidFill>
            </a:endParaRPr>
          </a:p>
        </p:txBody>
      </p:sp>
      <p:sp>
        <p:nvSpPr>
          <p:cNvPr id="10" name="Oval 9"/>
          <p:cNvSpPr/>
          <p:nvPr/>
        </p:nvSpPr>
        <p:spPr>
          <a:xfrm>
            <a:off x="5185792" y="4252413"/>
            <a:ext cx="1046584" cy="57359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1" name="Oval 10"/>
          <p:cNvSpPr/>
          <p:nvPr/>
        </p:nvSpPr>
        <p:spPr>
          <a:xfrm>
            <a:off x="5769298" y="3807386"/>
            <a:ext cx="1046584" cy="57359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2" name="Oval 11"/>
          <p:cNvSpPr/>
          <p:nvPr/>
        </p:nvSpPr>
        <p:spPr>
          <a:xfrm>
            <a:off x="6292590" y="4270856"/>
            <a:ext cx="1046584" cy="57359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3" name="Oval 12"/>
          <p:cNvSpPr/>
          <p:nvPr/>
        </p:nvSpPr>
        <p:spPr>
          <a:xfrm>
            <a:off x="6877980" y="3807386"/>
            <a:ext cx="1046584" cy="57359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4" name="Right Arrow 13"/>
          <p:cNvSpPr/>
          <p:nvPr/>
        </p:nvSpPr>
        <p:spPr>
          <a:xfrm rot="20944822">
            <a:off x="4104442" y="1353606"/>
            <a:ext cx="129614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Veilig</a:t>
            </a:r>
            <a:endParaRPr lang="nl-NL" dirty="0"/>
          </a:p>
        </p:txBody>
      </p:sp>
      <p:sp>
        <p:nvSpPr>
          <p:cNvPr id="15" name="Right Arrow 14"/>
          <p:cNvSpPr/>
          <p:nvPr/>
        </p:nvSpPr>
        <p:spPr>
          <a:xfrm rot="2227123">
            <a:off x="4502879" y="427930"/>
            <a:ext cx="1296144" cy="72008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Schoon</a:t>
            </a:r>
            <a:endParaRPr lang="nl-NL" dirty="0"/>
          </a:p>
        </p:txBody>
      </p:sp>
      <p:sp>
        <p:nvSpPr>
          <p:cNvPr id="16" name="Left Arrow 15"/>
          <p:cNvSpPr/>
          <p:nvPr/>
        </p:nvSpPr>
        <p:spPr>
          <a:xfrm rot="832803">
            <a:off x="7468084" y="1483042"/>
            <a:ext cx="1368152" cy="723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Voldoende</a:t>
            </a:r>
            <a:endParaRPr lang="nl-NL" sz="1600" b="1" dirty="0"/>
          </a:p>
        </p:txBody>
      </p:sp>
      <p:sp>
        <p:nvSpPr>
          <p:cNvPr id="17" name="Left Arrow 16"/>
          <p:cNvSpPr/>
          <p:nvPr/>
        </p:nvSpPr>
        <p:spPr>
          <a:xfrm rot="20024172">
            <a:off x="7185248" y="426188"/>
            <a:ext cx="1368152" cy="723563"/>
          </a:xfrm>
          <a:prstGeom prst="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KRW</a:t>
            </a:r>
            <a:endParaRPr lang="nl-NL" sz="1600" b="1" dirty="0"/>
          </a:p>
        </p:txBody>
      </p:sp>
      <p:sp>
        <p:nvSpPr>
          <p:cNvPr id="19" name="Left Arrow 18"/>
          <p:cNvSpPr/>
          <p:nvPr/>
        </p:nvSpPr>
        <p:spPr>
          <a:xfrm>
            <a:off x="8304560" y="3343849"/>
            <a:ext cx="1368152" cy="723563"/>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Boeren</a:t>
            </a:r>
            <a:endParaRPr lang="nl-NL" sz="1600" b="1" dirty="0"/>
          </a:p>
        </p:txBody>
      </p:sp>
      <p:sp>
        <p:nvSpPr>
          <p:cNvPr id="20" name="Left Arrow 19"/>
          <p:cNvSpPr/>
          <p:nvPr/>
        </p:nvSpPr>
        <p:spPr>
          <a:xfrm>
            <a:off x="8337376" y="3929573"/>
            <a:ext cx="1368152" cy="723563"/>
          </a:xfrm>
          <a:prstGeom prst="lef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Bestuur</a:t>
            </a:r>
            <a:endParaRPr lang="nl-NL" sz="1600" b="1" dirty="0"/>
          </a:p>
        </p:txBody>
      </p:sp>
      <p:sp>
        <p:nvSpPr>
          <p:cNvPr id="21" name="TextBox 20"/>
          <p:cNvSpPr txBox="1"/>
          <p:nvPr/>
        </p:nvSpPr>
        <p:spPr>
          <a:xfrm>
            <a:off x="344488" y="1052736"/>
            <a:ext cx="3384376" cy="3693319"/>
          </a:xfrm>
          <a:prstGeom prst="rect">
            <a:avLst/>
          </a:prstGeom>
          <a:noFill/>
        </p:spPr>
        <p:txBody>
          <a:bodyPr wrap="square" rtlCol="0">
            <a:spAutoFit/>
          </a:bodyPr>
          <a:lstStyle/>
          <a:p>
            <a:pPr marL="285750" indent="-285750">
              <a:buFont typeface="Arial" panose="020B0604020202020204" pitchFamily="34" charset="0"/>
              <a:buChar char="•"/>
            </a:pPr>
            <a:r>
              <a:rPr lang="nl-NL" dirty="0" smtClean="0"/>
              <a:t>Een </a:t>
            </a:r>
            <a:r>
              <a:rPr lang="nl-NL" dirty="0"/>
              <a:t>“gebiedsprogramma” wordt ‘</a:t>
            </a:r>
            <a:r>
              <a:rPr lang="nl-NL" dirty="0" smtClean="0"/>
              <a:t>hoog’ </a:t>
            </a:r>
            <a:r>
              <a:rPr lang="nl-NL" dirty="0"/>
              <a:t>in het waterschap gestart. Het betreft </a:t>
            </a:r>
            <a:r>
              <a:rPr lang="nl-NL" dirty="0" smtClean="0"/>
              <a:t>meerdere </a:t>
            </a:r>
            <a:r>
              <a:rPr lang="nl-NL" dirty="0"/>
              <a:t>locaties</a:t>
            </a:r>
            <a:r>
              <a:rPr lang="nl-NL" dirty="0" smtClean="0"/>
              <a:t>.</a:t>
            </a:r>
            <a:br>
              <a:rPr lang="nl-NL" dirty="0" smtClean="0"/>
            </a:br>
            <a:endParaRPr lang="nl-NL" dirty="0"/>
          </a:p>
          <a:p>
            <a:pPr marL="285750" indent="-285750">
              <a:buFont typeface="Arial" panose="020B0604020202020204" pitchFamily="34" charset="0"/>
              <a:buChar char="•"/>
            </a:pPr>
            <a:r>
              <a:rPr lang="nl-NL" dirty="0" smtClean="0"/>
              <a:t>Het gebiedsprogramma wordt opgeknipt, gepland en uitgevoerd.</a:t>
            </a:r>
            <a:br>
              <a:rPr lang="nl-NL" dirty="0" smtClean="0"/>
            </a:br>
            <a:endParaRPr lang="nl-NL" dirty="0" smtClean="0"/>
          </a:p>
          <a:p>
            <a:pPr marL="285750" indent="-285750">
              <a:buFont typeface="Arial" panose="020B0604020202020204" pitchFamily="34" charset="0"/>
              <a:buChar char="•"/>
            </a:pPr>
            <a:r>
              <a:rPr lang="nl-NL" dirty="0" smtClean="0"/>
              <a:t>De individuele projecten worden aangepast op externe (lokale) doelen.</a:t>
            </a:r>
            <a:br>
              <a:rPr lang="nl-NL" dirty="0" smtClean="0"/>
            </a:br>
            <a:endParaRPr lang="nl-NL" b="1" dirty="0" smtClean="0"/>
          </a:p>
        </p:txBody>
      </p:sp>
    </p:spTree>
    <p:extLst>
      <p:ext uri="{BB962C8B-B14F-4D97-AF65-F5344CB8AC3E}">
        <p14:creationId xmlns="" xmlns:p14="http://schemas.microsoft.com/office/powerpoint/2010/main" val="2395122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4363</TotalTime>
  <Words>5915</Words>
  <Application>Microsoft Office PowerPoint</Application>
  <PresentationFormat>A4 (210 x 297 mm)</PresentationFormat>
  <Paragraphs>716</Paragraphs>
  <Slides>41</Slides>
  <Notes>41</Notes>
  <HiddenSlides>0</HiddenSlides>
  <MMClips>0</MMClips>
  <ScaleCrop>false</ScaleCrop>
  <HeadingPairs>
    <vt:vector size="4" baseType="variant">
      <vt:variant>
        <vt:lpstr>Thema</vt:lpstr>
      </vt:variant>
      <vt:variant>
        <vt:i4>1</vt:i4>
      </vt:variant>
      <vt:variant>
        <vt:lpstr>Diatitels</vt:lpstr>
      </vt:variant>
      <vt:variant>
        <vt:i4>41</vt:i4>
      </vt:variant>
    </vt:vector>
  </HeadingPairs>
  <TitlesOfParts>
    <vt:vector size="42" baseType="lpstr">
      <vt:lpstr>Office Theme</vt:lpstr>
      <vt:lpstr>Routekaart stroomgebieden</vt:lpstr>
      <vt:lpstr>Colofon</vt:lpstr>
      <vt:lpstr>Inhoudsopgave</vt:lpstr>
      <vt:lpstr>Samenvatting</vt:lpstr>
      <vt:lpstr>Probleemanalyse</vt:lpstr>
      <vt:lpstr>Een stroomgebied</vt:lpstr>
      <vt:lpstr>Stroomgebiedsherstel</vt:lpstr>
      <vt:lpstr>Waterschap intern</vt:lpstr>
      <vt:lpstr>Waterschap intern</vt:lpstr>
      <vt:lpstr>Waterschap intern</vt:lpstr>
      <vt:lpstr>SLEUTELFACTOREN</vt:lpstr>
      <vt:lpstr>Ecologische sleutelfactoren</vt:lpstr>
      <vt:lpstr>Sleutelfactor 9</vt:lpstr>
      <vt:lpstr>‘Domeinen’ van een stroomgebied</vt:lpstr>
      <vt:lpstr>Workshop sleutelfactoren</vt:lpstr>
      <vt:lpstr>Doel van de workshop</vt:lpstr>
      <vt:lpstr>Opzet workshop</vt:lpstr>
      <vt:lpstr>Workshop resultaten</vt:lpstr>
      <vt:lpstr>Kansen en knelpunten per domein</vt:lpstr>
      <vt:lpstr>Dia 20</vt:lpstr>
      <vt:lpstr>Prioritering</vt:lpstr>
      <vt:lpstr>Uitwerking en Discussie</vt:lpstr>
      <vt:lpstr>Gevonden sleutelfactoren</vt:lpstr>
      <vt:lpstr>Hoe nu verder?</vt:lpstr>
      <vt:lpstr>Routekaart: strategisch plannen?</vt:lpstr>
      <vt:lpstr>Routekaart stroomgebiedsherstel</vt:lpstr>
      <vt:lpstr>Routekaart stap 1. Systeem</vt:lpstr>
      <vt:lpstr>Routekaart stap 2: SUCCES (sleutelfactoren)</vt:lpstr>
      <vt:lpstr>Routekaart stap 2: SUCCES (sleutelfactor analyse)</vt:lpstr>
      <vt:lpstr>Dia 30</vt:lpstr>
      <vt:lpstr>Sleutelfactoren matrix geeft knelpunten en kansen</vt:lpstr>
      <vt:lpstr>Ordening in ruimte / welke sleutelfactoren komen vaak samen voor?</vt:lpstr>
      <vt:lpstr>Sleutelfactor: impact op welke schaal?</vt:lpstr>
      <vt:lpstr>Conclusies en aanbevelingen</vt:lpstr>
      <vt:lpstr>Bijlage 1: Strategisch plannen</vt:lpstr>
      <vt:lpstr>Dia 36</vt:lpstr>
      <vt:lpstr>Dia 37</vt:lpstr>
      <vt:lpstr>Succes: Wanneer zijn we blij?</vt:lpstr>
      <vt:lpstr>Bijlage 2: PDCA planningsproces</vt:lpstr>
      <vt:lpstr>Dia 40</vt:lpstr>
      <vt:lpstr>Bijlage 3: uitwerkingen workshop</vt:lpstr>
    </vt:vector>
  </TitlesOfParts>
  <Company>Stichting Deltares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Gertjan Geerling</dc:creator>
  <cp:lastModifiedBy>Petra van der Werf</cp:lastModifiedBy>
  <cp:revision>174</cp:revision>
  <cp:lastPrinted>2014-10-23T08:52:26Z</cp:lastPrinted>
  <dcterms:created xsi:type="dcterms:W3CDTF">2014-05-12T09:23:53Z</dcterms:created>
  <dcterms:modified xsi:type="dcterms:W3CDTF">2015-02-12T14:14:30Z</dcterms:modified>
</cp:coreProperties>
</file>